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${</a:t>
            </a:r>
            <a:r>
              <a:rPr lang="en-US" dirty="0" err="1" smtClean="0"/>
              <a:t>modelname</a:t>
            </a: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${</a:t>
            </a:r>
            <a:r>
              <a:rPr lang="en-US" dirty="0" err="1" smtClean="0"/>
              <a:t>modelpurpose</a:t>
            </a: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9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9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99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${name}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12606"/>
            <a:ext cx="10515600" cy="486435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 smtClean="0"/>
              <a:t>${documentation}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1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737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${name}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42221"/>
            <a:ext cx="10515600" cy="33123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${image}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4933950"/>
            <a:ext cx="10515600" cy="12430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GB" dirty="0" smtClean="0"/>
              <a:t>${documentation}</a:t>
            </a:r>
          </a:p>
        </p:txBody>
      </p:sp>
    </p:spTree>
    <p:extLst>
      <p:ext uri="{BB962C8B-B14F-4D97-AF65-F5344CB8AC3E}">
        <p14:creationId xmlns:p14="http://schemas.microsoft.com/office/powerpoint/2010/main" val="25998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9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6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9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2724-80A0-48AB-879B-48D7DFC888AF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449D-FC8F-411B-9DCD-550B21CE8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2018-04-24T14:50:40Z</dcterms:created>
  <dcterms:modified xsi:type="dcterms:W3CDTF">2018-04-24T14:50:57Z</dcterms:modified>
</cp:coreProperties>
</file>