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8cb6a422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8cb6a422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8cb6a422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8cb6a422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8cb6a422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8cb6a422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8e7b38b5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8e7b38b5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8cb6a422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8cb6a422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8cb6a422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8cb6a422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pdf/2307.09288.pdf" TargetMode="External"/><Relationship Id="rId4" Type="http://schemas.openxmlformats.org/officeDocument/2006/relationships/hyperlink" Target="https://arxiv.org/pdf/2106.09685.pdf" TargetMode="External"/><Relationship Id="rId5" Type="http://schemas.openxmlformats.org/officeDocument/2006/relationships/hyperlink" Target="https://www.youtube.com/watch?v=KEv-F5UkhxU" TargetMode="External"/><Relationship Id="rId6" Type="http://schemas.openxmlformats.org/officeDocument/2006/relationships/hyperlink" Target="https://arxiv.org/pdf/2305.14314.pdf" TargetMode="External"/><Relationship Id="rId7" Type="http://schemas.openxmlformats.org/officeDocument/2006/relationships/hyperlink" Target="https://www.microsoft.com/en-us/research/publication/textbooks-are-all-you-need-ii-phi-1-5-technical-report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2023-09-27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 Lab Meeting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Bill Howe &amp; Collaborators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on Hybrid Hiring Dataset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pre-processing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Released data gives urls to bios taken from common crawl; doesn’t specify which crawl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names in data—can’t disambiguate urls w/ multiple bios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scraping from common crawl w/ http index, so may switch to  (slow: ~350/7k done ~1 day)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Llama-2 on Colab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Llama-2-7b and Llama-2-13b fit on a T4 GPU (16GB)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Fine-tuned LoRA weights on a text summarization </a:t>
            </a:r>
            <a:r>
              <a:rPr lang="en"/>
              <a:t>dataset</a:t>
            </a:r>
            <a:r>
              <a:rPr lang="en"/>
              <a:t> for 1,000 examples with no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Llama-2-70b does not fit, even in 4-bit precision with double quantization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70b might fit on a 40GB A100, but I consistently lose the A100 instance lottery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GPT-Neo-X-20b fits on a T4 GPU, but crashes due to memory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After fewer than 100 examples, using HF trainer class, with gradient checkpointing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sizes need to be very small to prevent OOM (1-4, max)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During internship, also found that sequence length can cause crash with larger batch size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how good is RLHF?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567100"/>
            <a:ext cx="42603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037"/>
              <a:t>Lllama-2 with RLHF is 0% toxic according to the Toxigen benchmark…</a:t>
            </a:r>
            <a:endParaRPr sz="103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037"/>
              <a:t>do we need harder benchmarks?</a:t>
            </a:r>
            <a:endParaRPr sz="1037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31002"/>
            <a:ext cx="4068081" cy="108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102" y="1826113"/>
            <a:ext cx="4469899" cy="23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6406700" y="1302238"/>
            <a:ext cx="10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RLHF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2022938" y="2571750"/>
            <a:ext cx="6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RLHF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8038950" y="3272725"/>
            <a:ext cx="375000" cy="840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3449675" y="3349225"/>
            <a:ext cx="375000" cy="68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311700" y="4371075"/>
            <a:ext cx="771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Source: https://huggingface.co/meta-llama/Llama-2-7b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 for Group Reading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Llama-2 paper: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https://arxiv.org/pdf/2307.09288.pdf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LoRA paper: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https://arxiv.org/pdf/2106.09685.pdf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(or the AI Coffee Break video: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https://www.youtube.com/watch?v=KEv-F5UkhxU</a:t>
            </a:r>
            <a:r>
              <a:rPr lang="en" sz="1400"/>
              <a:t>)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qLoRA paper: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https://arxiv.org/pdf/2305.14314.pdf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PHI-1.5: </a:t>
            </a:r>
            <a:r>
              <a:rPr lang="en" sz="1200" u="sng">
                <a:solidFill>
                  <a:schemeClr val="hlink"/>
                </a:solidFill>
                <a:hlinkClick r:id="rId7"/>
              </a:rPr>
              <a:t>https://www.microsoft.com/en-us/research/publication/textbooks-are-all-you-need-ii-phi-1-5-technical-report/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Research Questions Arising From qLoRA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lang="en"/>
              <a:t>default</a:t>
            </a:r>
            <a:r>
              <a:rPr lang="en"/>
              <a:t>, LoRA &amp; qLoRA adapt all of the linear weights of a model - can we still get good results by training on some subset of the linear weights?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does bit-precision affect performance and fairness?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 RLHF-ed models maintain their fairness properties after low-rank adaptation to a new domain? Is it possible to show that domain adaptation could compromise RLHF properties?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tasks for next week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Llama-2 paper &amp; the LoRA/qLoRA paper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Working out a reasonable train/test setup for Hybrid Hiring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Low-rank adaptation of Llama-2-13b on Hybrid Hiring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Comparison of performance &amp; fairness of low-rank model with GPT-4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 of whether low-rank adaptation can perturb RLHF fairness properties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