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>
      <p:cViewPr varScale="1">
        <p:scale>
          <a:sx n="67" d="100"/>
          <a:sy n="67" d="100"/>
        </p:scale>
        <p:origin x="66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F153C-8FF0-4205-8C13-2797C00E52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C8C45E-0A49-4994-B020-CBAE3EA101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581842-18BB-45F3-A9E0-92A7B6E7C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5E597-CD30-4D20-98E2-29F5426DCF35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76FA5C-8C3C-46E0-B874-AE0B8E715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68334F-96BF-452D-A98B-75BA558C1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E5E34-4162-44C0-9708-44DE4EEEA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680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B6899-9B64-41E8-8521-F7B409CDC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6C0B60-BA9D-4D84-8CDA-804B97D55C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E77307-6750-4EA7-996D-D49DAA130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5E597-CD30-4D20-98E2-29F5426DCF35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A472DD-71C1-458D-BFF3-BB44F2D05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BB94E1-3E3C-4CB2-A814-386DD859C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E5E34-4162-44C0-9708-44DE4EEEA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184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45C0A2-E37A-4F21-91E6-125E1C97F3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333554-C97A-45AD-BF57-917DBA47BE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733D0A-97D8-499B-8894-77F73914B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5E597-CD30-4D20-98E2-29F5426DCF35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81BE97-A810-448E-8798-63994AE7F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1ADC7A-70F6-4399-BD79-0901D37CD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E5E34-4162-44C0-9708-44DE4EEEA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377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3C33E-FFDA-45DD-8D76-39D4CF007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9FC3AA-E54C-4380-9889-96EB17F3EB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56255B-5F6F-4F7A-9FCB-9C0215EC1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5E597-CD30-4D20-98E2-29F5426DCF35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2E6FD-A035-40BE-99E4-C84FE69CE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31E714-B39B-421A-8CBF-24C9CA009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E5E34-4162-44C0-9708-44DE4EEEA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227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97D92-08E5-4AD8-B8EE-AD4986655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810F0A-C52A-4A53-A888-AB1ADFA4E2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E8972-EDB8-404A-90B4-6B75107F5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5E597-CD30-4D20-98E2-29F5426DCF35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584A12-1869-45E7-9806-624C5C59C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063601-E929-4EBA-A118-47D1DDDCC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E5E34-4162-44C0-9708-44DE4EEEA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735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965BC-2F8B-4315-992F-CBF1FE2F9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E14D6E-DA59-4A5C-A690-149CB61853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A5334E-1BBA-457E-9D9D-2EE9075DD5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513A64-785D-41F6-A3F4-A87081BB0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5E597-CD30-4D20-98E2-29F5426DCF35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0ED366-4FAF-4C61-806F-F35DEC73F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1B5887-B694-493B-B211-D653842FE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E5E34-4162-44C0-9708-44DE4EEEA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279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4954C-A3C9-4083-8BF3-31213815A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BC3FB4-BE2D-4F77-A3CC-C77B31D7D2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FD530E-0A76-4988-8E2C-06DE075202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771CDA-DB76-4AC8-A8F0-BF39481331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5CAF5A-4BFD-4F29-8EAF-A2531FB063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718A8A-24B3-4737-984B-85711F395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5E597-CD30-4D20-98E2-29F5426DCF35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54CAB2-CAE7-4868-BC0A-AB4C8B2CD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0054F6-7935-40C3-B206-CE64CFB60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E5E34-4162-44C0-9708-44DE4EEEA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876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1232C-8E1F-438C-A8E1-2BDFD66D8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2526DE-C129-4106-81D7-51A8B6E83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5E597-CD30-4D20-98E2-29F5426DCF35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22D160-940E-4B91-A28B-FD6983E76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3AD13-7235-4C93-B547-47D0BABC6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E5E34-4162-44C0-9708-44DE4EEEA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553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C4C972-D4C6-474D-80D4-2368CD51E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5E597-CD30-4D20-98E2-29F5426DCF35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F2E9F4-4974-4E18-AFF0-459F14A0B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6B111B-1ADE-4F2D-8158-0D61358C7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E5E34-4162-44C0-9708-44DE4EEEA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702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BA972-98D7-40D8-BEA0-3415F11F6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0601B2-03E9-4EBA-B303-166CA777F4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28778B-0280-4D05-8F8F-5F74EE7A86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942DE1-6BD1-4AB1-991F-774BF10ED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5E597-CD30-4D20-98E2-29F5426DCF35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815D36-E749-4B5B-AD1A-13B3B53EF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778D16-01FE-43DE-AF63-4EA724BD4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E5E34-4162-44C0-9708-44DE4EEEA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941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FEBB3-4144-40FA-B7D0-7C33D432C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DDE77A-2E5B-4D2A-A3B6-6C5A405C20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62349A-A840-444A-BBDD-B6F819D0A2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5B529D-DA37-44E4-AF2B-AA9702B24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5E597-CD30-4D20-98E2-29F5426DCF35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F471E4-165D-4003-8138-E2988244B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B0BDC5-5D6D-46BD-89A9-A6A01D865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E5E34-4162-44C0-9708-44DE4EEEA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618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D6738A-A150-4471-990D-97FCE7819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D2BBB0-1FBA-4A12-8BF5-D64CF45AD0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308CDE-3995-4F2A-BF6A-2672D56A77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75E597-CD30-4D20-98E2-29F5426DCF35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3ED8E3-12EC-4712-B8E0-95760C0B60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8E3F8-E4A8-4ADF-A35A-92B79D8C9C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AE5E34-4162-44C0-9708-44DE4EEEA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208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05D39-8F28-4863-AB6C-7D6FAE0DA3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594775-B334-4408-A692-32AE40126C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84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1421956-3D0A-49C3-A19D-4FEE5C4E1366}"/>
              </a:ext>
            </a:extLst>
          </p:cNvPr>
          <p:cNvSpPr/>
          <p:nvPr/>
        </p:nvSpPr>
        <p:spPr>
          <a:xfrm>
            <a:off x="528637" y="485775"/>
            <a:ext cx="2243138" cy="1028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Code Module</a:t>
            </a:r>
          </a:p>
          <a:p>
            <a:pPr algn="ctr"/>
            <a:r>
              <a:rPr lang="en-US" dirty="0"/>
              <a:t>.c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4B6974A-9E26-4517-808B-A1E492B90295}"/>
              </a:ext>
            </a:extLst>
          </p:cNvPr>
          <p:cNvSpPr/>
          <p:nvPr/>
        </p:nvSpPr>
        <p:spPr>
          <a:xfrm>
            <a:off x="3267074" y="485775"/>
            <a:ext cx="2243138" cy="1028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Code Module</a:t>
            </a:r>
          </a:p>
          <a:p>
            <a:pPr algn="ctr"/>
            <a:r>
              <a:rPr lang="en-US" dirty="0"/>
              <a:t>.c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31B4D33-4464-430A-8E8C-7B7EF3D655AC}"/>
              </a:ext>
            </a:extLst>
          </p:cNvPr>
          <p:cNvSpPr/>
          <p:nvPr/>
        </p:nvSpPr>
        <p:spPr>
          <a:xfrm>
            <a:off x="528637" y="1895475"/>
            <a:ext cx="2243138" cy="1028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Object Module</a:t>
            </a:r>
          </a:p>
          <a:p>
            <a:pPr algn="ctr"/>
            <a:r>
              <a:rPr lang="en-US" dirty="0"/>
              <a:t>.o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E85C4F4-D890-48A3-9936-A50AAD95C143}"/>
              </a:ext>
            </a:extLst>
          </p:cNvPr>
          <p:cNvSpPr/>
          <p:nvPr/>
        </p:nvSpPr>
        <p:spPr>
          <a:xfrm>
            <a:off x="3267074" y="1895475"/>
            <a:ext cx="2243138" cy="1028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Object Module</a:t>
            </a:r>
          </a:p>
          <a:p>
            <a:pPr algn="ctr"/>
            <a:r>
              <a:rPr lang="en-US" dirty="0"/>
              <a:t>.o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E254F9B-A7E0-418B-B960-CA46EB5D17D6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1650206" y="1514475"/>
            <a:ext cx="0" cy="38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5DF25C3-7A9D-4E77-8BCF-4E65A78A8ED1}"/>
              </a:ext>
            </a:extLst>
          </p:cNvPr>
          <p:cNvCxnSpPr>
            <a:stCxn id="5" idx="2"/>
            <a:endCxn id="7" idx="0"/>
          </p:cNvCxnSpPr>
          <p:nvPr/>
        </p:nvCxnSpPr>
        <p:spPr>
          <a:xfrm>
            <a:off x="4388643" y="1514475"/>
            <a:ext cx="0" cy="38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DD00E82-DFB1-4484-866D-C1CB1B58F36D}"/>
              </a:ext>
            </a:extLst>
          </p:cNvPr>
          <p:cNvSpPr/>
          <p:nvPr/>
        </p:nvSpPr>
        <p:spPr>
          <a:xfrm>
            <a:off x="7127078" y="1895475"/>
            <a:ext cx="4536285" cy="1028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Static Library</a:t>
            </a:r>
          </a:p>
          <a:p>
            <a:pPr algn="ctr"/>
            <a:r>
              <a:rPr lang="en-US" dirty="0"/>
              <a:t>.o </a:t>
            </a:r>
          </a:p>
          <a:p>
            <a:pPr algn="ctr"/>
            <a:r>
              <a:rPr lang="en-US" dirty="0"/>
              <a:t>or collection of static library modules</a:t>
            </a:r>
          </a:p>
          <a:p>
            <a:pPr algn="ctr"/>
            <a:r>
              <a:rPr lang="en-US" dirty="0"/>
              <a:t>.a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63EC684-1F8E-4EE3-ACDA-1129021A6FC9}"/>
              </a:ext>
            </a:extLst>
          </p:cNvPr>
          <p:cNvSpPr/>
          <p:nvPr/>
        </p:nvSpPr>
        <p:spPr>
          <a:xfrm>
            <a:off x="4076699" y="3933826"/>
            <a:ext cx="2243138" cy="1028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Executable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E5A0893-7FB0-47C0-A933-3F95CB4B61FA}"/>
              </a:ext>
            </a:extLst>
          </p:cNvPr>
          <p:cNvCxnSpPr>
            <a:stCxn id="6" idx="2"/>
            <a:endCxn id="13" idx="0"/>
          </p:cNvCxnSpPr>
          <p:nvPr/>
        </p:nvCxnSpPr>
        <p:spPr>
          <a:xfrm>
            <a:off x="1650206" y="2924175"/>
            <a:ext cx="3436144" cy="1009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3A3D0B8-982D-43FE-B6A2-D7756318A437}"/>
              </a:ext>
            </a:extLst>
          </p:cNvPr>
          <p:cNvCxnSpPr>
            <a:stCxn id="7" idx="2"/>
          </p:cNvCxnSpPr>
          <p:nvPr/>
        </p:nvCxnSpPr>
        <p:spPr>
          <a:xfrm>
            <a:off x="4388643" y="2924175"/>
            <a:ext cx="697707" cy="1009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3EB5F26-A84D-4118-A5D4-34056B136722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 flipH="1">
            <a:off x="5198268" y="2924175"/>
            <a:ext cx="4196953" cy="1009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526C041-5B1A-48B5-BB9D-780E8FA2E12F}"/>
              </a:ext>
            </a:extLst>
          </p:cNvPr>
          <p:cNvSpPr/>
          <p:nvPr/>
        </p:nvSpPr>
        <p:spPr>
          <a:xfrm>
            <a:off x="8273651" y="485775"/>
            <a:ext cx="2243138" cy="1028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One or more shared code files</a:t>
            </a:r>
          </a:p>
          <a:p>
            <a:pPr algn="ctr"/>
            <a:r>
              <a:rPr lang="en-US" dirty="0"/>
              <a:t>.c (but no main!)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801E466-7314-4C6A-8846-0ED53179DF3C}"/>
              </a:ext>
            </a:extLst>
          </p:cNvPr>
          <p:cNvCxnSpPr>
            <a:stCxn id="20" idx="2"/>
            <a:endCxn id="12" idx="0"/>
          </p:cNvCxnSpPr>
          <p:nvPr/>
        </p:nvCxnSpPr>
        <p:spPr>
          <a:xfrm>
            <a:off x="9395220" y="1514475"/>
            <a:ext cx="1" cy="38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365EAC72-DBD2-4239-A4F7-8C728C496148}"/>
              </a:ext>
            </a:extLst>
          </p:cNvPr>
          <p:cNvSpPr/>
          <p:nvPr/>
        </p:nvSpPr>
        <p:spPr>
          <a:xfrm>
            <a:off x="8273651" y="3952875"/>
            <a:ext cx="2243138" cy="1028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Dynamic libraries / shared objects</a:t>
            </a:r>
          </a:p>
          <a:p>
            <a:pPr algn="ctr"/>
            <a:r>
              <a:rPr lang="en-US" dirty="0"/>
              <a:t>.</a:t>
            </a:r>
            <a:r>
              <a:rPr lang="en-US" dirty="0" err="1"/>
              <a:t>dll</a:t>
            </a:r>
            <a:r>
              <a:rPr lang="en-US" dirty="0"/>
              <a:t> / .so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FC60C8B-9B37-465E-9245-3DAEFD38C67E}"/>
              </a:ext>
            </a:extLst>
          </p:cNvPr>
          <p:cNvSpPr txBox="1"/>
          <p:nvPr/>
        </p:nvSpPr>
        <p:spPr>
          <a:xfrm>
            <a:off x="447546" y="3429000"/>
            <a:ext cx="29564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Placeholder symbols resolved</a:t>
            </a:r>
          </a:p>
          <a:p>
            <a:r>
              <a:rPr lang="en-US" dirty="0"/>
              <a:t>to true symbol addresses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1405035-9DD9-4FC8-9C57-0332FE372C33}"/>
              </a:ext>
            </a:extLst>
          </p:cNvPr>
          <p:cNvCxnSpPr>
            <a:stCxn id="26" idx="1"/>
            <a:endCxn id="13" idx="3"/>
          </p:cNvCxnSpPr>
          <p:nvPr/>
        </p:nvCxnSpPr>
        <p:spPr>
          <a:xfrm flipH="1" flipV="1">
            <a:off x="6319837" y="4448176"/>
            <a:ext cx="1953814" cy="190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018BCAB-9A9C-48DF-9F9E-BCF02C307CC2}"/>
              </a:ext>
            </a:extLst>
          </p:cNvPr>
          <p:cNvSpPr txBox="1"/>
          <p:nvPr/>
        </p:nvSpPr>
        <p:spPr>
          <a:xfrm>
            <a:off x="5986333" y="5134661"/>
            <a:ext cx="53363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Dynamic symbols (i.e., functions) loaded at runtime via</a:t>
            </a:r>
          </a:p>
          <a:p>
            <a:r>
              <a:rPr lang="en-US" dirty="0"/>
              <a:t>system library call such as </a:t>
            </a:r>
            <a:r>
              <a:rPr lang="en-US" dirty="0" err="1"/>
              <a:t>dlsym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5028929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79</Words>
  <Application>Microsoft Office PowerPoint</Application>
  <PresentationFormat>Widescreen</PresentationFormat>
  <Paragraphs>21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Mongan, William</dc:creator>
  <cp:lastModifiedBy>Mongan, William</cp:lastModifiedBy>
  <cp:revision>5</cp:revision>
  <dcterms:created xsi:type="dcterms:W3CDTF">2021-05-28T19:09:12Z</dcterms:created>
  <dcterms:modified xsi:type="dcterms:W3CDTF">2021-05-28T19:15:09Z</dcterms:modified>
</cp:coreProperties>
</file>