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300" r:id="rId35"/>
    <p:sldId id="301" r:id="rId36"/>
    <p:sldId id="290" r:id="rId37"/>
    <p:sldId id="297" r:id="rId38"/>
    <p:sldId id="298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0DA15-3E23-4B3A-9B4B-D8F7260A0BF4}" v="30" dt="2024-02-06T16:18:2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8E70DA15-3E23-4B3A-9B4B-D8F7260A0BF4}"/>
    <pc:docChg chg="undo redo custSel modSld">
      <pc:chgData name="Mongan, William" userId="790697fe-eab5-4364-bacb-50bc558c0899" providerId="ADAL" clId="{8E70DA15-3E23-4B3A-9B4B-D8F7260A0BF4}" dt="2024-02-06T16:18:27.716" v="94" actId="1036"/>
      <pc:docMkLst>
        <pc:docMk/>
      </pc:docMkLst>
      <pc:sldChg chg="addSp modSp mod">
        <pc:chgData name="Mongan, William" userId="790697fe-eab5-4364-bacb-50bc558c0899" providerId="ADAL" clId="{8E70DA15-3E23-4B3A-9B4B-D8F7260A0BF4}" dt="2024-02-06T16:18:27.716" v="94" actId="1036"/>
        <pc:sldMkLst>
          <pc:docMk/>
          <pc:sldMk cId="491908564" sldId="261"/>
        </pc:sldMkLst>
        <pc:spChg chg="add mod">
          <ac:chgData name="Mongan, William" userId="790697fe-eab5-4364-bacb-50bc558c0899" providerId="ADAL" clId="{8E70DA15-3E23-4B3A-9B4B-D8F7260A0BF4}" dt="2024-02-06T16:16:28.805" v="14" actId="1076"/>
          <ac:spMkLst>
            <pc:docMk/>
            <pc:sldMk cId="491908564" sldId="261"/>
            <ac:spMk id="5" creationId="{404E1496-4E25-4DA2-8A85-7FAA0FECD996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6" creationId="{41B13B0B-DDCD-468C-8767-2D05E7B9570B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7" creationId="{D0945E27-93D3-417A-AA81-D147E6B12ED3}"/>
          </ac:spMkLst>
        </pc:spChg>
        <pc:spChg chg="mod">
          <ac:chgData name="Mongan, William" userId="790697fe-eab5-4364-bacb-50bc558c0899" providerId="ADAL" clId="{8E70DA15-3E23-4B3A-9B4B-D8F7260A0BF4}" dt="2024-02-06T16:16:21.582" v="12" actId="6549"/>
          <ac:spMkLst>
            <pc:docMk/>
            <pc:sldMk cId="491908564" sldId="261"/>
            <ac:spMk id="7172" creationId="{00000000-0000-0000-0000-000000000000}"/>
          </ac:spMkLst>
        </pc:spChg>
        <pc:spChg chg="mod">
          <ac:chgData name="Mongan, William" userId="790697fe-eab5-4364-bacb-50bc558c0899" providerId="ADAL" clId="{8E70DA15-3E23-4B3A-9B4B-D8F7260A0BF4}" dt="2024-02-06T16:18:08.713" v="56" actId="1076"/>
          <ac:spMkLst>
            <pc:docMk/>
            <pc:sldMk cId="491908564" sldId="261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19C28-AE19-4FF3-AE92-424162F31C9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35F17-5715-4A87-BC09-DB9146F3CC9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69B-6D79-401C-9869-7C5641D212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3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DA9D6-A50A-4073-A04F-11D09190AA6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9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C45CB-B2F6-42FE-A201-BC8D7A6A75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B005A6-1AED-4076-A8CD-2D111E03124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76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0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10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7164387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*stdout;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fprintf(stdout, "Hello, world\n");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Motivation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87539" y="563563"/>
            <a:ext cx="830738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Applications Read/Write One Character at a Time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getc, putc, ungetc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line of text, stopping at newline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Implementing as Calls to Unix I/O Expensive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&amp; Write involve require Unix kernel calls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10,000 clock cycles</a:t>
            </a: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Unix read() to grab block of bytes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User input functions take one byte at a time from buffer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Refill buffer when empty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578475" y="3611563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16275" y="3611563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216275" y="3613151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303464" y="3635376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5848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6248400" y="30400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Implementation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reading from file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has associated buffer to hold bytes that have been read from file but not yet read by user code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Layered on Unix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30400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886200" y="30400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967039" y="305593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 rot="-5400000" flipH="1" flipV="1">
            <a:off x="3494088" y="3419476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 rot="-5400000" flipH="1" flipV="1">
            <a:off x="5781676" y="34956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44726" y="36496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225925" y="38020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62484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86106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248400" y="28114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6781800" y="26590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629400" y="4921251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267200" y="4921251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86000" y="4921251"/>
            <a:ext cx="82296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2286000" y="4921251"/>
            <a:ext cx="19812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not in buffer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8991600" y="4921251"/>
            <a:ext cx="15240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unseen</a:t>
            </a:r>
          </a:p>
        </p:txBody>
      </p:sp>
      <p:sp>
        <p:nvSpPr>
          <p:cNvPr id="28693" name="Freeform 20"/>
          <p:cNvSpPr>
            <a:spLocks/>
          </p:cNvSpPr>
          <p:nvPr/>
        </p:nvSpPr>
        <p:spPr bwMode="auto">
          <a:xfrm rot="16200000" flipH="1" flipV="1">
            <a:off x="8524876" y="5376863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902325" y="5607051"/>
            <a:ext cx="2590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File Position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42672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89916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4267200" y="4645025"/>
            <a:ext cx="4724400" cy="17462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5410200" y="4497388"/>
            <a:ext cx="26670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2296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Declaration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information contained in struct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76438" y="4267200"/>
            <a:ext cx="8539162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rio_fd;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descriptor for this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rio_cnt;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unread bytes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*rio_bufptr;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next unread byte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rio_buf[RIO_BUFSIZE];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internal buffer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rio_t;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248400" y="24304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86200" y="24304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24304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967039" y="245268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 rot="-5400000" flipH="1" flipV="1">
            <a:off x="3494088" y="2805113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 rot="-5400000" flipH="1" flipV="1">
            <a:off x="5781676" y="28860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244726" y="30400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225925" y="31924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2484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86106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248400" y="22018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6781800" y="20494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48036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87539" y="944563"/>
            <a:ext cx="8307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Efficiently read text lines and binary data from a file partially cached in an internal memory buffer</a:t>
            </a: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a text line of up to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stores the line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usrbuf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reading text lines from network sockets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Newline (‘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\n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’) encountered</a:t>
            </a:r>
          </a:p>
          <a:p>
            <a:pPr lvl="2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868489" y="1871663"/>
            <a:ext cx="7745069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343845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2971800"/>
            <a:ext cx="83073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up to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can be interleaved arbitrarily on the same descriptor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Warning: Don’t interleave with calls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04964" y="1366838"/>
            <a:ext cx="7745069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rio_readnb(rio_t *rp,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1973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Example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03414" y="1220788"/>
            <a:ext cx="8307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the lines of a text file from standard input to standard output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411413" y="2286000"/>
            <a:ext cx="7004050" cy="329565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main(int argc, char **argv)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rio_t rio;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buf[MAXLINE];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Rio_readinitb(&amp;rio, STDIN_FILENO);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while((n = Rio_readlineb(&amp;rio, buf, MAXLINE)) !=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        Rio_writen(STDOUT_FILENO, buf,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fopen  fdopen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fread  fwrite fscanf fprintf  sscanf sprintf fgets  fputs fflush fseek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  lseek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If your directory entry is a directory, recursively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opendir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that and continue to traverse!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Make sure you’re not reading the “.” and “..” files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the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d_name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entry with “.” and with “..”</a:t>
            </a:r>
          </a:p>
          <a:p>
            <a:pPr lvl="2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returns 0 if the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136573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is a library that does this for you, too!</a:t>
            </a:r>
            <a:endParaRPr lang="en-US" altLang="en-US" sz="19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58518" y="1143000"/>
            <a:ext cx="7395614" cy="461883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tflag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FTW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ftwbuf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         /* To tell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continue */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http://linux.die.net/man/3/ftw</a:t>
            </a:r>
          </a:p>
          <a:p>
            <a:pPr>
              <a:spcBef>
                <a:spcPct val="0"/>
              </a:spcBef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calls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file, including its stat and path!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0) == -1)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exit(EXIT_FAILURE);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exit(EXIT_SUCCESS);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5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Exercise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Write a file copy function that takes two file paths, and copies the first file over the second.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4E1496-4E25-4DA2-8A85-7FAA0FEC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94" y="5256154"/>
            <a:ext cx="365198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1B13B0B-DDCD-468C-8767-2D05E7B9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95" y="6404667"/>
            <a:ext cx="4688940" cy="34073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O_CREAT | O_APPEND | O_RDWR, 0660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D0945E27-93D3-417A-AA81-D147E6B1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87425" y="5865133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4287</Words>
  <Application>Microsoft Office PowerPoint</Application>
  <PresentationFormat>Widescreen</PresentationFormat>
  <Paragraphs>736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61</cp:revision>
  <dcterms:created xsi:type="dcterms:W3CDTF">2024-01-11T18:12:50Z</dcterms:created>
  <dcterms:modified xsi:type="dcterms:W3CDTF">2024-02-06T16:18:29Z</dcterms:modified>
</cp:coreProperties>
</file>