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303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305" r:id="rId15"/>
    <p:sldId id="268" r:id="rId16"/>
    <p:sldId id="269" r:id="rId17"/>
    <p:sldId id="270" r:id="rId18"/>
    <p:sldId id="271" r:id="rId19"/>
    <p:sldId id="272" r:id="rId20"/>
    <p:sldId id="30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7" r:id="rId30"/>
    <p:sldId id="299" r:id="rId31"/>
    <p:sldId id="300" r:id="rId32"/>
    <p:sldId id="30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4398EDF8-0294-4353-8CEC-865505BB18B6}"/>
    <pc:docChg chg="delSld">
      <pc:chgData name="Mongan, William" userId="790697fe-eab5-4364-bacb-50bc558c0899" providerId="ADAL" clId="{4398EDF8-0294-4353-8CEC-865505BB18B6}" dt="2024-02-29T17:23:15.753" v="8" actId="47"/>
      <pc:docMkLst>
        <pc:docMk/>
      </pc:docMkLst>
      <pc:sldChg chg="del">
        <pc:chgData name="Mongan, William" userId="790697fe-eab5-4364-bacb-50bc558c0899" providerId="ADAL" clId="{4398EDF8-0294-4353-8CEC-865505BB18B6}" dt="2024-02-29T17:23:15.753" v="8" actId="47"/>
        <pc:sldMkLst>
          <pc:docMk/>
          <pc:sldMk cId="3458481285" sldId="281"/>
        </pc:sldMkLst>
      </pc:sldChg>
      <pc:sldChg chg="del">
        <pc:chgData name="Mongan, William" userId="790697fe-eab5-4364-bacb-50bc558c0899" providerId="ADAL" clId="{4398EDF8-0294-4353-8CEC-865505BB18B6}" dt="2024-02-29T17:23:14.575" v="7" actId="47"/>
        <pc:sldMkLst>
          <pc:docMk/>
          <pc:sldMk cId="122964965" sldId="282"/>
        </pc:sldMkLst>
      </pc:sldChg>
      <pc:sldChg chg="del">
        <pc:chgData name="Mongan, William" userId="790697fe-eab5-4364-bacb-50bc558c0899" providerId="ADAL" clId="{4398EDF8-0294-4353-8CEC-865505BB18B6}" dt="2024-02-29T17:23:13.068" v="6" actId="47"/>
        <pc:sldMkLst>
          <pc:docMk/>
          <pc:sldMk cId="480367523" sldId="283"/>
        </pc:sldMkLst>
      </pc:sldChg>
      <pc:sldChg chg="del">
        <pc:chgData name="Mongan, William" userId="790697fe-eab5-4364-bacb-50bc558c0899" providerId="ADAL" clId="{4398EDF8-0294-4353-8CEC-865505BB18B6}" dt="2024-02-29T17:23:11.224" v="5" actId="47"/>
        <pc:sldMkLst>
          <pc:docMk/>
          <pc:sldMk cId="3438456696" sldId="284"/>
        </pc:sldMkLst>
      </pc:sldChg>
      <pc:sldChg chg="del">
        <pc:chgData name="Mongan, William" userId="790697fe-eab5-4364-bacb-50bc558c0899" providerId="ADAL" clId="{4398EDF8-0294-4353-8CEC-865505BB18B6}" dt="2024-02-29T17:23:07.015" v="3" actId="47"/>
        <pc:sldMkLst>
          <pc:docMk/>
          <pc:sldMk cId="197356860" sldId="285"/>
        </pc:sldMkLst>
      </pc:sldChg>
      <pc:sldChg chg="del">
        <pc:chgData name="Mongan, William" userId="790697fe-eab5-4364-bacb-50bc558c0899" providerId="ADAL" clId="{4398EDF8-0294-4353-8CEC-865505BB18B6}" dt="2024-02-29T17:23:08.695" v="4" actId="47"/>
        <pc:sldMkLst>
          <pc:docMk/>
          <pc:sldMk cId="4072104685" sldId="286"/>
        </pc:sldMkLst>
      </pc:sldChg>
      <pc:sldChg chg="del">
        <pc:chgData name="Mongan, William" userId="790697fe-eab5-4364-bacb-50bc558c0899" providerId="ADAL" clId="{4398EDF8-0294-4353-8CEC-865505BB18B6}" dt="2024-02-29T17:22:56.129" v="2" actId="47"/>
        <pc:sldMkLst>
          <pc:docMk/>
          <pc:sldMk cId="3535337640" sldId="296"/>
        </pc:sldMkLst>
      </pc:sldChg>
      <pc:sldChg chg="del">
        <pc:chgData name="Mongan, William" userId="790697fe-eab5-4364-bacb-50bc558c0899" providerId="ADAL" clId="{4398EDF8-0294-4353-8CEC-865505BB18B6}" dt="2024-02-29T17:22:50.855" v="0" actId="47"/>
        <pc:sldMkLst>
          <pc:docMk/>
          <pc:sldMk cId="1365736787" sldId="297"/>
        </pc:sldMkLst>
      </pc:sldChg>
      <pc:sldChg chg="del">
        <pc:chgData name="Mongan, William" userId="790697fe-eab5-4364-bacb-50bc558c0899" providerId="ADAL" clId="{4398EDF8-0294-4353-8CEC-865505BB18B6}" dt="2024-02-29T17:22:51.337" v="1" actId="47"/>
        <pc:sldMkLst>
          <pc:docMk/>
          <pc:sldMk cId="808956615" sldId="298"/>
        </pc:sldMkLst>
      </pc:sldChg>
    </pc:docChg>
  </pc:docChgLst>
  <pc:docChgLst>
    <pc:chgData name="Mongan, William" userId="790697fe-eab5-4364-bacb-50bc558c0899" providerId="ADAL" clId="{A9439696-09DE-46CC-940D-C4DBD60CC32B}"/>
    <pc:docChg chg="modSld">
      <pc:chgData name="Mongan, William" userId="790697fe-eab5-4364-bacb-50bc558c0899" providerId="ADAL" clId="{A9439696-09DE-46CC-940D-C4DBD60CC32B}" dt="2024-02-22T18:41:51.837" v="124" actId="207"/>
      <pc:docMkLst>
        <pc:docMk/>
      </pc:docMkLst>
      <pc:sldChg chg="modSp mod">
        <pc:chgData name="Mongan, William" userId="790697fe-eab5-4364-bacb-50bc558c0899" providerId="ADAL" clId="{A9439696-09DE-46CC-940D-C4DBD60CC32B}" dt="2024-02-22T18:41:51.837" v="124" actId="207"/>
        <pc:sldMkLst>
          <pc:docMk/>
          <pc:sldMk cId="4139024999" sldId="303"/>
        </pc:sldMkLst>
        <pc:spChg chg="mod">
          <ac:chgData name="Mongan, William" userId="790697fe-eab5-4364-bacb-50bc558c0899" providerId="ADAL" clId="{A9439696-09DE-46CC-940D-C4DBD60CC32B}" dt="2024-02-22T18:41:41.314" v="123" actId="1076"/>
          <ac:spMkLst>
            <pc:docMk/>
            <pc:sldMk cId="4139024999" sldId="303"/>
            <ac:spMk id="6" creationId="{41B13B0B-DDCD-468C-8767-2D05E7B9570B}"/>
          </ac:spMkLst>
        </pc:spChg>
        <pc:spChg chg="mod">
          <ac:chgData name="Mongan, William" userId="790697fe-eab5-4364-bacb-50bc558c0899" providerId="ADAL" clId="{A9439696-09DE-46CC-940D-C4DBD60CC32B}" dt="2024-02-22T18:41:51.837" v="124" actId="20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8E70DA15-3E23-4B3A-9B4B-D8F7260A0BF4}"/>
    <pc:docChg chg="undo redo custSel modSld">
      <pc:chgData name="Mongan, William" userId="790697fe-eab5-4364-bacb-50bc558c0899" providerId="ADAL" clId="{8E70DA15-3E23-4B3A-9B4B-D8F7260A0BF4}" dt="2024-02-06T16:18:27.716" v="94" actId="1036"/>
      <pc:docMkLst>
        <pc:docMk/>
      </pc:docMkLst>
      <pc:sldChg chg="addSp modSp mod">
        <pc:chgData name="Mongan, William" userId="790697fe-eab5-4364-bacb-50bc558c0899" providerId="ADAL" clId="{8E70DA15-3E23-4B3A-9B4B-D8F7260A0BF4}" dt="2024-02-06T16:18:27.716" v="94" actId="1036"/>
        <pc:sldMkLst>
          <pc:docMk/>
          <pc:sldMk cId="491908564" sldId="261"/>
        </pc:sldMkLst>
        <pc:spChg chg="add mod">
          <ac:chgData name="Mongan, William" userId="790697fe-eab5-4364-bacb-50bc558c0899" providerId="ADAL" clId="{8E70DA15-3E23-4B3A-9B4B-D8F7260A0BF4}" dt="2024-02-06T16:16:28.805" v="14" actId="1076"/>
          <ac:spMkLst>
            <pc:docMk/>
            <pc:sldMk cId="491908564" sldId="261"/>
            <ac:spMk id="5" creationId="{404E1496-4E25-4DA2-8A85-7FAA0FECD996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6" creationId="{41B13B0B-DDCD-468C-8767-2D05E7B9570B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7" creationId="{D0945E27-93D3-417A-AA81-D147E6B12ED3}"/>
          </ac:spMkLst>
        </pc:spChg>
        <pc:spChg chg="mod">
          <ac:chgData name="Mongan, William" userId="790697fe-eab5-4364-bacb-50bc558c0899" providerId="ADAL" clId="{8E70DA15-3E23-4B3A-9B4B-D8F7260A0BF4}" dt="2024-02-06T16:16:21.582" v="12" actId="6549"/>
          <ac:spMkLst>
            <pc:docMk/>
            <pc:sldMk cId="491908564" sldId="261"/>
            <ac:spMk id="7172" creationId="{00000000-0000-0000-0000-000000000000}"/>
          </ac:spMkLst>
        </pc:spChg>
        <pc:spChg chg="mod">
          <ac:chgData name="Mongan, William" userId="790697fe-eab5-4364-bacb-50bc558c0899" providerId="ADAL" clId="{8E70DA15-3E23-4B3A-9B4B-D8F7260A0BF4}" dt="2024-02-06T16:18:08.713" v="56" actId="1076"/>
          <ac:spMkLst>
            <pc:docMk/>
            <pc:sldMk cId="491908564" sldId="261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DA61C592-A5F7-492A-94AC-594AEAC6ABD8}"/>
    <pc:docChg chg="addSld modSld">
      <pc:chgData name="Mongan, William" userId="790697fe-eab5-4364-bacb-50bc558c0899" providerId="ADAL" clId="{DA61C592-A5F7-492A-94AC-594AEAC6ABD8}" dt="2024-02-06T16:40:40.128" v="790" actId="20577"/>
      <pc:docMkLst>
        <pc:docMk/>
      </pc:docMkLst>
      <pc:sldChg chg="addSp delSp modSp">
        <pc:chgData name="Mongan, William" userId="790697fe-eab5-4364-bacb-50bc558c0899" providerId="ADAL" clId="{DA61C592-A5F7-492A-94AC-594AEAC6ABD8}" dt="2024-02-06T16:36:56.567" v="27" actId="1076"/>
        <pc:sldMkLst>
          <pc:docMk/>
          <pc:sldMk cId="491908564" sldId="261"/>
        </pc:sldMkLst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5" creationId="{404E1496-4E25-4DA2-8A85-7FAA0FECD996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7" creationId="{D0945E27-93D3-417A-AA81-D147E6B12ED3}"/>
          </ac:spMkLst>
        </pc:spChg>
        <pc:spChg chg="add mod">
          <ac:chgData name="Mongan, William" userId="790697fe-eab5-4364-bacb-50bc558c0899" providerId="ADAL" clId="{DA61C592-A5F7-492A-94AC-594AEAC6ABD8}" dt="2024-02-06T16:36:56.567" v="27" actId="1076"/>
          <ac:spMkLst>
            <pc:docMk/>
            <pc:sldMk cId="491908564" sldId="261"/>
            <ac:spMk id="8" creationId="{E1EFEBD2-74E4-4502-9770-28407C7824C5}"/>
          </ac:spMkLst>
        </pc:spChg>
      </pc:sldChg>
      <pc:sldChg chg="delSp modSp add mod modAnim">
        <pc:chgData name="Mongan, William" userId="790697fe-eab5-4364-bacb-50bc558c0899" providerId="ADAL" clId="{DA61C592-A5F7-492A-94AC-594AEAC6ABD8}" dt="2024-02-06T16:40:40.128" v="790" actId="20577"/>
        <pc:sldMkLst>
          <pc:docMk/>
          <pc:sldMk cId="4139024999" sldId="303"/>
        </pc:sldMkLst>
        <pc:spChg chg="del mod">
          <ac:chgData name="Mongan, William" userId="790697fe-eab5-4364-bacb-50bc558c0899" providerId="ADAL" clId="{DA61C592-A5F7-492A-94AC-594AEAC6ABD8}" dt="2024-02-06T16:36:53.245" v="25" actId="21"/>
          <ac:spMkLst>
            <pc:docMk/>
            <pc:sldMk cId="4139024999" sldId="303"/>
            <ac:spMk id="5" creationId="{404E1496-4E25-4DA2-8A85-7FAA0FECD996}"/>
          </ac:spMkLst>
        </pc:spChg>
        <pc:spChg chg="mod">
          <ac:chgData name="Mongan, William" userId="790697fe-eab5-4364-bacb-50bc558c0899" providerId="ADAL" clId="{DA61C592-A5F7-492A-94AC-594AEAC6ABD8}" dt="2024-02-06T16:39:42.970" v="461" actId="1076"/>
          <ac:spMkLst>
            <pc:docMk/>
            <pc:sldMk cId="4139024999" sldId="303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7:24.112" v="28" actId="478"/>
          <ac:spMkLst>
            <pc:docMk/>
            <pc:sldMk cId="4139024999" sldId="303"/>
            <ac:spMk id="7" creationId="{D0945E27-93D3-417A-AA81-D147E6B12ED3}"/>
          </ac:spMkLst>
        </pc:spChg>
        <pc:spChg chg="mod">
          <ac:chgData name="Mongan, William" userId="790697fe-eab5-4364-bacb-50bc558c0899" providerId="ADAL" clId="{DA61C592-A5F7-492A-94AC-594AEAC6ABD8}" dt="2024-02-06T16:36:45.528" v="22" actId="20577"/>
          <ac:spMkLst>
            <pc:docMk/>
            <pc:sldMk cId="4139024999" sldId="303"/>
            <ac:spMk id="7170" creationId="{00000000-0000-0000-0000-000000000000}"/>
          </ac:spMkLst>
        </pc:spChg>
        <pc:spChg chg="del">
          <ac:chgData name="Mongan, William" userId="790697fe-eab5-4364-bacb-50bc558c0899" providerId="ADAL" clId="{DA61C592-A5F7-492A-94AC-594AEAC6ABD8}" dt="2024-02-06T16:36:48.969" v="23" actId="478"/>
          <ac:spMkLst>
            <pc:docMk/>
            <pc:sldMk cId="4139024999" sldId="303"/>
            <ac:spMk id="7172" creationId="{00000000-0000-0000-0000-000000000000}"/>
          </ac:spMkLst>
        </pc:spChg>
        <pc:spChg chg="mod">
          <ac:chgData name="Mongan, William" userId="790697fe-eab5-4364-bacb-50bc558c0899" providerId="ADAL" clId="{DA61C592-A5F7-492A-94AC-594AEAC6ABD8}" dt="2024-02-06T16:40:40.128" v="790" actId="2057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23B1A-00AA-DADE-5383-43B5B9E3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63174028-9042-1694-B1CA-D468C71928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1C35C5F1-4F58-E995-6611-A53CD2196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8BA57AF-C6C2-F95A-EF13-F239F9AB9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CA6E8-5A1B-E178-CFF8-6B79D692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106EDF29-A9F5-E98D-C43D-460617FB80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B50230A-3B0F-F549-8659-9A085B906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A0CB54EB-8F60-7A4F-F0A1-9B4D6F4C4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5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27F7-0753-462D-55BF-C3B7B460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D833E4E5-1EC2-E8FD-1786-8DA092EC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Dynamically allocating a buffer from the size of a file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9BBFCFBC-EBE7-6BEF-709B-7E00BB65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4" y="1972236"/>
            <a:ext cx="7868501" cy="3049169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main(void)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open("filename", O_RDWR | O_CREAT | O_APPEND, 0666);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struct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// fill in the file statistics using this stat structure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("File size: %d\n",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bytes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62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BF109-1DF2-0B19-2721-6BF78532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91A35E39-5EBA-BCD0-CA17-E72F3CBF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Using seek to read custom data structures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0D71B42A-4250-74C9-17F0-1C280118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549" y="4318895"/>
            <a:ext cx="7127913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// Seek to the beginning of the second tree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tree), SEEK_SET);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A7D1E93-BDD9-C8ED-378A-B6D80CB4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" y="1288862"/>
            <a:ext cx="4165564" cy="428027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wood[25];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age;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leaves;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rings;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(struct tree *)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strcpy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-&gt;wood, "Oak");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-&gt;age = 5;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-&gt;leaves = 7;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-&gt;rings = 3;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34713D7-169E-72B5-2779-771186122849}"/>
              </a:ext>
            </a:extLst>
          </p:cNvPr>
          <p:cNvSpPr/>
          <p:nvPr/>
        </p:nvSpPr>
        <p:spPr>
          <a:xfrm>
            <a:off x="6096000" y="1891553"/>
            <a:ext cx="2743200" cy="153744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the file descriptor pointer refer after each write/read?</a:t>
            </a:r>
          </a:p>
        </p:txBody>
      </p:sp>
    </p:spTree>
    <p:extLst>
      <p:ext uri="{BB962C8B-B14F-4D97-AF65-F5344CB8AC3E}">
        <p14:creationId xmlns:p14="http://schemas.microsoft.com/office/powerpoint/2010/main" val="52477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8565308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does the same thing but to a memory buffer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"Hello, world! My favorite number is %d\n“, 42);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fdopen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fwrite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fgets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fputs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fflush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write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1EFEBD2-74E4-4502-9770-28407C78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161" y="5144161"/>
            <a:ext cx="365198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and Permissions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are bit fields, and you can OR them together to add/compose them as the second parameter: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O_CREAT: Create a file if it does not exist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O_TRUNC: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DejaVu Sans" charset="0"/>
              </a:rPr>
              <a:t>Delete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the contents of a file if they exist (i.e., to create a new file)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O_APPEND: Append to a file if writing (i.e., do not delete the file contents if the file exists)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O_RDONLY: Read only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O_WRONLY: Write only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O_RDWR: Read and write (can you make this using O_RDONLY and O_WRONLY above?)	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Permissions are in 3-bit octal: read, write and execute (4, 2, and 1) for the owner, group, and everyone, respectively: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example, 0777 is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read+write+execute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owner, group, and user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be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only the current user, and nothing for others?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1B13B0B-DDCD-468C-8767-2D05E7B9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43" y="3736734"/>
            <a:ext cx="4688940" cy="34073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O_CREAT | O_APPEND | O_RDWR</a:t>
            </a:r>
          </a:p>
        </p:txBody>
      </p:sp>
    </p:spTree>
    <p:extLst>
      <p:ext uri="{BB962C8B-B14F-4D97-AF65-F5344CB8AC3E}">
        <p14:creationId xmlns:p14="http://schemas.microsoft.com/office/powerpoint/2010/main" val="41390249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3923</Words>
  <Application>Microsoft Office PowerPoint</Application>
  <PresentationFormat>Widescreen</PresentationFormat>
  <Paragraphs>656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64</cp:revision>
  <dcterms:created xsi:type="dcterms:W3CDTF">2024-01-11T18:12:50Z</dcterms:created>
  <dcterms:modified xsi:type="dcterms:W3CDTF">2024-02-29T17:23:18Z</dcterms:modified>
</cp:coreProperties>
</file>