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7"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11" r:id="rId46"/>
    <p:sldId id="314" r:id="rId47"/>
    <p:sldId id="319" r:id="rId48"/>
    <p:sldId id="320" r:id="rId49"/>
    <p:sldId id="321" r:id="rId50"/>
    <p:sldId id="322" r:id="rId51"/>
    <p:sldId id="323" r:id="rId52"/>
    <p:sldId id="324" r:id="rId53"/>
    <p:sldId id="325" r:id="rId54"/>
    <p:sldId id="328" r:id="rId55"/>
    <p:sldId id="329" r:id="rId56"/>
    <p:sldId id="330" r:id="rId57"/>
    <p:sldId id="331" r:id="rId58"/>
    <p:sldId id="332" r:id="rId59"/>
    <p:sldId id="333" r:id="rId60"/>
    <p:sldId id="334" r:id="rId61"/>
    <p:sldId id="335" r:id="rId62"/>
    <p:sldId id="336" r:id="rId63"/>
    <p:sldId id="36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89709" autoAdjust="0"/>
  </p:normalViewPr>
  <p:slideViewPr>
    <p:cSldViewPr snapToGrid="0">
      <p:cViewPr varScale="1">
        <p:scale>
          <a:sx n="95" d="100"/>
          <a:sy n="95"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11967B1-AE3A-BF95-054C-89A0803A81B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619970E7-8C3A-4724-8234-CA635F8A9A06}" type="slidenum">
              <a:rPr lang="en-US" altLang="en-US">
                <a:solidFill>
                  <a:srgbClr val="000000"/>
                </a:solidFill>
                <a:latin typeface="Times New Roman" panose="02020603050405020304" pitchFamily="18" charset="0"/>
              </a:rPr>
              <a:pPr>
                <a:buClrTx/>
                <a:buFontTx/>
                <a:buNone/>
              </a:pPr>
              <a:t>2</a:t>
            </a:fld>
            <a:endParaRPr lang="en-US" altLang="en-US">
              <a:solidFill>
                <a:srgbClr val="000000"/>
              </a:solidFill>
              <a:latin typeface="Times New Roman" panose="02020603050405020304" pitchFamily="18" charset="0"/>
            </a:endParaRPr>
          </a:p>
        </p:txBody>
      </p:sp>
      <p:sp>
        <p:nvSpPr>
          <p:cNvPr id="18435" name="Rectangle 1">
            <a:extLst>
              <a:ext uri="{FF2B5EF4-FFF2-40B4-BE49-F238E27FC236}">
                <a16:creationId xmlns:a16="http://schemas.microsoft.com/office/drawing/2014/main" id="{3F310086-C34E-31CA-1C6C-D9CB97AF0E25}"/>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AAB9A3EB-A48C-E667-2BCE-2FF9B55248A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B987800-3E2B-9CC0-86A0-027D624CEFB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8165EF9-99C7-4388-BEBE-882AF8D13A58}" type="slidenum">
              <a:rPr lang="en-US" altLang="en-US">
                <a:solidFill>
                  <a:srgbClr val="000000"/>
                </a:solidFill>
                <a:latin typeface="Times New Roman" panose="02020603050405020304" pitchFamily="18" charset="0"/>
              </a:rPr>
              <a:pPr>
                <a:buClrTx/>
                <a:buFontTx/>
                <a:buNone/>
              </a:pPr>
              <a:t>11</a:t>
            </a:fld>
            <a:endParaRPr lang="en-US" altLang="en-US">
              <a:solidFill>
                <a:srgbClr val="000000"/>
              </a:solidFill>
              <a:latin typeface="Times New Roman" panose="02020603050405020304" pitchFamily="18" charset="0"/>
            </a:endParaRPr>
          </a:p>
        </p:txBody>
      </p:sp>
      <p:sp>
        <p:nvSpPr>
          <p:cNvPr id="36867" name="Rectangle 1">
            <a:extLst>
              <a:ext uri="{FF2B5EF4-FFF2-40B4-BE49-F238E27FC236}">
                <a16:creationId xmlns:a16="http://schemas.microsoft.com/office/drawing/2014/main" id="{43D55897-598D-20DD-3AE8-596D17C0E4CD}"/>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04F8878E-0EE7-1FCC-EC26-98F1B5F1ABC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EE9BF2-DC02-2A25-6C9C-23A0AC04F2CA}"/>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9E28D229-3A6B-463E-B04C-3BAF9B2C63C6}" type="slidenum">
              <a:rPr lang="en-US" altLang="en-US">
                <a:solidFill>
                  <a:srgbClr val="000000"/>
                </a:solidFill>
                <a:latin typeface="Times New Roman" panose="02020603050405020304" pitchFamily="18" charset="0"/>
              </a:rPr>
              <a:pPr>
                <a:buClrTx/>
                <a:buFontTx/>
                <a:buNone/>
              </a:pPr>
              <a:t>12</a:t>
            </a:fld>
            <a:endParaRPr lang="en-US" altLang="en-US">
              <a:solidFill>
                <a:srgbClr val="000000"/>
              </a:solidFill>
              <a:latin typeface="Times New Roman" panose="02020603050405020304" pitchFamily="18" charset="0"/>
            </a:endParaRPr>
          </a:p>
        </p:txBody>
      </p:sp>
      <p:sp>
        <p:nvSpPr>
          <p:cNvPr id="38915" name="Rectangle 1">
            <a:extLst>
              <a:ext uri="{FF2B5EF4-FFF2-40B4-BE49-F238E27FC236}">
                <a16:creationId xmlns:a16="http://schemas.microsoft.com/office/drawing/2014/main" id="{288C7C2C-5ED4-5463-2FF2-FABD438F345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3942F0AA-1942-D632-3B49-C39E36D5262D}"/>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B4AF37F-8723-A2E3-24F1-EE31620CAD6E}"/>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9CC5E65E-DA75-464B-937A-963F2E9339F5}" type="slidenum">
              <a:rPr lang="en-US" altLang="en-US">
                <a:solidFill>
                  <a:srgbClr val="000000"/>
                </a:solidFill>
                <a:latin typeface="Times New Roman" panose="02020603050405020304" pitchFamily="18" charset="0"/>
              </a:rPr>
              <a:pPr>
                <a:buClrTx/>
                <a:buFontTx/>
                <a:buNone/>
              </a:pPr>
              <a:t>13</a:t>
            </a:fld>
            <a:endParaRPr lang="en-US" altLang="en-US">
              <a:solidFill>
                <a:srgbClr val="000000"/>
              </a:solidFill>
              <a:latin typeface="Times New Roman" panose="02020603050405020304" pitchFamily="18" charset="0"/>
            </a:endParaRPr>
          </a:p>
        </p:txBody>
      </p:sp>
      <p:sp>
        <p:nvSpPr>
          <p:cNvPr id="40963" name="Rectangle 1">
            <a:extLst>
              <a:ext uri="{FF2B5EF4-FFF2-40B4-BE49-F238E27FC236}">
                <a16:creationId xmlns:a16="http://schemas.microsoft.com/office/drawing/2014/main" id="{C36F7EE7-A25E-4AA2-667B-0F106AAEBFB3}"/>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434F8988-99E7-51DE-FD4B-9F7B7D06ACA0}"/>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6EF4F7D-6BB4-ABEF-8A07-9A7DE3A7A72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F4A19629-0B06-4BC0-B0E5-290267E44C4A}" type="slidenum">
              <a:rPr lang="en-US" altLang="en-US">
                <a:solidFill>
                  <a:srgbClr val="000000"/>
                </a:solidFill>
                <a:latin typeface="Times New Roman" panose="02020603050405020304" pitchFamily="18" charset="0"/>
              </a:rPr>
              <a:pPr>
                <a:buClrTx/>
                <a:buFontTx/>
                <a:buNone/>
              </a:pPr>
              <a:t>14</a:t>
            </a:fld>
            <a:endParaRPr lang="en-US" altLang="en-US">
              <a:solidFill>
                <a:srgbClr val="000000"/>
              </a:solidFill>
              <a:latin typeface="Times New Roman" panose="02020603050405020304" pitchFamily="18" charset="0"/>
            </a:endParaRPr>
          </a:p>
        </p:txBody>
      </p:sp>
      <p:sp>
        <p:nvSpPr>
          <p:cNvPr id="43011" name="Text Box 1">
            <a:extLst>
              <a:ext uri="{FF2B5EF4-FFF2-40B4-BE49-F238E27FC236}">
                <a16:creationId xmlns:a16="http://schemas.microsoft.com/office/drawing/2014/main" id="{98740F61-0AAB-10C2-22FE-E3404B4C5493}"/>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202DB7B-354E-498B-A5E9-41D7320ABEE3}" type="slidenum">
              <a:rPr lang="en-US" altLang="en-US" sz="1200">
                <a:solidFill>
                  <a:srgbClr val="000000"/>
                </a:solidFill>
                <a:latin typeface="Times New Roman" panose="02020603050405020304" pitchFamily="18" charset="0"/>
              </a:rPr>
              <a:pPr algn="r" eaLnBrk="1" hangingPunct="1">
                <a:buClrTx/>
                <a:buFontTx/>
                <a:buNone/>
              </a:pPr>
              <a:t>14</a:t>
            </a:fld>
            <a:endParaRPr lang="en-US" altLang="en-US" sz="1200">
              <a:solidFill>
                <a:srgbClr val="000000"/>
              </a:solidFill>
              <a:latin typeface="Times New Roman" panose="02020603050405020304" pitchFamily="18" charset="0"/>
            </a:endParaRPr>
          </a:p>
        </p:txBody>
      </p:sp>
      <p:sp>
        <p:nvSpPr>
          <p:cNvPr id="43012" name="Rectangle 2">
            <a:extLst>
              <a:ext uri="{FF2B5EF4-FFF2-40B4-BE49-F238E27FC236}">
                <a16:creationId xmlns:a16="http://schemas.microsoft.com/office/drawing/2014/main" id="{BBD66206-7A60-0472-691F-1593DCE69A7B}"/>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3" name="Rectangle 3">
            <a:extLst>
              <a:ext uri="{FF2B5EF4-FFF2-40B4-BE49-F238E27FC236}">
                <a16:creationId xmlns:a16="http://schemas.microsoft.com/office/drawing/2014/main" id="{E3073D18-7F09-8123-DA6D-04685BCB4C9C}"/>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7610D1D-5EEF-3FA2-6380-4A355EE101DF}"/>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505567E9-F171-483F-8C72-D262D1717341}" type="slidenum">
              <a:rPr lang="en-US" altLang="en-US">
                <a:solidFill>
                  <a:srgbClr val="000000"/>
                </a:solidFill>
                <a:latin typeface="Times New Roman" panose="02020603050405020304" pitchFamily="18" charset="0"/>
              </a:rPr>
              <a:pPr>
                <a:buClrTx/>
                <a:buFontTx/>
                <a:buNone/>
              </a:pPr>
              <a:t>15</a:t>
            </a:fld>
            <a:endParaRPr lang="en-US" altLang="en-US">
              <a:solidFill>
                <a:srgbClr val="000000"/>
              </a:solidFill>
              <a:latin typeface="Times New Roman" panose="02020603050405020304" pitchFamily="18" charset="0"/>
            </a:endParaRPr>
          </a:p>
        </p:txBody>
      </p:sp>
      <p:sp>
        <p:nvSpPr>
          <p:cNvPr id="45059" name="Text Box 1">
            <a:extLst>
              <a:ext uri="{FF2B5EF4-FFF2-40B4-BE49-F238E27FC236}">
                <a16:creationId xmlns:a16="http://schemas.microsoft.com/office/drawing/2014/main" id="{F2BF630E-B5F1-357B-B047-95CA1A671EC2}"/>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D69503D2-6F1F-4933-895E-6C3A59299283}" type="slidenum">
              <a:rPr lang="en-US" altLang="en-US" sz="1200">
                <a:solidFill>
                  <a:srgbClr val="000000"/>
                </a:solidFill>
                <a:latin typeface="Times New Roman" panose="02020603050405020304" pitchFamily="18" charset="0"/>
              </a:rPr>
              <a:pPr algn="r" eaLnBrk="1" hangingPunct="1">
                <a:buClrTx/>
                <a:buFontTx/>
                <a:buNone/>
              </a:pPr>
              <a:t>15</a:t>
            </a:fld>
            <a:endParaRPr lang="en-US" altLang="en-US" sz="1200">
              <a:solidFill>
                <a:srgbClr val="000000"/>
              </a:solidFill>
              <a:latin typeface="Times New Roman" panose="02020603050405020304" pitchFamily="18" charset="0"/>
            </a:endParaRPr>
          </a:p>
        </p:txBody>
      </p:sp>
      <p:sp>
        <p:nvSpPr>
          <p:cNvPr id="45060" name="Rectangle 2">
            <a:extLst>
              <a:ext uri="{FF2B5EF4-FFF2-40B4-BE49-F238E27FC236}">
                <a16:creationId xmlns:a16="http://schemas.microsoft.com/office/drawing/2014/main" id="{CEE2AB8B-A1A6-9709-E7CD-9728D9E94F1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1" name="Rectangle 3">
            <a:extLst>
              <a:ext uri="{FF2B5EF4-FFF2-40B4-BE49-F238E27FC236}">
                <a16:creationId xmlns:a16="http://schemas.microsoft.com/office/drawing/2014/main" id="{D83B1A2D-EEDE-1B6E-F574-DCDD8BC18175}"/>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C7570BF-2B1C-871E-40E3-0C2866E411C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907C40C-F973-4207-B3AE-B3E28A6BB2B7}" type="slidenum">
              <a:rPr lang="en-US" altLang="en-US">
                <a:solidFill>
                  <a:srgbClr val="000000"/>
                </a:solidFill>
                <a:latin typeface="Times New Roman" panose="02020603050405020304" pitchFamily="18" charset="0"/>
              </a:rPr>
              <a:pPr>
                <a:buClrTx/>
                <a:buFontTx/>
                <a:buNone/>
              </a:pPr>
              <a:t>16</a:t>
            </a:fld>
            <a:endParaRPr lang="en-US" altLang="en-US">
              <a:solidFill>
                <a:srgbClr val="000000"/>
              </a:solidFill>
              <a:latin typeface="Times New Roman" panose="02020603050405020304" pitchFamily="18" charset="0"/>
            </a:endParaRPr>
          </a:p>
        </p:txBody>
      </p:sp>
      <p:sp>
        <p:nvSpPr>
          <p:cNvPr id="47107" name="Rectangle 1">
            <a:extLst>
              <a:ext uri="{FF2B5EF4-FFF2-40B4-BE49-F238E27FC236}">
                <a16:creationId xmlns:a16="http://schemas.microsoft.com/office/drawing/2014/main" id="{DC2473B7-FA1B-1469-847E-780456B3DAE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2B4E1FCD-905E-D4A1-D706-3BB7644CCA0C}"/>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B4D6A42-6294-ACC8-B092-9E19CCD41E1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A83E9E2-422C-490D-A3DA-6FB4B27D84AE}" type="slidenum">
              <a:rPr lang="en-US" altLang="en-US">
                <a:solidFill>
                  <a:srgbClr val="000000"/>
                </a:solidFill>
                <a:latin typeface="Times New Roman" panose="02020603050405020304" pitchFamily="18" charset="0"/>
              </a:rPr>
              <a:pPr>
                <a:buClrTx/>
                <a:buFontTx/>
                <a:buNone/>
              </a:pPr>
              <a:t>17</a:t>
            </a:fld>
            <a:endParaRPr lang="en-US" altLang="en-US">
              <a:solidFill>
                <a:srgbClr val="000000"/>
              </a:solidFill>
              <a:latin typeface="Times New Roman" panose="02020603050405020304" pitchFamily="18" charset="0"/>
            </a:endParaRPr>
          </a:p>
        </p:txBody>
      </p:sp>
      <p:sp>
        <p:nvSpPr>
          <p:cNvPr id="49155" name="Text Box 1">
            <a:extLst>
              <a:ext uri="{FF2B5EF4-FFF2-40B4-BE49-F238E27FC236}">
                <a16:creationId xmlns:a16="http://schemas.microsoft.com/office/drawing/2014/main" id="{D41D9D5C-A8DC-E1FC-82B5-3126B8D4A568}"/>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F46E012-7C7E-4D1E-A4FC-09C7F3672934}" type="slidenum">
              <a:rPr lang="en-US" altLang="en-US" sz="1200">
                <a:solidFill>
                  <a:srgbClr val="000000"/>
                </a:solidFill>
                <a:latin typeface="Times New Roman" panose="02020603050405020304" pitchFamily="18" charset="0"/>
              </a:rPr>
              <a:pPr algn="r" eaLnBrk="1" hangingPunct="1">
                <a:buClrTx/>
                <a:buFontTx/>
                <a:buNone/>
              </a:pPr>
              <a:t>17</a:t>
            </a:fld>
            <a:endParaRPr lang="en-US" altLang="en-US" sz="1200">
              <a:solidFill>
                <a:srgbClr val="000000"/>
              </a:solidFill>
              <a:latin typeface="Times New Roman" panose="02020603050405020304" pitchFamily="18" charset="0"/>
            </a:endParaRPr>
          </a:p>
        </p:txBody>
      </p:sp>
      <p:sp>
        <p:nvSpPr>
          <p:cNvPr id="49156" name="Rectangle 2">
            <a:extLst>
              <a:ext uri="{FF2B5EF4-FFF2-40B4-BE49-F238E27FC236}">
                <a16:creationId xmlns:a16="http://schemas.microsoft.com/office/drawing/2014/main" id="{39F013AF-BAA2-A7B2-028E-4CDB8100A405}"/>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Rectangle 3">
            <a:extLst>
              <a:ext uri="{FF2B5EF4-FFF2-40B4-BE49-F238E27FC236}">
                <a16:creationId xmlns:a16="http://schemas.microsoft.com/office/drawing/2014/main" id="{15E33A1E-17E1-5245-C425-D872A3DF602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55252C3-D708-597C-302D-8053DC5D11CC}"/>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146296D5-8C36-4CEF-BA22-DBA5B5699657}" type="slidenum">
              <a:rPr lang="en-US" altLang="en-US">
                <a:solidFill>
                  <a:srgbClr val="000000"/>
                </a:solidFill>
                <a:latin typeface="Times New Roman" panose="02020603050405020304" pitchFamily="18" charset="0"/>
              </a:rPr>
              <a:pPr>
                <a:buClrTx/>
                <a:buFontTx/>
                <a:buNone/>
              </a:pPr>
              <a:t>18</a:t>
            </a:fld>
            <a:endParaRPr lang="en-US" altLang="en-US">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2E17E344-C965-7D1D-E64C-7C57FCFBEEC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09BE86CC-0190-A99B-48CF-C3BC7107942A}"/>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6B141AB-167C-FF69-D196-00EEF3634AE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49BFEB3-C428-4C18-BA30-205C443E1D94}" type="slidenum">
              <a:rPr lang="en-US" altLang="en-US">
                <a:solidFill>
                  <a:srgbClr val="000000"/>
                </a:solidFill>
                <a:latin typeface="Times New Roman" panose="02020603050405020304" pitchFamily="18" charset="0"/>
              </a:rPr>
              <a:pPr>
                <a:buClrTx/>
                <a:buFontTx/>
                <a:buNone/>
              </a:pPr>
              <a:t>19</a:t>
            </a:fld>
            <a:endParaRPr lang="en-US" altLang="en-US">
              <a:solidFill>
                <a:srgbClr val="000000"/>
              </a:solidFill>
              <a:latin typeface="Times New Roman" panose="02020603050405020304" pitchFamily="18" charset="0"/>
            </a:endParaRPr>
          </a:p>
        </p:txBody>
      </p:sp>
      <p:sp>
        <p:nvSpPr>
          <p:cNvPr id="53251" name="Rectangle 1">
            <a:extLst>
              <a:ext uri="{FF2B5EF4-FFF2-40B4-BE49-F238E27FC236}">
                <a16:creationId xmlns:a16="http://schemas.microsoft.com/office/drawing/2014/main" id="{862651A0-1826-15F5-EF09-B3D01C94B1D9}"/>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682DC447-9839-93E2-B9BA-0AF573769049}"/>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ADC0A58-1D05-C5DD-7968-82C58DE9DC5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934C49D-9304-4349-A132-BC7A577BD97D}" type="slidenum">
              <a:rPr lang="en-US" altLang="en-US">
                <a:solidFill>
                  <a:srgbClr val="000000"/>
                </a:solidFill>
                <a:latin typeface="Times New Roman" panose="02020603050405020304" pitchFamily="18" charset="0"/>
              </a:rPr>
              <a:pPr>
                <a:buClrTx/>
                <a:buFontTx/>
                <a:buNone/>
              </a:pPr>
              <a:t>20</a:t>
            </a:fld>
            <a:endParaRPr lang="en-US" altLang="en-US">
              <a:solidFill>
                <a:srgbClr val="000000"/>
              </a:solidFill>
              <a:latin typeface="Times New Roman" panose="02020603050405020304" pitchFamily="18" charset="0"/>
            </a:endParaRPr>
          </a:p>
        </p:txBody>
      </p:sp>
      <p:sp>
        <p:nvSpPr>
          <p:cNvPr id="55299" name="Rectangle 1">
            <a:extLst>
              <a:ext uri="{FF2B5EF4-FFF2-40B4-BE49-F238E27FC236}">
                <a16:creationId xmlns:a16="http://schemas.microsoft.com/office/drawing/2014/main" id="{9C6904F3-DB13-A8FA-D4F2-3223CE2210C0}"/>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AE38AEB5-6732-493C-B2FE-924A5581B78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8CE31EA-7063-6300-6DF1-E8A485A7A1A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1EBC7406-35A6-4BEE-AB41-47FA037B7677}" type="slidenum">
              <a:rPr lang="en-US" altLang="en-US">
                <a:solidFill>
                  <a:srgbClr val="000000"/>
                </a:solidFill>
                <a:latin typeface="Times New Roman" panose="02020603050405020304" pitchFamily="18" charset="0"/>
              </a:rPr>
              <a:pPr>
                <a:buClrTx/>
                <a:buFontTx/>
                <a:buNone/>
              </a:pPr>
              <a:t>3</a:t>
            </a:fld>
            <a:endParaRPr lang="en-US" altLang="en-US">
              <a:solidFill>
                <a:srgbClr val="000000"/>
              </a:solidFill>
              <a:latin typeface="Times New Roman" panose="02020603050405020304" pitchFamily="18" charset="0"/>
            </a:endParaRPr>
          </a:p>
        </p:txBody>
      </p:sp>
      <p:sp>
        <p:nvSpPr>
          <p:cNvPr id="20483" name="Rectangle 1">
            <a:extLst>
              <a:ext uri="{FF2B5EF4-FFF2-40B4-BE49-F238E27FC236}">
                <a16:creationId xmlns:a16="http://schemas.microsoft.com/office/drawing/2014/main" id="{EABEACA9-8667-703F-F8DE-175C5D41C45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B2471225-3437-D466-2AAA-9754D63B6AC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0B4220A-D558-5C82-B6D3-57A2D7F77EC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20448BE-6CAB-4540-830A-3FC2C78AFF54}" type="slidenum">
              <a:rPr lang="en-US" altLang="en-US">
                <a:solidFill>
                  <a:srgbClr val="000000"/>
                </a:solidFill>
                <a:latin typeface="Times New Roman" panose="02020603050405020304" pitchFamily="18" charset="0"/>
              </a:rPr>
              <a:pPr>
                <a:buClrTx/>
                <a:buFontTx/>
                <a:buNone/>
              </a:pPr>
              <a:t>21</a:t>
            </a:fld>
            <a:endParaRPr lang="en-US" altLang="en-US">
              <a:solidFill>
                <a:srgbClr val="000000"/>
              </a:solidFill>
              <a:latin typeface="Times New Roman" panose="02020603050405020304" pitchFamily="18" charset="0"/>
            </a:endParaRPr>
          </a:p>
        </p:txBody>
      </p:sp>
      <p:sp>
        <p:nvSpPr>
          <p:cNvPr id="57347" name="Rectangle 1">
            <a:extLst>
              <a:ext uri="{FF2B5EF4-FFF2-40B4-BE49-F238E27FC236}">
                <a16:creationId xmlns:a16="http://schemas.microsoft.com/office/drawing/2014/main" id="{7125110C-2B1A-FE8A-4214-C4D1D357BE7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8C1B2601-6B27-B96B-4C2F-D6AD252BBFD1}"/>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6F2251CE-B1E3-01A8-009E-7FACCFE1F127}"/>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4B2BBA95-7706-473A-8201-BB2C733EEB45}" type="slidenum">
              <a:rPr lang="en-US" altLang="en-US">
                <a:solidFill>
                  <a:srgbClr val="000000"/>
                </a:solidFill>
                <a:latin typeface="Times New Roman" panose="02020603050405020304" pitchFamily="18" charset="0"/>
              </a:rPr>
              <a:pPr>
                <a:buClrTx/>
                <a:buFontTx/>
                <a:buNone/>
              </a:pPr>
              <a:t>22</a:t>
            </a:fld>
            <a:endParaRPr lang="en-US" altLang="en-US">
              <a:solidFill>
                <a:srgbClr val="000000"/>
              </a:solidFill>
              <a:latin typeface="Times New Roman" panose="02020603050405020304" pitchFamily="18" charset="0"/>
            </a:endParaRPr>
          </a:p>
        </p:txBody>
      </p:sp>
      <p:sp>
        <p:nvSpPr>
          <p:cNvPr id="61443" name="Text Box 1">
            <a:extLst>
              <a:ext uri="{FF2B5EF4-FFF2-40B4-BE49-F238E27FC236}">
                <a16:creationId xmlns:a16="http://schemas.microsoft.com/office/drawing/2014/main" id="{B1ADEDD2-3E92-F3A1-AE62-8C52A7BB3A02}"/>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2480C6C9-67F2-4BA6-AB22-FA449E72FE8F}" type="slidenum">
              <a:rPr lang="en-US" altLang="en-US" sz="1200">
                <a:solidFill>
                  <a:srgbClr val="000000"/>
                </a:solidFill>
                <a:latin typeface="Times New Roman" panose="02020603050405020304" pitchFamily="18" charset="0"/>
              </a:rPr>
              <a:pPr algn="r" eaLnBrk="1" hangingPunct="1">
                <a:buClrTx/>
                <a:buFontTx/>
                <a:buNone/>
              </a:pPr>
              <a:t>22</a:t>
            </a:fld>
            <a:endParaRPr lang="en-US" altLang="en-US" sz="1200">
              <a:solidFill>
                <a:srgbClr val="000000"/>
              </a:solidFill>
              <a:latin typeface="Times New Roman" panose="02020603050405020304" pitchFamily="18" charset="0"/>
            </a:endParaRPr>
          </a:p>
        </p:txBody>
      </p:sp>
      <p:sp>
        <p:nvSpPr>
          <p:cNvPr id="61444" name="Rectangle 2">
            <a:extLst>
              <a:ext uri="{FF2B5EF4-FFF2-40B4-BE49-F238E27FC236}">
                <a16:creationId xmlns:a16="http://schemas.microsoft.com/office/drawing/2014/main" id="{17AEA6D6-009F-E010-6DE4-438C63F8370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Rectangle 3">
            <a:extLst>
              <a:ext uri="{FF2B5EF4-FFF2-40B4-BE49-F238E27FC236}">
                <a16:creationId xmlns:a16="http://schemas.microsoft.com/office/drawing/2014/main" id="{870E6416-A432-2F76-F818-8D228999C38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327A123-76C4-5521-FFC3-6AD09F52831A}"/>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447ABF1-C765-4CB6-BEE9-1DA28B0786C7}" type="slidenum">
              <a:rPr lang="en-US" altLang="en-US">
                <a:solidFill>
                  <a:srgbClr val="000000"/>
                </a:solidFill>
                <a:latin typeface="Times New Roman" panose="02020603050405020304" pitchFamily="18" charset="0"/>
              </a:rPr>
              <a:pPr>
                <a:buClrTx/>
                <a:buFontTx/>
                <a:buNone/>
              </a:pPr>
              <a:t>23</a:t>
            </a:fld>
            <a:endParaRPr lang="en-US" altLang="en-US">
              <a:solidFill>
                <a:srgbClr val="000000"/>
              </a:solidFill>
              <a:latin typeface="Times New Roman" panose="02020603050405020304" pitchFamily="18" charset="0"/>
            </a:endParaRPr>
          </a:p>
        </p:txBody>
      </p:sp>
      <p:sp>
        <p:nvSpPr>
          <p:cNvPr id="63491" name="Text Box 1">
            <a:extLst>
              <a:ext uri="{FF2B5EF4-FFF2-40B4-BE49-F238E27FC236}">
                <a16:creationId xmlns:a16="http://schemas.microsoft.com/office/drawing/2014/main" id="{8D93713D-EFBF-576C-2954-D7042BDE3A7C}"/>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C69BC9E4-CACB-4510-98E3-F93535FDA994}" type="slidenum">
              <a:rPr lang="en-US" altLang="en-US" sz="1200">
                <a:solidFill>
                  <a:srgbClr val="000000"/>
                </a:solidFill>
                <a:latin typeface="Times New Roman" panose="02020603050405020304" pitchFamily="18" charset="0"/>
              </a:rPr>
              <a:pPr algn="r" eaLnBrk="1" hangingPunct="1">
                <a:buClrTx/>
                <a:buFontTx/>
                <a:buNone/>
              </a:pPr>
              <a:t>23</a:t>
            </a:fld>
            <a:endParaRPr lang="en-US" altLang="en-US" sz="1200">
              <a:solidFill>
                <a:srgbClr val="000000"/>
              </a:solidFill>
              <a:latin typeface="Times New Roman" panose="02020603050405020304" pitchFamily="18" charset="0"/>
            </a:endParaRPr>
          </a:p>
        </p:txBody>
      </p:sp>
      <p:sp>
        <p:nvSpPr>
          <p:cNvPr id="63492" name="Rectangle 2">
            <a:extLst>
              <a:ext uri="{FF2B5EF4-FFF2-40B4-BE49-F238E27FC236}">
                <a16:creationId xmlns:a16="http://schemas.microsoft.com/office/drawing/2014/main" id="{AF600220-5702-7C66-1382-0A9BFE9614AD}"/>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Rectangle 3">
            <a:extLst>
              <a:ext uri="{FF2B5EF4-FFF2-40B4-BE49-F238E27FC236}">
                <a16:creationId xmlns:a16="http://schemas.microsoft.com/office/drawing/2014/main" id="{15E20D77-F26B-3927-A56B-395D98AC8C9F}"/>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F77662C-ECB2-7240-5D0E-724919DEC1A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49D80C38-4138-4710-98FC-D5F1AB707196}" type="slidenum">
              <a:rPr lang="en-US" altLang="en-US">
                <a:solidFill>
                  <a:srgbClr val="000000"/>
                </a:solidFill>
                <a:latin typeface="Times New Roman" panose="02020603050405020304" pitchFamily="18" charset="0"/>
              </a:rPr>
              <a:pPr>
                <a:buClrTx/>
                <a:buFontTx/>
                <a:buNone/>
              </a:pPr>
              <a:t>24</a:t>
            </a:fld>
            <a:endParaRPr lang="en-US" altLang="en-US">
              <a:solidFill>
                <a:srgbClr val="000000"/>
              </a:solidFill>
              <a:latin typeface="Times New Roman" panose="02020603050405020304" pitchFamily="18" charset="0"/>
            </a:endParaRPr>
          </a:p>
        </p:txBody>
      </p:sp>
      <p:sp>
        <p:nvSpPr>
          <p:cNvPr id="65539" name="Text Box 1">
            <a:extLst>
              <a:ext uri="{FF2B5EF4-FFF2-40B4-BE49-F238E27FC236}">
                <a16:creationId xmlns:a16="http://schemas.microsoft.com/office/drawing/2014/main" id="{E09D5740-9B1B-B359-4DD3-8EE16A843040}"/>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DB3E6230-586C-4D1F-92B8-F23C6F50A318}" type="slidenum">
              <a:rPr lang="en-US" altLang="en-US" sz="1200">
                <a:solidFill>
                  <a:srgbClr val="000000"/>
                </a:solidFill>
                <a:latin typeface="Times New Roman" panose="02020603050405020304" pitchFamily="18" charset="0"/>
              </a:rPr>
              <a:pPr algn="r" eaLnBrk="1" hangingPunct="1">
                <a:buClrTx/>
                <a:buFontTx/>
                <a:buNone/>
              </a:pPr>
              <a:t>24</a:t>
            </a:fld>
            <a:endParaRPr lang="en-US" altLang="en-US" sz="1200">
              <a:solidFill>
                <a:srgbClr val="000000"/>
              </a:solidFill>
              <a:latin typeface="Times New Roman" panose="02020603050405020304" pitchFamily="18" charset="0"/>
            </a:endParaRPr>
          </a:p>
        </p:txBody>
      </p:sp>
      <p:sp>
        <p:nvSpPr>
          <p:cNvPr id="65540" name="Rectangle 2">
            <a:extLst>
              <a:ext uri="{FF2B5EF4-FFF2-40B4-BE49-F238E27FC236}">
                <a16:creationId xmlns:a16="http://schemas.microsoft.com/office/drawing/2014/main" id="{C92E5327-E3B5-A206-04BD-9A0CEF94604E}"/>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1" name="Rectangle 3">
            <a:extLst>
              <a:ext uri="{FF2B5EF4-FFF2-40B4-BE49-F238E27FC236}">
                <a16:creationId xmlns:a16="http://schemas.microsoft.com/office/drawing/2014/main" id="{5C4C4E69-929F-BBEB-C908-64EA23B21758}"/>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243B11F-C022-7416-8CF5-F6F5F2F7DD4A}"/>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A06424D8-31B2-459A-9587-ADD369BF5AE3}" type="slidenum">
              <a:rPr lang="en-US" altLang="en-US">
                <a:solidFill>
                  <a:srgbClr val="000000"/>
                </a:solidFill>
                <a:latin typeface="Times New Roman" panose="02020603050405020304" pitchFamily="18" charset="0"/>
              </a:rPr>
              <a:pPr>
                <a:buClrTx/>
                <a:buFontTx/>
                <a:buNone/>
              </a:pPr>
              <a:t>25</a:t>
            </a:fld>
            <a:endParaRPr lang="en-US" altLang="en-US">
              <a:solidFill>
                <a:srgbClr val="000000"/>
              </a:solidFill>
              <a:latin typeface="Times New Roman" panose="02020603050405020304" pitchFamily="18" charset="0"/>
            </a:endParaRPr>
          </a:p>
        </p:txBody>
      </p:sp>
      <p:sp>
        <p:nvSpPr>
          <p:cNvPr id="67587" name="Text Box 1">
            <a:extLst>
              <a:ext uri="{FF2B5EF4-FFF2-40B4-BE49-F238E27FC236}">
                <a16:creationId xmlns:a16="http://schemas.microsoft.com/office/drawing/2014/main" id="{901084C0-ACD5-26DC-C85D-0BF61A9F067B}"/>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973B4154-F860-4861-B619-832E16697755}" type="slidenum">
              <a:rPr lang="en-US" altLang="en-US" sz="1200">
                <a:solidFill>
                  <a:srgbClr val="000000"/>
                </a:solidFill>
                <a:latin typeface="Times New Roman" panose="02020603050405020304" pitchFamily="18" charset="0"/>
              </a:rPr>
              <a:pPr algn="r" eaLnBrk="1" hangingPunct="1">
                <a:buClrTx/>
                <a:buFontTx/>
                <a:buNone/>
              </a:pPr>
              <a:t>25</a:t>
            </a:fld>
            <a:endParaRPr lang="en-US" altLang="en-US" sz="1200">
              <a:solidFill>
                <a:srgbClr val="000000"/>
              </a:solidFill>
              <a:latin typeface="Times New Roman" panose="02020603050405020304" pitchFamily="18" charset="0"/>
            </a:endParaRPr>
          </a:p>
        </p:txBody>
      </p:sp>
      <p:sp>
        <p:nvSpPr>
          <p:cNvPr id="67588" name="Rectangle 2">
            <a:extLst>
              <a:ext uri="{FF2B5EF4-FFF2-40B4-BE49-F238E27FC236}">
                <a16:creationId xmlns:a16="http://schemas.microsoft.com/office/drawing/2014/main" id="{8AC50F4D-1A41-BB15-0011-1C20B76DC97A}"/>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9" name="Rectangle 3">
            <a:extLst>
              <a:ext uri="{FF2B5EF4-FFF2-40B4-BE49-F238E27FC236}">
                <a16:creationId xmlns:a16="http://schemas.microsoft.com/office/drawing/2014/main" id="{727CFA46-0B4C-B35C-D3BC-FDCC3560E688}"/>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1EB4C43-63B9-2731-86E6-EC5082D6DE9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F9F06CEE-EE20-46D3-9A73-546F61DEF2D4}" type="slidenum">
              <a:rPr lang="en-US" altLang="en-US">
                <a:solidFill>
                  <a:srgbClr val="000000"/>
                </a:solidFill>
                <a:latin typeface="Times New Roman" panose="02020603050405020304" pitchFamily="18" charset="0"/>
              </a:rPr>
              <a:pPr>
                <a:buClrTx/>
                <a:buFontTx/>
                <a:buNone/>
              </a:pPr>
              <a:t>26</a:t>
            </a:fld>
            <a:endParaRPr lang="en-US" altLang="en-US">
              <a:solidFill>
                <a:srgbClr val="000000"/>
              </a:solidFill>
              <a:latin typeface="Times New Roman" panose="02020603050405020304" pitchFamily="18" charset="0"/>
            </a:endParaRPr>
          </a:p>
        </p:txBody>
      </p:sp>
      <p:sp>
        <p:nvSpPr>
          <p:cNvPr id="69635" name="Text Box 1">
            <a:extLst>
              <a:ext uri="{FF2B5EF4-FFF2-40B4-BE49-F238E27FC236}">
                <a16:creationId xmlns:a16="http://schemas.microsoft.com/office/drawing/2014/main" id="{A9A620E2-4EAA-E8EB-D274-F66AA26361A5}"/>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8B3F4D09-5F87-44FF-B651-75B704524A77}" type="slidenum">
              <a:rPr lang="en-US" altLang="en-US" sz="1200">
                <a:solidFill>
                  <a:srgbClr val="000000"/>
                </a:solidFill>
                <a:latin typeface="Times New Roman" panose="02020603050405020304" pitchFamily="18" charset="0"/>
              </a:rPr>
              <a:pPr algn="r" eaLnBrk="1" hangingPunct="1">
                <a:buClrTx/>
                <a:buFontTx/>
                <a:buNone/>
              </a:pPr>
              <a:t>26</a:t>
            </a:fld>
            <a:endParaRPr lang="en-US" altLang="en-US" sz="1200">
              <a:solidFill>
                <a:srgbClr val="000000"/>
              </a:solidFill>
              <a:latin typeface="Times New Roman" panose="02020603050405020304" pitchFamily="18" charset="0"/>
            </a:endParaRPr>
          </a:p>
        </p:txBody>
      </p:sp>
      <p:sp>
        <p:nvSpPr>
          <p:cNvPr id="69636" name="Rectangle 2">
            <a:extLst>
              <a:ext uri="{FF2B5EF4-FFF2-40B4-BE49-F238E27FC236}">
                <a16:creationId xmlns:a16="http://schemas.microsoft.com/office/drawing/2014/main" id="{DEFF39FC-16DD-D4B5-7484-590972816945}"/>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7" name="Rectangle 3">
            <a:extLst>
              <a:ext uri="{FF2B5EF4-FFF2-40B4-BE49-F238E27FC236}">
                <a16:creationId xmlns:a16="http://schemas.microsoft.com/office/drawing/2014/main" id="{71359C22-B9A4-4EE2-1277-DEF2576C7C1C}"/>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A5502CB-C6FC-AED1-BAC8-8B6AE8D4D77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F9993B3-BBC5-42A6-BA4E-4FDDC39C591D}" type="slidenum">
              <a:rPr lang="en-US" altLang="en-US">
                <a:solidFill>
                  <a:srgbClr val="000000"/>
                </a:solidFill>
                <a:latin typeface="Times New Roman" panose="02020603050405020304" pitchFamily="18" charset="0"/>
              </a:rPr>
              <a:pPr>
                <a:buClrTx/>
                <a:buFontTx/>
                <a:buNone/>
              </a:pPr>
              <a:t>27</a:t>
            </a:fld>
            <a:endParaRPr lang="en-US" altLang="en-US">
              <a:solidFill>
                <a:srgbClr val="000000"/>
              </a:solidFill>
              <a:latin typeface="Times New Roman" panose="02020603050405020304" pitchFamily="18" charset="0"/>
            </a:endParaRPr>
          </a:p>
        </p:txBody>
      </p:sp>
      <p:sp>
        <p:nvSpPr>
          <p:cNvPr id="71683" name="Text Box 1">
            <a:extLst>
              <a:ext uri="{FF2B5EF4-FFF2-40B4-BE49-F238E27FC236}">
                <a16:creationId xmlns:a16="http://schemas.microsoft.com/office/drawing/2014/main" id="{A7F70ED6-3E4E-9008-AFEE-C964715D1F1E}"/>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D11EB6EE-E993-413F-B3FD-E922345AD037}" type="slidenum">
              <a:rPr lang="en-US" altLang="en-US" sz="1200">
                <a:solidFill>
                  <a:srgbClr val="000000"/>
                </a:solidFill>
                <a:latin typeface="Times New Roman" panose="02020603050405020304" pitchFamily="18" charset="0"/>
              </a:rPr>
              <a:pPr algn="r" eaLnBrk="1" hangingPunct="1">
                <a:buClrTx/>
                <a:buFontTx/>
                <a:buNone/>
              </a:pPr>
              <a:t>27</a:t>
            </a:fld>
            <a:endParaRPr lang="en-US" altLang="en-US" sz="1200">
              <a:solidFill>
                <a:srgbClr val="000000"/>
              </a:solidFill>
              <a:latin typeface="Times New Roman" panose="02020603050405020304" pitchFamily="18" charset="0"/>
            </a:endParaRPr>
          </a:p>
        </p:txBody>
      </p:sp>
      <p:sp>
        <p:nvSpPr>
          <p:cNvPr id="71684" name="Rectangle 2">
            <a:extLst>
              <a:ext uri="{FF2B5EF4-FFF2-40B4-BE49-F238E27FC236}">
                <a16:creationId xmlns:a16="http://schemas.microsoft.com/office/drawing/2014/main" id="{0E467831-B6FC-A1BE-FA55-77C98418C487}"/>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5" name="Rectangle 3">
            <a:extLst>
              <a:ext uri="{FF2B5EF4-FFF2-40B4-BE49-F238E27FC236}">
                <a16:creationId xmlns:a16="http://schemas.microsoft.com/office/drawing/2014/main" id="{730721D5-3FAB-1049-B9DB-9FE33A349D8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F845420-DE51-08FC-ACBF-96ADF8B5052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38FCDEC1-3651-4C92-ACC6-51FCB4EAAE79}" type="slidenum">
              <a:rPr lang="en-US" altLang="en-US">
                <a:solidFill>
                  <a:srgbClr val="000000"/>
                </a:solidFill>
                <a:latin typeface="Times New Roman" panose="02020603050405020304" pitchFamily="18" charset="0"/>
              </a:rPr>
              <a:pPr>
                <a:buClrTx/>
                <a:buFontTx/>
                <a:buNone/>
              </a:pPr>
              <a:t>28</a:t>
            </a:fld>
            <a:endParaRPr lang="en-US" altLang="en-US">
              <a:solidFill>
                <a:srgbClr val="000000"/>
              </a:solidFill>
              <a:latin typeface="Times New Roman" panose="02020603050405020304" pitchFamily="18" charset="0"/>
            </a:endParaRPr>
          </a:p>
        </p:txBody>
      </p:sp>
      <p:sp>
        <p:nvSpPr>
          <p:cNvPr id="73731" name="Text Box 1">
            <a:extLst>
              <a:ext uri="{FF2B5EF4-FFF2-40B4-BE49-F238E27FC236}">
                <a16:creationId xmlns:a16="http://schemas.microsoft.com/office/drawing/2014/main" id="{D6515688-2799-4BC0-7722-BB370EDD253F}"/>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89A19290-8FCE-4312-B868-8E4910F3F2BE}" type="slidenum">
              <a:rPr lang="en-US" altLang="en-US" sz="1200">
                <a:solidFill>
                  <a:srgbClr val="000000"/>
                </a:solidFill>
                <a:latin typeface="Times New Roman" panose="02020603050405020304" pitchFamily="18" charset="0"/>
              </a:rPr>
              <a:pPr algn="r" eaLnBrk="1" hangingPunct="1">
                <a:buClrTx/>
                <a:buFontTx/>
                <a:buNone/>
              </a:pPr>
              <a:t>28</a:t>
            </a:fld>
            <a:endParaRPr lang="en-US" altLang="en-US" sz="1200">
              <a:solidFill>
                <a:srgbClr val="000000"/>
              </a:solidFill>
              <a:latin typeface="Times New Roman" panose="02020603050405020304" pitchFamily="18" charset="0"/>
            </a:endParaRPr>
          </a:p>
        </p:txBody>
      </p:sp>
      <p:sp>
        <p:nvSpPr>
          <p:cNvPr id="73732" name="Rectangle 2">
            <a:extLst>
              <a:ext uri="{FF2B5EF4-FFF2-40B4-BE49-F238E27FC236}">
                <a16:creationId xmlns:a16="http://schemas.microsoft.com/office/drawing/2014/main" id="{61B2C029-0A57-BFD9-5C4E-B5531EECB7E0}"/>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3" name="Rectangle 3">
            <a:extLst>
              <a:ext uri="{FF2B5EF4-FFF2-40B4-BE49-F238E27FC236}">
                <a16:creationId xmlns:a16="http://schemas.microsoft.com/office/drawing/2014/main" id="{50FE929D-B471-A5DF-8070-9EAE4F8E2338}"/>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C5FC3342-0652-0FAD-BC7F-12A23BAF1AFE}"/>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F58313B2-2E20-4C4D-AF2C-8671E5329CB7}" type="slidenum">
              <a:rPr lang="en-US" altLang="en-US">
                <a:solidFill>
                  <a:srgbClr val="000000"/>
                </a:solidFill>
                <a:latin typeface="Times New Roman" panose="02020603050405020304" pitchFamily="18" charset="0"/>
              </a:rPr>
              <a:pPr>
                <a:buClrTx/>
                <a:buFontTx/>
                <a:buNone/>
              </a:pPr>
              <a:t>29</a:t>
            </a:fld>
            <a:endParaRPr lang="en-US" altLang="en-US">
              <a:solidFill>
                <a:srgbClr val="000000"/>
              </a:solidFill>
              <a:latin typeface="Times New Roman" panose="02020603050405020304" pitchFamily="18" charset="0"/>
            </a:endParaRPr>
          </a:p>
        </p:txBody>
      </p:sp>
      <p:sp>
        <p:nvSpPr>
          <p:cNvPr id="75779" name="Text Box 1">
            <a:extLst>
              <a:ext uri="{FF2B5EF4-FFF2-40B4-BE49-F238E27FC236}">
                <a16:creationId xmlns:a16="http://schemas.microsoft.com/office/drawing/2014/main" id="{05BA9E52-BF7D-BE36-1708-153FEFE3384F}"/>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7CF2A4CC-C64B-4B40-B845-8AEDD9975325}" type="slidenum">
              <a:rPr lang="en-US" altLang="en-US" sz="1200">
                <a:solidFill>
                  <a:srgbClr val="000000"/>
                </a:solidFill>
                <a:latin typeface="Times New Roman" panose="02020603050405020304" pitchFamily="18" charset="0"/>
              </a:rPr>
              <a:pPr algn="r" eaLnBrk="1" hangingPunct="1">
                <a:buClrTx/>
                <a:buFontTx/>
                <a:buNone/>
              </a:pPr>
              <a:t>29</a:t>
            </a:fld>
            <a:endParaRPr lang="en-US" altLang="en-US" sz="1200">
              <a:solidFill>
                <a:srgbClr val="000000"/>
              </a:solidFill>
              <a:latin typeface="Times New Roman" panose="02020603050405020304" pitchFamily="18" charset="0"/>
            </a:endParaRPr>
          </a:p>
        </p:txBody>
      </p:sp>
      <p:sp>
        <p:nvSpPr>
          <p:cNvPr id="75780" name="Rectangle 2">
            <a:extLst>
              <a:ext uri="{FF2B5EF4-FFF2-40B4-BE49-F238E27FC236}">
                <a16:creationId xmlns:a16="http://schemas.microsoft.com/office/drawing/2014/main" id="{BD15568E-9A51-10CE-9876-9F979F81231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1" name="Rectangle 3">
            <a:extLst>
              <a:ext uri="{FF2B5EF4-FFF2-40B4-BE49-F238E27FC236}">
                <a16:creationId xmlns:a16="http://schemas.microsoft.com/office/drawing/2014/main" id="{C4E7B18B-3774-AC76-A0A0-D599E473EB5A}"/>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6E6E5AE-76DE-729E-9477-802A3D9AB3F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AF03671F-EDC9-4962-8898-26796ED2EF4A}" type="slidenum">
              <a:rPr lang="en-US" altLang="en-US">
                <a:solidFill>
                  <a:srgbClr val="000000"/>
                </a:solidFill>
                <a:latin typeface="Times New Roman" panose="02020603050405020304" pitchFamily="18" charset="0"/>
              </a:rPr>
              <a:pPr>
                <a:buClrTx/>
                <a:buFontTx/>
                <a:buNone/>
              </a:pPr>
              <a:t>30</a:t>
            </a:fld>
            <a:endParaRPr lang="en-US" altLang="en-US">
              <a:solidFill>
                <a:srgbClr val="000000"/>
              </a:solidFill>
              <a:latin typeface="Times New Roman" panose="02020603050405020304" pitchFamily="18" charset="0"/>
            </a:endParaRPr>
          </a:p>
        </p:txBody>
      </p:sp>
      <p:sp>
        <p:nvSpPr>
          <p:cNvPr id="77827" name="Text Box 1">
            <a:extLst>
              <a:ext uri="{FF2B5EF4-FFF2-40B4-BE49-F238E27FC236}">
                <a16:creationId xmlns:a16="http://schemas.microsoft.com/office/drawing/2014/main" id="{0ABFFF12-F030-9921-D372-F3C1BAA714C7}"/>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2A0E65E5-34A9-426F-B67F-CB075EC2095C}" type="slidenum">
              <a:rPr lang="en-US" altLang="en-US" sz="1200">
                <a:solidFill>
                  <a:srgbClr val="000000"/>
                </a:solidFill>
                <a:latin typeface="Times New Roman" panose="02020603050405020304" pitchFamily="18" charset="0"/>
              </a:rPr>
              <a:pPr algn="r" eaLnBrk="1" hangingPunct="1">
                <a:buClrTx/>
                <a:buFontTx/>
                <a:buNone/>
              </a:pPr>
              <a:t>30</a:t>
            </a:fld>
            <a:endParaRPr lang="en-US" altLang="en-US" sz="1200">
              <a:solidFill>
                <a:srgbClr val="000000"/>
              </a:solidFill>
              <a:latin typeface="Times New Roman" panose="02020603050405020304" pitchFamily="18" charset="0"/>
            </a:endParaRPr>
          </a:p>
        </p:txBody>
      </p:sp>
      <p:sp>
        <p:nvSpPr>
          <p:cNvPr id="77828" name="Rectangle 2">
            <a:extLst>
              <a:ext uri="{FF2B5EF4-FFF2-40B4-BE49-F238E27FC236}">
                <a16:creationId xmlns:a16="http://schemas.microsoft.com/office/drawing/2014/main" id="{0978983F-657D-89FA-FE25-96FDB07BEE15}"/>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9" name="Rectangle 3">
            <a:extLst>
              <a:ext uri="{FF2B5EF4-FFF2-40B4-BE49-F238E27FC236}">
                <a16:creationId xmlns:a16="http://schemas.microsoft.com/office/drawing/2014/main" id="{11B83777-1D04-1D2F-D4C3-578C02F3FCF0}"/>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919C353-2916-897C-8761-0DC26CAE18B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CB5DE0B-1AE6-4607-9539-9B4B1506D380}" type="slidenum">
              <a:rPr lang="en-US" altLang="en-US">
                <a:solidFill>
                  <a:srgbClr val="000000"/>
                </a:solidFill>
                <a:latin typeface="Times New Roman" panose="02020603050405020304" pitchFamily="18" charset="0"/>
              </a:rPr>
              <a:pPr>
                <a:buClrTx/>
                <a:buFontTx/>
                <a:buNone/>
              </a:pPr>
              <a:t>4</a:t>
            </a:fld>
            <a:endParaRPr lang="en-US" altLang="en-US">
              <a:solidFill>
                <a:srgbClr val="000000"/>
              </a:solidFill>
              <a:latin typeface="Times New Roman" panose="02020603050405020304" pitchFamily="18" charset="0"/>
            </a:endParaRPr>
          </a:p>
        </p:txBody>
      </p:sp>
      <p:sp>
        <p:nvSpPr>
          <p:cNvPr id="22531" name="Rectangle 1">
            <a:extLst>
              <a:ext uri="{FF2B5EF4-FFF2-40B4-BE49-F238E27FC236}">
                <a16:creationId xmlns:a16="http://schemas.microsoft.com/office/drawing/2014/main" id="{20A4FAE3-78F8-531F-6A9A-EB7C7A5B622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DBD4CB2-B966-88ED-6D18-D46774900067}"/>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C14B111-D215-F44A-0272-EBC0C28771E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A0D71DEB-8200-4F65-B864-F5F8D90635E4}" type="slidenum">
              <a:rPr lang="en-US" altLang="en-US">
                <a:solidFill>
                  <a:srgbClr val="000000"/>
                </a:solidFill>
                <a:latin typeface="Times New Roman" panose="02020603050405020304" pitchFamily="18" charset="0"/>
              </a:rPr>
              <a:pPr>
                <a:buClrTx/>
                <a:buFontTx/>
                <a:buNone/>
              </a:pPr>
              <a:t>31</a:t>
            </a:fld>
            <a:endParaRPr lang="en-US" altLang="en-US">
              <a:solidFill>
                <a:srgbClr val="000000"/>
              </a:solidFill>
              <a:latin typeface="Times New Roman" panose="02020603050405020304" pitchFamily="18" charset="0"/>
            </a:endParaRPr>
          </a:p>
        </p:txBody>
      </p:sp>
      <p:sp>
        <p:nvSpPr>
          <p:cNvPr id="79875" name="Text Box 1">
            <a:extLst>
              <a:ext uri="{FF2B5EF4-FFF2-40B4-BE49-F238E27FC236}">
                <a16:creationId xmlns:a16="http://schemas.microsoft.com/office/drawing/2014/main" id="{B1ADBCCA-AF08-2FB5-A5E9-CB03EFAE6658}"/>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F04C0A3-0E28-4730-A68E-2116D3C87306}" type="slidenum">
              <a:rPr lang="en-US" altLang="en-US" sz="1200">
                <a:solidFill>
                  <a:srgbClr val="000000"/>
                </a:solidFill>
                <a:latin typeface="Times New Roman" panose="02020603050405020304" pitchFamily="18" charset="0"/>
              </a:rPr>
              <a:pPr algn="r" eaLnBrk="1" hangingPunct="1">
                <a:buClrTx/>
                <a:buFontTx/>
                <a:buNone/>
              </a:pPr>
              <a:t>31</a:t>
            </a:fld>
            <a:endParaRPr lang="en-US" altLang="en-US" sz="1200">
              <a:solidFill>
                <a:srgbClr val="000000"/>
              </a:solidFill>
              <a:latin typeface="Times New Roman" panose="02020603050405020304" pitchFamily="18" charset="0"/>
            </a:endParaRPr>
          </a:p>
        </p:txBody>
      </p:sp>
      <p:sp>
        <p:nvSpPr>
          <p:cNvPr id="79876" name="Rectangle 2">
            <a:extLst>
              <a:ext uri="{FF2B5EF4-FFF2-40B4-BE49-F238E27FC236}">
                <a16:creationId xmlns:a16="http://schemas.microsoft.com/office/drawing/2014/main" id="{405B3ED2-B5B9-C7EF-EF1A-B10A2F17A6B3}"/>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7" name="Rectangle 3">
            <a:extLst>
              <a:ext uri="{FF2B5EF4-FFF2-40B4-BE49-F238E27FC236}">
                <a16:creationId xmlns:a16="http://schemas.microsoft.com/office/drawing/2014/main" id="{866B4E9C-05CA-EBC5-642C-4D3ACBE2F6E7}"/>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098A9658-5CF8-F698-1291-FEC48EA06A27}"/>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33818A2E-B667-4AA5-ACA4-926A1DB3F214}" type="slidenum">
              <a:rPr lang="en-US" altLang="en-US">
                <a:solidFill>
                  <a:srgbClr val="000000"/>
                </a:solidFill>
                <a:latin typeface="Times New Roman" panose="02020603050405020304" pitchFamily="18" charset="0"/>
              </a:rPr>
              <a:pPr>
                <a:buClrTx/>
                <a:buFontTx/>
                <a:buNone/>
              </a:pPr>
              <a:t>32</a:t>
            </a:fld>
            <a:endParaRPr lang="en-US" altLang="en-US">
              <a:solidFill>
                <a:srgbClr val="000000"/>
              </a:solidFill>
              <a:latin typeface="Times New Roman" panose="02020603050405020304" pitchFamily="18" charset="0"/>
            </a:endParaRPr>
          </a:p>
        </p:txBody>
      </p:sp>
      <p:sp>
        <p:nvSpPr>
          <p:cNvPr id="81923" name="Text Box 1">
            <a:extLst>
              <a:ext uri="{FF2B5EF4-FFF2-40B4-BE49-F238E27FC236}">
                <a16:creationId xmlns:a16="http://schemas.microsoft.com/office/drawing/2014/main" id="{FB0E9819-DBF6-A8C4-48F8-4AEFD01B9807}"/>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D9F364ED-E44D-4E54-AEF7-45EA50E5CB2D}" type="slidenum">
              <a:rPr lang="en-US" altLang="en-US" sz="1200">
                <a:solidFill>
                  <a:srgbClr val="000000"/>
                </a:solidFill>
                <a:latin typeface="Times New Roman" panose="02020603050405020304" pitchFamily="18" charset="0"/>
              </a:rPr>
              <a:pPr algn="r" eaLnBrk="1" hangingPunct="1">
                <a:buClrTx/>
                <a:buFontTx/>
                <a:buNone/>
              </a:pPr>
              <a:t>32</a:t>
            </a:fld>
            <a:endParaRPr lang="en-US" altLang="en-US" sz="1200">
              <a:solidFill>
                <a:srgbClr val="000000"/>
              </a:solidFill>
              <a:latin typeface="Times New Roman" panose="02020603050405020304" pitchFamily="18" charset="0"/>
            </a:endParaRPr>
          </a:p>
        </p:txBody>
      </p:sp>
      <p:sp>
        <p:nvSpPr>
          <p:cNvPr id="81924" name="Rectangle 2">
            <a:extLst>
              <a:ext uri="{FF2B5EF4-FFF2-40B4-BE49-F238E27FC236}">
                <a16:creationId xmlns:a16="http://schemas.microsoft.com/office/drawing/2014/main" id="{9383B998-9168-037B-7CAA-3BFA22F8658E}"/>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5" name="Rectangle 3">
            <a:extLst>
              <a:ext uri="{FF2B5EF4-FFF2-40B4-BE49-F238E27FC236}">
                <a16:creationId xmlns:a16="http://schemas.microsoft.com/office/drawing/2014/main" id="{FB630F84-B3A8-82ED-81AC-A0486BEE2AF7}"/>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E92C5FC-DE5B-A49E-BDA1-60EE45550CB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E5114587-2993-49F6-8550-87CCC5F9E1CA}" type="slidenum">
              <a:rPr lang="en-US" altLang="en-US">
                <a:solidFill>
                  <a:srgbClr val="000000"/>
                </a:solidFill>
                <a:latin typeface="Times New Roman" panose="02020603050405020304" pitchFamily="18" charset="0"/>
              </a:rPr>
              <a:pPr>
                <a:buClrTx/>
                <a:buFontTx/>
                <a:buNone/>
              </a:pPr>
              <a:t>33</a:t>
            </a:fld>
            <a:endParaRPr lang="en-US" altLang="en-US">
              <a:solidFill>
                <a:srgbClr val="000000"/>
              </a:solidFill>
              <a:latin typeface="Times New Roman" panose="02020603050405020304" pitchFamily="18" charset="0"/>
            </a:endParaRPr>
          </a:p>
        </p:txBody>
      </p:sp>
      <p:sp>
        <p:nvSpPr>
          <p:cNvPr id="83971" name="Text Box 1">
            <a:extLst>
              <a:ext uri="{FF2B5EF4-FFF2-40B4-BE49-F238E27FC236}">
                <a16:creationId xmlns:a16="http://schemas.microsoft.com/office/drawing/2014/main" id="{7EA90311-AD14-3A2D-1856-FCCEA37431BC}"/>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332FD46-399C-410A-B255-4FB8E04B4015}" type="slidenum">
              <a:rPr lang="en-US" altLang="en-US" sz="1200">
                <a:solidFill>
                  <a:srgbClr val="000000"/>
                </a:solidFill>
                <a:latin typeface="Times New Roman" panose="02020603050405020304" pitchFamily="18" charset="0"/>
              </a:rPr>
              <a:pPr algn="r" eaLnBrk="1" hangingPunct="1">
                <a:buClrTx/>
                <a:buFontTx/>
                <a:buNone/>
              </a:pPr>
              <a:t>33</a:t>
            </a:fld>
            <a:endParaRPr lang="en-US" altLang="en-US" sz="1200">
              <a:solidFill>
                <a:srgbClr val="000000"/>
              </a:solidFill>
              <a:latin typeface="Times New Roman" panose="02020603050405020304" pitchFamily="18" charset="0"/>
            </a:endParaRPr>
          </a:p>
        </p:txBody>
      </p:sp>
      <p:sp>
        <p:nvSpPr>
          <p:cNvPr id="83972" name="Rectangle 2">
            <a:extLst>
              <a:ext uri="{FF2B5EF4-FFF2-40B4-BE49-F238E27FC236}">
                <a16:creationId xmlns:a16="http://schemas.microsoft.com/office/drawing/2014/main" id="{CCBB6BCC-665E-E320-EE6E-A50EC9DE8F59}"/>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3" name="Rectangle 3">
            <a:extLst>
              <a:ext uri="{FF2B5EF4-FFF2-40B4-BE49-F238E27FC236}">
                <a16:creationId xmlns:a16="http://schemas.microsoft.com/office/drawing/2014/main" id="{F4D3E3DA-BBF9-3D4D-3D48-EBDC55C715C5}"/>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F954CB4-1F46-B64E-8E0E-0735B1D4703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A8B3D7F9-CCF3-41B0-AD00-1858858DE535}" type="slidenum">
              <a:rPr lang="en-US" altLang="en-US">
                <a:solidFill>
                  <a:srgbClr val="000000"/>
                </a:solidFill>
                <a:latin typeface="Times New Roman" panose="02020603050405020304" pitchFamily="18" charset="0"/>
              </a:rPr>
              <a:pPr>
                <a:buClrTx/>
                <a:buFontTx/>
                <a:buNone/>
              </a:pPr>
              <a:t>34</a:t>
            </a:fld>
            <a:endParaRPr lang="en-US" altLang="en-US">
              <a:solidFill>
                <a:srgbClr val="000000"/>
              </a:solidFill>
              <a:latin typeface="Times New Roman" panose="02020603050405020304" pitchFamily="18" charset="0"/>
            </a:endParaRPr>
          </a:p>
        </p:txBody>
      </p:sp>
      <p:sp>
        <p:nvSpPr>
          <p:cNvPr id="86019" name="Rectangle 1">
            <a:extLst>
              <a:ext uri="{FF2B5EF4-FFF2-40B4-BE49-F238E27FC236}">
                <a16:creationId xmlns:a16="http://schemas.microsoft.com/office/drawing/2014/main" id="{E84A3426-BFD8-4D4B-10D2-E370B1B3E63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a:extLst>
              <a:ext uri="{FF2B5EF4-FFF2-40B4-BE49-F238E27FC236}">
                <a16:creationId xmlns:a16="http://schemas.microsoft.com/office/drawing/2014/main" id="{D250FE66-4BEC-B377-1EF8-55F6E17D35CA}"/>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2F9ABB0-44A1-CC24-5B53-3F33FC47848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611DE83A-ADE2-4C95-BBE4-B8A0866AE0A3}" type="slidenum">
              <a:rPr lang="en-US" altLang="en-US">
                <a:solidFill>
                  <a:srgbClr val="000000"/>
                </a:solidFill>
                <a:latin typeface="Times New Roman" panose="02020603050405020304" pitchFamily="18" charset="0"/>
              </a:rPr>
              <a:pPr>
                <a:buClrTx/>
                <a:buFontTx/>
                <a:buNone/>
              </a:pPr>
              <a:t>35</a:t>
            </a:fld>
            <a:endParaRPr lang="en-US" altLang="en-US">
              <a:solidFill>
                <a:srgbClr val="000000"/>
              </a:solidFill>
              <a:latin typeface="Times New Roman" panose="02020603050405020304" pitchFamily="18" charset="0"/>
            </a:endParaRPr>
          </a:p>
        </p:txBody>
      </p:sp>
      <p:sp>
        <p:nvSpPr>
          <p:cNvPr id="88067" name="Rectangle 1">
            <a:extLst>
              <a:ext uri="{FF2B5EF4-FFF2-40B4-BE49-F238E27FC236}">
                <a16:creationId xmlns:a16="http://schemas.microsoft.com/office/drawing/2014/main" id="{EE473407-7A27-98DB-57CF-424AC12BBEC3}"/>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a:extLst>
              <a:ext uri="{FF2B5EF4-FFF2-40B4-BE49-F238E27FC236}">
                <a16:creationId xmlns:a16="http://schemas.microsoft.com/office/drawing/2014/main" id="{D0464B35-76C5-996A-B002-C68491A22BEB}"/>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8203C30-7B17-3747-64CD-5413B5E2CFFC}"/>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8783A62-7744-43BE-8FEF-F072F07E06DC}" type="slidenum">
              <a:rPr lang="en-US" altLang="en-US">
                <a:solidFill>
                  <a:srgbClr val="000000"/>
                </a:solidFill>
                <a:latin typeface="Times New Roman" panose="02020603050405020304" pitchFamily="18" charset="0"/>
              </a:rPr>
              <a:pPr>
                <a:buClrTx/>
                <a:buFontTx/>
                <a:buNone/>
              </a:pPr>
              <a:t>36</a:t>
            </a:fld>
            <a:endParaRPr lang="en-US" altLang="en-US">
              <a:solidFill>
                <a:srgbClr val="000000"/>
              </a:solidFill>
              <a:latin typeface="Times New Roman" panose="02020603050405020304" pitchFamily="18" charset="0"/>
            </a:endParaRPr>
          </a:p>
        </p:txBody>
      </p:sp>
      <p:sp>
        <p:nvSpPr>
          <p:cNvPr id="90115" name="Rectangle 1">
            <a:extLst>
              <a:ext uri="{FF2B5EF4-FFF2-40B4-BE49-F238E27FC236}">
                <a16:creationId xmlns:a16="http://schemas.microsoft.com/office/drawing/2014/main" id="{B35C36D6-442D-3FE8-2552-E372D9403A4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71F218BD-4987-740E-8A2F-ED2EB3C1234F}"/>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6D4851E-50A8-3AE0-A4F5-645764DFC8C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FF28A9B1-8001-4068-BDF3-C2A01D0B3F95}" type="slidenum">
              <a:rPr lang="en-US" altLang="en-US">
                <a:solidFill>
                  <a:srgbClr val="000000"/>
                </a:solidFill>
                <a:latin typeface="Times New Roman" panose="02020603050405020304" pitchFamily="18" charset="0"/>
              </a:rPr>
              <a:pPr>
                <a:buClrTx/>
                <a:buFontTx/>
                <a:buNone/>
              </a:pPr>
              <a:t>37</a:t>
            </a:fld>
            <a:endParaRPr lang="en-US" altLang="en-US">
              <a:solidFill>
                <a:srgbClr val="000000"/>
              </a:solidFill>
              <a:latin typeface="Times New Roman" panose="02020603050405020304" pitchFamily="18" charset="0"/>
            </a:endParaRPr>
          </a:p>
        </p:txBody>
      </p:sp>
      <p:sp>
        <p:nvSpPr>
          <p:cNvPr id="92163" name="Text Box 1">
            <a:extLst>
              <a:ext uri="{FF2B5EF4-FFF2-40B4-BE49-F238E27FC236}">
                <a16:creationId xmlns:a16="http://schemas.microsoft.com/office/drawing/2014/main" id="{507FA5C6-9C3A-8202-517D-987D1C0B7BF2}"/>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F985A2A-2DC4-4D27-91D5-1637120E3A34}" type="slidenum">
              <a:rPr lang="en-US" altLang="en-US" sz="1200">
                <a:solidFill>
                  <a:srgbClr val="000000"/>
                </a:solidFill>
                <a:latin typeface="Times New Roman" panose="02020603050405020304" pitchFamily="18" charset="0"/>
              </a:rPr>
              <a:pPr algn="r" eaLnBrk="1" hangingPunct="1">
                <a:buClrTx/>
                <a:buFontTx/>
                <a:buNone/>
              </a:pPr>
              <a:t>37</a:t>
            </a:fld>
            <a:endParaRPr lang="en-US" altLang="en-US" sz="1200">
              <a:solidFill>
                <a:srgbClr val="000000"/>
              </a:solidFill>
              <a:latin typeface="Times New Roman" panose="02020603050405020304" pitchFamily="18" charset="0"/>
            </a:endParaRPr>
          </a:p>
        </p:txBody>
      </p:sp>
      <p:sp>
        <p:nvSpPr>
          <p:cNvPr id="92164" name="Rectangle 2">
            <a:extLst>
              <a:ext uri="{FF2B5EF4-FFF2-40B4-BE49-F238E27FC236}">
                <a16:creationId xmlns:a16="http://schemas.microsoft.com/office/drawing/2014/main" id="{4109E079-3078-3B06-7AD5-B94DBC8A430B}"/>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Rectangle 3">
            <a:extLst>
              <a:ext uri="{FF2B5EF4-FFF2-40B4-BE49-F238E27FC236}">
                <a16:creationId xmlns:a16="http://schemas.microsoft.com/office/drawing/2014/main" id="{9C2E2F5D-D87B-F875-001E-20A589DC9661}"/>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8BBD5A7-F6EF-AEC8-3A29-F2A085BEE76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B9F28E24-E1CE-49E4-A8E4-BA523DF0DCFA}" type="slidenum">
              <a:rPr lang="en-US" altLang="en-US">
                <a:solidFill>
                  <a:srgbClr val="000000"/>
                </a:solidFill>
                <a:latin typeface="Times New Roman" panose="02020603050405020304" pitchFamily="18" charset="0"/>
              </a:rPr>
              <a:pPr>
                <a:buClrTx/>
                <a:buFontTx/>
                <a:buNone/>
              </a:pPr>
              <a:t>38</a:t>
            </a:fld>
            <a:endParaRPr lang="en-US" altLang="en-US">
              <a:solidFill>
                <a:srgbClr val="000000"/>
              </a:solidFill>
              <a:latin typeface="Times New Roman" panose="02020603050405020304" pitchFamily="18" charset="0"/>
            </a:endParaRPr>
          </a:p>
        </p:txBody>
      </p:sp>
      <p:sp>
        <p:nvSpPr>
          <p:cNvPr id="94211" name="Text Box 1">
            <a:extLst>
              <a:ext uri="{FF2B5EF4-FFF2-40B4-BE49-F238E27FC236}">
                <a16:creationId xmlns:a16="http://schemas.microsoft.com/office/drawing/2014/main" id="{4F7504BB-C06C-CC06-61F8-39A3F1DFEFD5}"/>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B2DD595E-3807-4C08-9D3C-1BD1CA9D9A75}" type="slidenum">
              <a:rPr lang="en-US" altLang="en-US" sz="1200">
                <a:solidFill>
                  <a:srgbClr val="000000"/>
                </a:solidFill>
                <a:latin typeface="Times New Roman" panose="02020603050405020304" pitchFamily="18" charset="0"/>
              </a:rPr>
              <a:pPr algn="r" eaLnBrk="1" hangingPunct="1">
                <a:buClrTx/>
                <a:buFontTx/>
                <a:buNone/>
              </a:pPr>
              <a:t>38</a:t>
            </a:fld>
            <a:endParaRPr lang="en-US" altLang="en-US" sz="1200">
              <a:solidFill>
                <a:srgbClr val="000000"/>
              </a:solidFill>
              <a:latin typeface="Times New Roman" panose="02020603050405020304" pitchFamily="18" charset="0"/>
            </a:endParaRPr>
          </a:p>
        </p:txBody>
      </p:sp>
      <p:sp>
        <p:nvSpPr>
          <p:cNvPr id="94212" name="Rectangle 2">
            <a:extLst>
              <a:ext uri="{FF2B5EF4-FFF2-40B4-BE49-F238E27FC236}">
                <a16:creationId xmlns:a16="http://schemas.microsoft.com/office/drawing/2014/main" id="{BC599EB0-490E-DFB0-E1AC-D06623FAE0C4}"/>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3">
            <a:extLst>
              <a:ext uri="{FF2B5EF4-FFF2-40B4-BE49-F238E27FC236}">
                <a16:creationId xmlns:a16="http://schemas.microsoft.com/office/drawing/2014/main" id="{665E46F2-8B87-DF7D-6215-A54DA3B4D1E9}"/>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696E6E4-02E2-A3EB-DBEB-E944E786F64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482BE47-FDAE-436B-8BDB-7D60F38A4FC4}" type="slidenum">
              <a:rPr lang="en-US" altLang="en-US">
                <a:solidFill>
                  <a:srgbClr val="000000"/>
                </a:solidFill>
                <a:latin typeface="Times New Roman" panose="02020603050405020304" pitchFamily="18" charset="0"/>
              </a:rPr>
              <a:pPr>
                <a:buClrTx/>
                <a:buFontTx/>
                <a:buNone/>
              </a:pPr>
              <a:t>39</a:t>
            </a:fld>
            <a:endParaRPr lang="en-US" altLang="en-US">
              <a:solidFill>
                <a:srgbClr val="000000"/>
              </a:solidFill>
              <a:latin typeface="Times New Roman" panose="02020603050405020304" pitchFamily="18" charset="0"/>
            </a:endParaRPr>
          </a:p>
        </p:txBody>
      </p:sp>
      <p:sp>
        <p:nvSpPr>
          <p:cNvPr id="96259" name="Text Box 1">
            <a:extLst>
              <a:ext uri="{FF2B5EF4-FFF2-40B4-BE49-F238E27FC236}">
                <a16:creationId xmlns:a16="http://schemas.microsoft.com/office/drawing/2014/main" id="{075E27B2-D845-0C62-1B1E-A30C9F1BE503}"/>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B41CE0C5-3622-4041-9A98-E0EBB7989DAA}" type="slidenum">
              <a:rPr lang="en-US" altLang="en-US" sz="1200">
                <a:solidFill>
                  <a:srgbClr val="000000"/>
                </a:solidFill>
                <a:latin typeface="Times New Roman" panose="02020603050405020304" pitchFamily="18" charset="0"/>
              </a:rPr>
              <a:pPr algn="r" eaLnBrk="1" hangingPunct="1">
                <a:buClrTx/>
                <a:buFontTx/>
                <a:buNone/>
              </a:pPr>
              <a:t>39</a:t>
            </a:fld>
            <a:endParaRPr lang="en-US" altLang="en-US" sz="1200">
              <a:solidFill>
                <a:srgbClr val="000000"/>
              </a:solidFill>
              <a:latin typeface="Times New Roman" panose="02020603050405020304" pitchFamily="18" charset="0"/>
            </a:endParaRPr>
          </a:p>
        </p:txBody>
      </p:sp>
      <p:sp>
        <p:nvSpPr>
          <p:cNvPr id="96260" name="Rectangle 2">
            <a:extLst>
              <a:ext uri="{FF2B5EF4-FFF2-40B4-BE49-F238E27FC236}">
                <a16:creationId xmlns:a16="http://schemas.microsoft.com/office/drawing/2014/main" id="{0958B545-A415-23A2-49FA-C936A8668E8A}"/>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1" name="Rectangle 3">
            <a:extLst>
              <a:ext uri="{FF2B5EF4-FFF2-40B4-BE49-F238E27FC236}">
                <a16:creationId xmlns:a16="http://schemas.microsoft.com/office/drawing/2014/main" id="{D32E132A-4742-08C8-46CD-EB3608E3CE41}"/>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2EBC387-6844-DEAA-42B4-9B0EAA5B2E1A}"/>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126DD23-1207-443D-9555-17E5E9CB013B}" type="slidenum">
              <a:rPr lang="en-US" altLang="en-US">
                <a:solidFill>
                  <a:srgbClr val="000000"/>
                </a:solidFill>
                <a:latin typeface="Times New Roman" panose="02020603050405020304" pitchFamily="18" charset="0"/>
              </a:rPr>
              <a:pPr>
                <a:buClrTx/>
                <a:buFontTx/>
                <a:buNone/>
              </a:pPr>
              <a:t>40</a:t>
            </a:fld>
            <a:endParaRPr lang="en-US" altLang="en-US">
              <a:solidFill>
                <a:srgbClr val="000000"/>
              </a:solidFill>
              <a:latin typeface="Times New Roman" panose="02020603050405020304" pitchFamily="18" charset="0"/>
            </a:endParaRPr>
          </a:p>
        </p:txBody>
      </p:sp>
      <p:sp>
        <p:nvSpPr>
          <p:cNvPr id="98307" name="Text Box 1">
            <a:extLst>
              <a:ext uri="{FF2B5EF4-FFF2-40B4-BE49-F238E27FC236}">
                <a16:creationId xmlns:a16="http://schemas.microsoft.com/office/drawing/2014/main" id="{5BD2A952-92EC-F7A8-26EB-93F821B8243E}"/>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2BAA2EC5-34C1-4F5A-B8AC-2B69C88F7682}" type="slidenum">
              <a:rPr lang="en-US" altLang="en-US" sz="1200">
                <a:solidFill>
                  <a:srgbClr val="000000"/>
                </a:solidFill>
                <a:latin typeface="Times New Roman" panose="02020603050405020304" pitchFamily="18" charset="0"/>
              </a:rPr>
              <a:pPr algn="r" eaLnBrk="1" hangingPunct="1">
                <a:buClrTx/>
                <a:buFontTx/>
                <a:buNone/>
              </a:pPr>
              <a:t>40</a:t>
            </a:fld>
            <a:endParaRPr lang="en-US" altLang="en-US" sz="1200">
              <a:solidFill>
                <a:srgbClr val="000000"/>
              </a:solidFill>
              <a:latin typeface="Times New Roman" panose="02020603050405020304" pitchFamily="18" charset="0"/>
            </a:endParaRPr>
          </a:p>
        </p:txBody>
      </p:sp>
      <p:sp>
        <p:nvSpPr>
          <p:cNvPr id="98308" name="Rectangle 2">
            <a:extLst>
              <a:ext uri="{FF2B5EF4-FFF2-40B4-BE49-F238E27FC236}">
                <a16:creationId xmlns:a16="http://schemas.microsoft.com/office/drawing/2014/main" id="{304A506A-7EC4-94FE-7C49-C32251A55AA4}"/>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9" name="Rectangle 3">
            <a:extLst>
              <a:ext uri="{FF2B5EF4-FFF2-40B4-BE49-F238E27FC236}">
                <a16:creationId xmlns:a16="http://schemas.microsoft.com/office/drawing/2014/main" id="{72EB2920-D628-1C4F-D7F2-53E8CF4101DC}"/>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9A70C77-6E64-0370-3A01-3BD8628A76C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E0F6033D-CE34-4B6B-9980-003101CF74DB}" type="slidenum">
              <a:rPr lang="en-US" altLang="en-US">
                <a:solidFill>
                  <a:srgbClr val="000000"/>
                </a:solidFill>
                <a:latin typeface="Times New Roman" panose="02020603050405020304" pitchFamily="18" charset="0"/>
              </a:rPr>
              <a:pPr>
                <a:buClrTx/>
                <a:buFontTx/>
                <a:buNone/>
              </a:pPr>
              <a:t>5</a:t>
            </a:fld>
            <a:endParaRPr lang="en-US" altLang="en-US">
              <a:solidFill>
                <a:srgbClr val="000000"/>
              </a:solidFill>
              <a:latin typeface="Times New Roman" panose="02020603050405020304" pitchFamily="18" charset="0"/>
            </a:endParaRPr>
          </a:p>
        </p:txBody>
      </p:sp>
      <p:sp>
        <p:nvSpPr>
          <p:cNvPr id="24579" name="Text Box 1">
            <a:extLst>
              <a:ext uri="{FF2B5EF4-FFF2-40B4-BE49-F238E27FC236}">
                <a16:creationId xmlns:a16="http://schemas.microsoft.com/office/drawing/2014/main" id="{63C2B590-6540-57B6-9A56-DD42E69BAD4B}"/>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9ABD79D3-4B16-40F4-95DE-03F23D6088E1}" type="slidenum">
              <a:rPr lang="en-US" altLang="en-US" sz="1200">
                <a:solidFill>
                  <a:srgbClr val="000000"/>
                </a:solidFill>
                <a:latin typeface="Times New Roman" panose="02020603050405020304" pitchFamily="18" charset="0"/>
              </a:rPr>
              <a:pPr algn="r" eaLnBrk="1" hangingPunct="1">
                <a:buClrTx/>
                <a:buFontTx/>
                <a:buNone/>
              </a:pPr>
              <a:t>5</a:t>
            </a:fld>
            <a:endParaRPr lang="en-US" altLang="en-US" sz="1200">
              <a:solidFill>
                <a:srgbClr val="000000"/>
              </a:solidFill>
              <a:latin typeface="Times New Roman" panose="02020603050405020304" pitchFamily="18" charset="0"/>
            </a:endParaRPr>
          </a:p>
        </p:txBody>
      </p:sp>
      <p:sp>
        <p:nvSpPr>
          <p:cNvPr id="24580" name="Rectangle 2">
            <a:extLst>
              <a:ext uri="{FF2B5EF4-FFF2-40B4-BE49-F238E27FC236}">
                <a16:creationId xmlns:a16="http://schemas.microsoft.com/office/drawing/2014/main" id="{E70456D1-06CE-E5B2-730A-6AFBD07EBBC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Rectangle 3">
            <a:extLst>
              <a:ext uri="{FF2B5EF4-FFF2-40B4-BE49-F238E27FC236}">
                <a16:creationId xmlns:a16="http://schemas.microsoft.com/office/drawing/2014/main" id="{34B29A60-39D4-F2C9-8052-7B686883976C}"/>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D05C279-8AC8-FC02-472B-F159A514A47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89A7F3A-2EC5-4E0B-8752-394500759BE9}" type="slidenum">
              <a:rPr lang="en-US" altLang="en-US">
                <a:solidFill>
                  <a:srgbClr val="000000"/>
                </a:solidFill>
                <a:latin typeface="Times New Roman" panose="02020603050405020304" pitchFamily="18" charset="0"/>
              </a:rPr>
              <a:pPr>
                <a:buClrTx/>
                <a:buFontTx/>
                <a:buNone/>
              </a:pPr>
              <a:t>41</a:t>
            </a:fld>
            <a:endParaRPr lang="en-US" altLang="en-US">
              <a:solidFill>
                <a:srgbClr val="000000"/>
              </a:solidFill>
              <a:latin typeface="Times New Roman" panose="02020603050405020304" pitchFamily="18" charset="0"/>
            </a:endParaRPr>
          </a:p>
        </p:txBody>
      </p:sp>
      <p:sp>
        <p:nvSpPr>
          <p:cNvPr id="100355" name="Text Box 1">
            <a:extLst>
              <a:ext uri="{FF2B5EF4-FFF2-40B4-BE49-F238E27FC236}">
                <a16:creationId xmlns:a16="http://schemas.microsoft.com/office/drawing/2014/main" id="{7D4DF3DC-ADEC-AED4-1679-E402D26B2455}"/>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C3420564-3C66-4034-B4B5-9B9B393D1C57}" type="slidenum">
              <a:rPr lang="en-US" altLang="en-US" sz="1200">
                <a:solidFill>
                  <a:srgbClr val="000000"/>
                </a:solidFill>
                <a:latin typeface="Times New Roman" panose="02020603050405020304" pitchFamily="18" charset="0"/>
              </a:rPr>
              <a:pPr algn="r" eaLnBrk="1" hangingPunct="1">
                <a:buClrTx/>
                <a:buFontTx/>
                <a:buNone/>
              </a:pPr>
              <a:t>41</a:t>
            </a:fld>
            <a:endParaRPr lang="en-US" altLang="en-US" sz="1200">
              <a:solidFill>
                <a:srgbClr val="000000"/>
              </a:solidFill>
              <a:latin typeface="Times New Roman" panose="02020603050405020304" pitchFamily="18" charset="0"/>
            </a:endParaRPr>
          </a:p>
        </p:txBody>
      </p:sp>
      <p:sp>
        <p:nvSpPr>
          <p:cNvPr id="100356" name="Rectangle 2">
            <a:extLst>
              <a:ext uri="{FF2B5EF4-FFF2-40B4-BE49-F238E27FC236}">
                <a16:creationId xmlns:a16="http://schemas.microsoft.com/office/drawing/2014/main" id="{6A08AC79-81F9-CADB-3236-F3FC0EA5C537}"/>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Rectangle 3">
            <a:extLst>
              <a:ext uri="{FF2B5EF4-FFF2-40B4-BE49-F238E27FC236}">
                <a16:creationId xmlns:a16="http://schemas.microsoft.com/office/drawing/2014/main" id="{14E3F5A5-CF23-7AA7-EC10-60B5E5B66ED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150B20D-9514-0886-6AE8-156544753C1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FD001C6-554B-4A7B-A570-B034D82E0FCE}" type="slidenum">
              <a:rPr lang="en-US" altLang="en-US">
                <a:solidFill>
                  <a:srgbClr val="000000"/>
                </a:solidFill>
                <a:latin typeface="Times New Roman" panose="02020603050405020304" pitchFamily="18" charset="0"/>
              </a:rPr>
              <a:pPr>
                <a:buClrTx/>
                <a:buFontTx/>
                <a:buNone/>
              </a:pPr>
              <a:t>42</a:t>
            </a:fld>
            <a:endParaRPr lang="en-US" altLang="en-US">
              <a:solidFill>
                <a:srgbClr val="000000"/>
              </a:solidFill>
              <a:latin typeface="Times New Roman" panose="02020603050405020304" pitchFamily="18" charset="0"/>
            </a:endParaRPr>
          </a:p>
        </p:txBody>
      </p:sp>
      <p:sp>
        <p:nvSpPr>
          <p:cNvPr id="102403" name="Text Box 1">
            <a:extLst>
              <a:ext uri="{FF2B5EF4-FFF2-40B4-BE49-F238E27FC236}">
                <a16:creationId xmlns:a16="http://schemas.microsoft.com/office/drawing/2014/main" id="{41AC2BBF-BC5E-98C7-2133-BE151FF276F3}"/>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177543A4-15E0-4468-A8D8-164EB1898F07}" type="slidenum">
              <a:rPr lang="en-US" altLang="en-US" sz="1200">
                <a:solidFill>
                  <a:srgbClr val="000000"/>
                </a:solidFill>
                <a:latin typeface="Times New Roman" panose="02020603050405020304" pitchFamily="18" charset="0"/>
              </a:rPr>
              <a:pPr algn="r" eaLnBrk="1" hangingPunct="1">
                <a:buClrTx/>
                <a:buFontTx/>
                <a:buNone/>
              </a:pPr>
              <a:t>42</a:t>
            </a:fld>
            <a:endParaRPr lang="en-US" altLang="en-US" sz="1200">
              <a:solidFill>
                <a:srgbClr val="000000"/>
              </a:solidFill>
              <a:latin typeface="Times New Roman" panose="02020603050405020304" pitchFamily="18" charset="0"/>
            </a:endParaRPr>
          </a:p>
        </p:txBody>
      </p:sp>
      <p:sp>
        <p:nvSpPr>
          <p:cNvPr id="102404" name="Rectangle 2">
            <a:extLst>
              <a:ext uri="{FF2B5EF4-FFF2-40B4-BE49-F238E27FC236}">
                <a16:creationId xmlns:a16="http://schemas.microsoft.com/office/drawing/2014/main" id="{90F277FF-5821-CED6-8008-B4CD6C0B698C}"/>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5" name="Rectangle 3">
            <a:extLst>
              <a:ext uri="{FF2B5EF4-FFF2-40B4-BE49-F238E27FC236}">
                <a16:creationId xmlns:a16="http://schemas.microsoft.com/office/drawing/2014/main" id="{727BDF05-AD3C-45F7-7D18-B3F4DD8983C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F50919D-C9D8-D4BD-E7C8-41C4263CBC97}"/>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6B37D217-00E3-4B60-9D36-6AE30F6C239E}" type="slidenum">
              <a:rPr lang="en-US" altLang="en-US">
                <a:solidFill>
                  <a:srgbClr val="000000"/>
                </a:solidFill>
                <a:latin typeface="Times New Roman" panose="02020603050405020304" pitchFamily="18" charset="0"/>
              </a:rPr>
              <a:pPr>
                <a:buClrTx/>
                <a:buFontTx/>
                <a:buNone/>
              </a:pPr>
              <a:t>43</a:t>
            </a:fld>
            <a:endParaRPr lang="en-US" altLang="en-US">
              <a:solidFill>
                <a:srgbClr val="000000"/>
              </a:solidFill>
              <a:latin typeface="Times New Roman" panose="02020603050405020304" pitchFamily="18" charset="0"/>
            </a:endParaRPr>
          </a:p>
        </p:txBody>
      </p:sp>
      <p:sp>
        <p:nvSpPr>
          <p:cNvPr id="104451" name="Text Box 1">
            <a:extLst>
              <a:ext uri="{FF2B5EF4-FFF2-40B4-BE49-F238E27FC236}">
                <a16:creationId xmlns:a16="http://schemas.microsoft.com/office/drawing/2014/main" id="{C252DE77-B77C-5814-63CF-87E530F41ADA}"/>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FEAD85B9-218B-4173-B458-3927D8CFCB9C}" type="slidenum">
              <a:rPr lang="en-US" altLang="en-US" sz="1200">
                <a:solidFill>
                  <a:srgbClr val="000000"/>
                </a:solidFill>
                <a:latin typeface="Times New Roman" panose="02020603050405020304" pitchFamily="18" charset="0"/>
              </a:rPr>
              <a:pPr algn="r" eaLnBrk="1" hangingPunct="1">
                <a:buClrTx/>
                <a:buFontTx/>
                <a:buNone/>
              </a:pPr>
              <a:t>43</a:t>
            </a:fld>
            <a:endParaRPr lang="en-US" altLang="en-US" sz="1200">
              <a:solidFill>
                <a:srgbClr val="000000"/>
              </a:solidFill>
              <a:latin typeface="Times New Roman" panose="02020603050405020304" pitchFamily="18" charset="0"/>
            </a:endParaRPr>
          </a:p>
        </p:txBody>
      </p:sp>
      <p:sp>
        <p:nvSpPr>
          <p:cNvPr id="104452" name="Rectangle 2">
            <a:extLst>
              <a:ext uri="{FF2B5EF4-FFF2-40B4-BE49-F238E27FC236}">
                <a16:creationId xmlns:a16="http://schemas.microsoft.com/office/drawing/2014/main" id="{D4FC4EAA-B48D-9A50-5257-FCC9CC2479D9}"/>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3" name="Rectangle 3">
            <a:extLst>
              <a:ext uri="{FF2B5EF4-FFF2-40B4-BE49-F238E27FC236}">
                <a16:creationId xmlns:a16="http://schemas.microsoft.com/office/drawing/2014/main" id="{87BA7F4B-3AF2-1D43-8110-2221927B3D7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8F1B7C32-29A2-E54E-44DD-15FA62805E4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7295297C-F485-4598-BB5C-DD9ACBA9A0C0}" type="slidenum">
              <a:rPr lang="en-US" altLang="en-US">
                <a:solidFill>
                  <a:srgbClr val="000000"/>
                </a:solidFill>
                <a:latin typeface="Times New Roman" panose="02020603050405020304" pitchFamily="18" charset="0"/>
              </a:rPr>
              <a:pPr>
                <a:buClrTx/>
                <a:buFontTx/>
                <a:buNone/>
              </a:pPr>
              <a:t>44</a:t>
            </a:fld>
            <a:endParaRPr lang="en-US" altLang="en-US">
              <a:solidFill>
                <a:srgbClr val="000000"/>
              </a:solidFill>
              <a:latin typeface="Times New Roman" panose="02020603050405020304" pitchFamily="18" charset="0"/>
            </a:endParaRPr>
          </a:p>
        </p:txBody>
      </p:sp>
      <p:sp>
        <p:nvSpPr>
          <p:cNvPr id="106499" name="Text Box 1">
            <a:extLst>
              <a:ext uri="{FF2B5EF4-FFF2-40B4-BE49-F238E27FC236}">
                <a16:creationId xmlns:a16="http://schemas.microsoft.com/office/drawing/2014/main" id="{AF653D17-147D-87B8-F3E6-C042923B8FC1}"/>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A1173F38-26CC-4F2E-B932-762CB2EB9013}" type="slidenum">
              <a:rPr lang="en-US" altLang="en-US" sz="1200">
                <a:solidFill>
                  <a:srgbClr val="000000"/>
                </a:solidFill>
                <a:latin typeface="Times New Roman" panose="02020603050405020304" pitchFamily="18" charset="0"/>
              </a:rPr>
              <a:pPr algn="r" eaLnBrk="1" hangingPunct="1">
                <a:buClrTx/>
                <a:buFontTx/>
                <a:buNone/>
              </a:pPr>
              <a:t>44</a:t>
            </a:fld>
            <a:endParaRPr lang="en-US" altLang="en-US" sz="1200">
              <a:solidFill>
                <a:srgbClr val="000000"/>
              </a:solidFill>
              <a:latin typeface="Times New Roman" panose="02020603050405020304" pitchFamily="18" charset="0"/>
            </a:endParaRPr>
          </a:p>
        </p:txBody>
      </p:sp>
      <p:sp>
        <p:nvSpPr>
          <p:cNvPr id="106500" name="Rectangle 2">
            <a:extLst>
              <a:ext uri="{FF2B5EF4-FFF2-40B4-BE49-F238E27FC236}">
                <a16:creationId xmlns:a16="http://schemas.microsoft.com/office/drawing/2014/main" id="{5D078F06-403A-6445-A1BC-FFBE57A76605}"/>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1" name="Rectangle 3">
            <a:extLst>
              <a:ext uri="{FF2B5EF4-FFF2-40B4-BE49-F238E27FC236}">
                <a16:creationId xmlns:a16="http://schemas.microsoft.com/office/drawing/2014/main" id="{954D6421-22E8-9C94-ADBD-5DE65481E369}"/>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7E5DE3F-5255-B77E-82A4-BF1928A815B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D365285B-7565-4F64-9097-7CB5C87EE6DF}" type="slidenum">
              <a:rPr lang="en-US" altLang="en-US">
                <a:solidFill>
                  <a:srgbClr val="000000"/>
                </a:solidFill>
                <a:latin typeface="Times New Roman" panose="02020603050405020304" pitchFamily="18" charset="0"/>
              </a:rPr>
              <a:pPr>
                <a:buClrTx/>
                <a:buFontTx/>
                <a:buNone/>
              </a:pPr>
              <a:t>45</a:t>
            </a:fld>
            <a:endParaRPr lang="en-US" altLang="en-US">
              <a:solidFill>
                <a:srgbClr val="000000"/>
              </a:solidFill>
              <a:latin typeface="Times New Roman" panose="02020603050405020304" pitchFamily="18" charset="0"/>
            </a:endParaRPr>
          </a:p>
        </p:txBody>
      </p:sp>
      <p:sp>
        <p:nvSpPr>
          <p:cNvPr id="108547" name="Text Box 1">
            <a:extLst>
              <a:ext uri="{FF2B5EF4-FFF2-40B4-BE49-F238E27FC236}">
                <a16:creationId xmlns:a16="http://schemas.microsoft.com/office/drawing/2014/main" id="{1A166317-74A7-5BE8-3BB1-56D1F492D507}"/>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EED698D9-BE79-42E0-BF49-48264434E879}" type="slidenum">
              <a:rPr lang="en-US" altLang="en-US" sz="1200">
                <a:solidFill>
                  <a:srgbClr val="000000"/>
                </a:solidFill>
                <a:latin typeface="Times New Roman" panose="02020603050405020304" pitchFamily="18" charset="0"/>
              </a:rPr>
              <a:pPr algn="r" eaLnBrk="1" hangingPunct="1">
                <a:buClrTx/>
                <a:buFontTx/>
                <a:buNone/>
              </a:pPr>
              <a:t>45</a:t>
            </a:fld>
            <a:endParaRPr lang="en-US" altLang="en-US" sz="1200">
              <a:solidFill>
                <a:srgbClr val="000000"/>
              </a:solidFill>
              <a:latin typeface="Times New Roman" panose="02020603050405020304" pitchFamily="18" charset="0"/>
            </a:endParaRPr>
          </a:p>
        </p:txBody>
      </p:sp>
      <p:sp>
        <p:nvSpPr>
          <p:cNvPr id="108548" name="Rectangle 2">
            <a:extLst>
              <a:ext uri="{FF2B5EF4-FFF2-40B4-BE49-F238E27FC236}">
                <a16:creationId xmlns:a16="http://schemas.microsoft.com/office/drawing/2014/main" id="{3C08B974-4CC0-914F-39B2-2598E11CF42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9" name="Rectangle 3">
            <a:extLst>
              <a:ext uri="{FF2B5EF4-FFF2-40B4-BE49-F238E27FC236}">
                <a16:creationId xmlns:a16="http://schemas.microsoft.com/office/drawing/2014/main" id="{7F7D1BA9-8833-8FF8-2D6B-E440D8C60AB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C9E07A9-C79D-7BC1-5644-43B51D951DDF}"/>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D2B922D6-5C1A-4222-A808-F06F07C2E0E8}" type="slidenum">
              <a:rPr lang="en-US" altLang="en-US">
                <a:solidFill>
                  <a:srgbClr val="000000"/>
                </a:solidFill>
                <a:latin typeface="Times New Roman" panose="02020603050405020304" pitchFamily="18" charset="0"/>
              </a:rPr>
              <a:pPr>
                <a:buClrTx/>
                <a:buFontTx/>
                <a:buNone/>
              </a:pPr>
              <a:t>46</a:t>
            </a:fld>
            <a:endParaRPr lang="en-US" altLang="en-US">
              <a:solidFill>
                <a:srgbClr val="000000"/>
              </a:solidFill>
              <a:latin typeface="Times New Roman" panose="02020603050405020304" pitchFamily="18" charset="0"/>
            </a:endParaRPr>
          </a:p>
        </p:txBody>
      </p:sp>
      <p:sp>
        <p:nvSpPr>
          <p:cNvPr id="110595" name="Text Box 1">
            <a:extLst>
              <a:ext uri="{FF2B5EF4-FFF2-40B4-BE49-F238E27FC236}">
                <a16:creationId xmlns:a16="http://schemas.microsoft.com/office/drawing/2014/main" id="{60C11F70-0D55-CFDB-0D7C-4608006B7D9A}"/>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62D9DFA1-BAE8-4C35-99BF-E2126FB7A9B8}" type="slidenum">
              <a:rPr lang="en-US" altLang="en-US" sz="1200">
                <a:solidFill>
                  <a:srgbClr val="000000"/>
                </a:solidFill>
                <a:latin typeface="Times New Roman" panose="02020603050405020304" pitchFamily="18" charset="0"/>
              </a:rPr>
              <a:pPr algn="r" eaLnBrk="1" hangingPunct="1">
                <a:buClrTx/>
                <a:buFontTx/>
                <a:buNone/>
              </a:pPr>
              <a:t>46</a:t>
            </a:fld>
            <a:endParaRPr lang="en-US" altLang="en-US" sz="1200">
              <a:solidFill>
                <a:srgbClr val="000000"/>
              </a:solidFill>
              <a:latin typeface="Times New Roman" panose="02020603050405020304" pitchFamily="18" charset="0"/>
            </a:endParaRPr>
          </a:p>
        </p:txBody>
      </p:sp>
      <p:sp>
        <p:nvSpPr>
          <p:cNvPr id="110596" name="Rectangle 2">
            <a:extLst>
              <a:ext uri="{FF2B5EF4-FFF2-40B4-BE49-F238E27FC236}">
                <a16:creationId xmlns:a16="http://schemas.microsoft.com/office/drawing/2014/main" id="{AAE62C0B-5259-A405-535A-CE13C12F5CC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7" name="Rectangle 3">
            <a:extLst>
              <a:ext uri="{FF2B5EF4-FFF2-40B4-BE49-F238E27FC236}">
                <a16:creationId xmlns:a16="http://schemas.microsoft.com/office/drawing/2014/main" id="{E616CB8B-97C5-34ED-647C-DE25C5A726CE}"/>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89620EE2-0D9E-37DE-48F0-B613AB32DCD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7B5878F-C0B6-4996-A651-DD6A028DA402}" type="slidenum">
              <a:rPr lang="en-US" altLang="en-US">
                <a:solidFill>
                  <a:srgbClr val="000000"/>
                </a:solidFill>
                <a:latin typeface="Times New Roman" panose="02020603050405020304" pitchFamily="18" charset="0"/>
              </a:rPr>
              <a:pPr>
                <a:buClrTx/>
                <a:buFontTx/>
                <a:buNone/>
              </a:pPr>
              <a:t>47</a:t>
            </a:fld>
            <a:endParaRPr lang="en-US" altLang="en-US">
              <a:solidFill>
                <a:srgbClr val="000000"/>
              </a:solidFill>
              <a:latin typeface="Times New Roman" panose="02020603050405020304" pitchFamily="18" charset="0"/>
            </a:endParaRPr>
          </a:p>
        </p:txBody>
      </p:sp>
      <p:sp>
        <p:nvSpPr>
          <p:cNvPr id="112643" name="Text Box 1">
            <a:extLst>
              <a:ext uri="{FF2B5EF4-FFF2-40B4-BE49-F238E27FC236}">
                <a16:creationId xmlns:a16="http://schemas.microsoft.com/office/drawing/2014/main" id="{78567CB8-D785-5CA3-2384-3CD75DC4D35E}"/>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D71C9771-2E1B-4798-A07A-CFEABA4BFADD}" type="slidenum">
              <a:rPr lang="en-US" altLang="en-US" sz="1200">
                <a:solidFill>
                  <a:srgbClr val="000000"/>
                </a:solidFill>
                <a:latin typeface="Times New Roman" panose="02020603050405020304" pitchFamily="18" charset="0"/>
              </a:rPr>
              <a:pPr algn="r" eaLnBrk="1" hangingPunct="1">
                <a:buClrTx/>
                <a:buFontTx/>
                <a:buNone/>
              </a:pPr>
              <a:t>47</a:t>
            </a:fld>
            <a:endParaRPr lang="en-US" altLang="en-US" sz="1200">
              <a:solidFill>
                <a:srgbClr val="000000"/>
              </a:solidFill>
              <a:latin typeface="Times New Roman" panose="02020603050405020304" pitchFamily="18" charset="0"/>
            </a:endParaRPr>
          </a:p>
        </p:txBody>
      </p:sp>
      <p:sp>
        <p:nvSpPr>
          <p:cNvPr id="112644" name="Rectangle 2">
            <a:extLst>
              <a:ext uri="{FF2B5EF4-FFF2-40B4-BE49-F238E27FC236}">
                <a16:creationId xmlns:a16="http://schemas.microsoft.com/office/drawing/2014/main" id="{78BD1126-7333-64A6-04D4-45E6D2C853B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3">
            <a:extLst>
              <a:ext uri="{FF2B5EF4-FFF2-40B4-BE49-F238E27FC236}">
                <a16:creationId xmlns:a16="http://schemas.microsoft.com/office/drawing/2014/main" id="{15DE979B-EA31-8AA0-55BC-6E286BCD945D}"/>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E434288-0072-FE94-B725-1997C4FB05F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6C0003C4-500F-409B-AB47-DF7906459F96}" type="slidenum">
              <a:rPr lang="en-US" altLang="en-US">
                <a:solidFill>
                  <a:srgbClr val="000000"/>
                </a:solidFill>
                <a:latin typeface="Times New Roman" panose="02020603050405020304" pitchFamily="18" charset="0"/>
              </a:rPr>
              <a:pPr>
                <a:buClrTx/>
                <a:buFontTx/>
                <a:buNone/>
              </a:pPr>
              <a:t>48</a:t>
            </a:fld>
            <a:endParaRPr lang="en-US" altLang="en-US">
              <a:solidFill>
                <a:srgbClr val="000000"/>
              </a:solidFill>
              <a:latin typeface="Times New Roman" panose="02020603050405020304" pitchFamily="18" charset="0"/>
            </a:endParaRPr>
          </a:p>
        </p:txBody>
      </p:sp>
      <p:sp>
        <p:nvSpPr>
          <p:cNvPr id="114691" name="Text Box 1">
            <a:extLst>
              <a:ext uri="{FF2B5EF4-FFF2-40B4-BE49-F238E27FC236}">
                <a16:creationId xmlns:a16="http://schemas.microsoft.com/office/drawing/2014/main" id="{757FCA9A-D864-89BD-E1BC-06AADC8E3EE8}"/>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00C852E9-7952-4AAF-9AB3-8DC0629927AC}" type="slidenum">
              <a:rPr lang="en-US" altLang="en-US" sz="1200">
                <a:solidFill>
                  <a:srgbClr val="000000"/>
                </a:solidFill>
                <a:latin typeface="Times New Roman" panose="02020603050405020304" pitchFamily="18" charset="0"/>
              </a:rPr>
              <a:pPr algn="r" eaLnBrk="1" hangingPunct="1">
                <a:buClrTx/>
                <a:buFontTx/>
                <a:buNone/>
              </a:pPr>
              <a:t>48</a:t>
            </a:fld>
            <a:endParaRPr lang="en-US" altLang="en-US" sz="1200">
              <a:solidFill>
                <a:srgbClr val="000000"/>
              </a:solidFill>
              <a:latin typeface="Times New Roman" panose="02020603050405020304" pitchFamily="18" charset="0"/>
            </a:endParaRPr>
          </a:p>
        </p:txBody>
      </p:sp>
      <p:sp>
        <p:nvSpPr>
          <p:cNvPr id="114692" name="Rectangle 2">
            <a:extLst>
              <a:ext uri="{FF2B5EF4-FFF2-40B4-BE49-F238E27FC236}">
                <a16:creationId xmlns:a16="http://schemas.microsoft.com/office/drawing/2014/main" id="{BD99AB0B-3A3C-062B-6480-A7DE7F5C959C}"/>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3" name="Rectangle 3">
            <a:extLst>
              <a:ext uri="{FF2B5EF4-FFF2-40B4-BE49-F238E27FC236}">
                <a16:creationId xmlns:a16="http://schemas.microsoft.com/office/drawing/2014/main" id="{8EBE2F51-3BB4-DB7A-F26E-7010F857B61D}"/>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F42AA51-2CC6-1AEC-98E0-E25A9D1571C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EBC5E9FE-E11E-4840-8F49-B40201708A91}" type="slidenum">
              <a:rPr lang="en-US" altLang="en-US">
                <a:solidFill>
                  <a:srgbClr val="000000"/>
                </a:solidFill>
                <a:latin typeface="Times New Roman" panose="02020603050405020304" pitchFamily="18" charset="0"/>
              </a:rPr>
              <a:pPr>
                <a:buClrTx/>
                <a:buFontTx/>
                <a:buNone/>
              </a:pPr>
              <a:t>49</a:t>
            </a:fld>
            <a:endParaRPr lang="en-US" altLang="en-US">
              <a:solidFill>
                <a:srgbClr val="000000"/>
              </a:solidFill>
              <a:latin typeface="Times New Roman" panose="02020603050405020304" pitchFamily="18" charset="0"/>
            </a:endParaRPr>
          </a:p>
        </p:txBody>
      </p:sp>
      <p:sp>
        <p:nvSpPr>
          <p:cNvPr id="116739" name="Text Box 1">
            <a:extLst>
              <a:ext uri="{FF2B5EF4-FFF2-40B4-BE49-F238E27FC236}">
                <a16:creationId xmlns:a16="http://schemas.microsoft.com/office/drawing/2014/main" id="{784811BF-6B75-0C93-3004-FAA94A1CBC34}"/>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7D1F4816-7999-4EC6-A6AB-AF19B872E9E3}" type="slidenum">
              <a:rPr lang="en-US" altLang="en-US" sz="1200">
                <a:solidFill>
                  <a:srgbClr val="000000"/>
                </a:solidFill>
                <a:latin typeface="Times New Roman" panose="02020603050405020304" pitchFamily="18" charset="0"/>
              </a:rPr>
              <a:pPr algn="r" eaLnBrk="1" hangingPunct="1">
                <a:buClrTx/>
                <a:buFontTx/>
                <a:buNone/>
              </a:pPr>
              <a:t>49</a:t>
            </a:fld>
            <a:endParaRPr lang="en-US" altLang="en-US" sz="1200">
              <a:solidFill>
                <a:srgbClr val="000000"/>
              </a:solidFill>
              <a:latin typeface="Times New Roman" panose="02020603050405020304" pitchFamily="18" charset="0"/>
            </a:endParaRPr>
          </a:p>
        </p:txBody>
      </p:sp>
      <p:sp>
        <p:nvSpPr>
          <p:cNvPr id="116740" name="Rectangle 2">
            <a:extLst>
              <a:ext uri="{FF2B5EF4-FFF2-40B4-BE49-F238E27FC236}">
                <a16:creationId xmlns:a16="http://schemas.microsoft.com/office/drawing/2014/main" id="{549109AE-7024-B252-AD7D-09C82327CA4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1" name="Rectangle 3">
            <a:extLst>
              <a:ext uri="{FF2B5EF4-FFF2-40B4-BE49-F238E27FC236}">
                <a16:creationId xmlns:a16="http://schemas.microsoft.com/office/drawing/2014/main" id="{FDE09C3D-636F-BEEC-51DE-9E74524BAE2B}"/>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E3259236-F307-B144-6C5A-42B30440E00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4BDE9CF-348C-4AC4-A086-C215F3921955}" type="slidenum">
              <a:rPr lang="en-US" altLang="en-US">
                <a:solidFill>
                  <a:srgbClr val="000000"/>
                </a:solidFill>
                <a:latin typeface="Times New Roman" panose="02020603050405020304" pitchFamily="18" charset="0"/>
              </a:rPr>
              <a:pPr>
                <a:buClrTx/>
                <a:buFontTx/>
                <a:buNone/>
              </a:pPr>
              <a:t>50</a:t>
            </a:fld>
            <a:endParaRPr lang="en-US" altLang="en-US">
              <a:solidFill>
                <a:srgbClr val="000000"/>
              </a:solidFill>
              <a:latin typeface="Times New Roman" panose="02020603050405020304" pitchFamily="18" charset="0"/>
            </a:endParaRPr>
          </a:p>
        </p:txBody>
      </p:sp>
      <p:sp>
        <p:nvSpPr>
          <p:cNvPr id="118787" name="Text Box 1">
            <a:extLst>
              <a:ext uri="{FF2B5EF4-FFF2-40B4-BE49-F238E27FC236}">
                <a16:creationId xmlns:a16="http://schemas.microsoft.com/office/drawing/2014/main" id="{7B14F03F-2FCC-0C58-9DF5-A33F30DFFB8E}"/>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F7354305-05B0-4D15-AAD0-C002B006835C}" type="slidenum">
              <a:rPr lang="en-US" altLang="en-US" sz="1200">
                <a:solidFill>
                  <a:srgbClr val="000000"/>
                </a:solidFill>
                <a:latin typeface="Times New Roman" panose="02020603050405020304" pitchFamily="18" charset="0"/>
              </a:rPr>
              <a:pPr algn="r" eaLnBrk="1" hangingPunct="1">
                <a:buClrTx/>
                <a:buFontTx/>
                <a:buNone/>
              </a:pPr>
              <a:t>50</a:t>
            </a:fld>
            <a:endParaRPr lang="en-US" altLang="en-US" sz="1200">
              <a:solidFill>
                <a:srgbClr val="000000"/>
              </a:solidFill>
              <a:latin typeface="Times New Roman" panose="02020603050405020304" pitchFamily="18" charset="0"/>
            </a:endParaRPr>
          </a:p>
        </p:txBody>
      </p:sp>
      <p:sp>
        <p:nvSpPr>
          <p:cNvPr id="118788" name="Rectangle 2">
            <a:extLst>
              <a:ext uri="{FF2B5EF4-FFF2-40B4-BE49-F238E27FC236}">
                <a16:creationId xmlns:a16="http://schemas.microsoft.com/office/drawing/2014/main" id="{A6217A67-F133-5BB8-509E-CFF0C9F2294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9" name="Rectangle 3">
            <a:extLst>
              <a:ext uri="{FF2B5EF4-FFF2-40B4-BE49-F238E27FC236}">
                <a16:creationId xmlns:a16="http://schemas.microsoft.com/office/drawing/2014/main" id="{A1910BC8-1C2F-3CEA-B1B8-AA6CB240B588}"/>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CE81A88-2D46-2183-7044-D91304FA171B}"/>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198EE481-A39C-4CC2-8F1B-F2C4FCE1DAE5}" type="slidenum">
              <a:rPr lang="en-US" altLang="en-US">
                <a:solidFill>
                  <a:srgbClr val="000000"/>
                </a:solidFill>
                <a:latin typeface="Times New Roman" panose="02020603050405020304" pitchFamily="18" charset="0"/>
              </a:rPr>
              <a:pPr>
                <a:buClrTx/>
                <a:buFontTx/>
                <a:buNone/>
              </a:pPr>
              <a:t>6</a:t>
            </a:fld>
            <a:endParaRPr lang="en-US" altLang="en-US">
              <a:solidFill>
                <a:srgbClr val="000000"/>
              </a:solidFill>
              <a:latin typeface="Times New Roman" panose="02020603050405020304" pitchFamily="18" charset="0"/>
            </a:endParaRPr>
          </a:p>
        </p:txBody>
      </p:sp>
      <p:sp>
        <p:nvSpPr>
          <p:cNvPr id="26627" name="Text Box 1">
            <a:extLst>
              <a:ext uri="{FF2B5EF4-FFF2-40B4-BE49-F238E27FC236}">
                <a16:creationId xmlns:a16="http://schemas.microsoft.com/office/drawing/2014/main" id="{FAA9ABD2-504D-EEC2-8993-46E222B2B969}"/>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E6D0845-0534-46F4-95D7-F5238D60744C}" type="slidenum">
              <a:rPr lang="en-US" altLang="en-US" sz="1200">
                <a:solidFill>
                  <a:srgbClr val="000000"/>
                </a:solidFill>
                <a:latin typeface="Times New Roman" panose="02020603050405020304" pitchFamily="18" charset="0"/>
              </a:rPr>
              <a:pPr algn="r" eaLnBrk="1" hangingPunct="1">
                <a:buClrTx/>
                <a:buFontTx/>
                <a:buNone/>
              </a:pPr>
              <a:t>6</a:t>
            </a:fld>
            <a:endParaRPr lang="en-US" altLang="en-US" sz="1200">
              <a:solidFill>
                <a:srgbClr val="000000"/>
              </a:solidFill>
              <a:latin typeface="Times New Roman" panose="02020603050405020304" pitchFamily="18" charset="0"/>
            </a:endParaRPr>
          </a:p>
        </p:txBody>
      </p:sp>
      <p:sp>
        <p:nvSpPr>
          <p:cNvPr id="26628" name="Rectangle 2">
            <a:extLst>
              <a:ext uri="{FF2B5EF4-FFF2-40B4-BE49-F238E27FC236}">
                <a16:creationId xmlns:a16="http://schemas.microsoft.com/office/drawing/2014/main" id="{AB6DDE2D-E027-80C6-91D6-2212AEBCB89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3">
            <a:extLst>
              <a:ext uri="{FF2B5EF4-FFF2-40B4-BE49-F238E27FC236}">
                <a16:creationId xmlns:a16="http://schemas.microsoft.com/office/drawing/2014/main" id="{1ED45E00-76E4-06CF-1D4E-AB4376436EA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27C905D5-E4DF-0000-C5E3-E68B364AB9B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D18164B-C350-4FF8-B47D-740AB3E94763}" type="slidenum">
              <a:rPr lang="en-US" altLang="en-US">
                <a:solidFill>
                  <a:srgbClr val="000000"/>
                </a:solidFill>
                <a:latin typeface="Times New Roman" panose="02020603050405020304" pitchFamily="18" charset="0"/>
              </a:rPr>
              <a:pPr>
                <a:buClrTx/>
                <a:buFontTx/>
                <a:buNone/>
              </a:pPr>
              <a:t>51</a:t>
            </a:fld>
            <a:endParaRPr lang="en-US" altLang="en-US">
              <a:solidFill>
                <a:srgbClr val="000000"/>
              </a:solidFill>
              <a:latin typeface="Times New Roman" panose="02020603050405020304" pitchFamily="18" charset="0"/>
            </a:endParaRPr>
          </a:p>
        </p:txBody>
      </p:sp>
      <p:sp>
        <p:nvSpPr>
          <p:cNvPr id="120835" name="Text Box 1">
            <a:extLst>
              <a:ext uri="{FF2B5EF4-FFF2-40B4-BE49-F238E27FC236}">
                <a16:creationId xmlns:a16="http://schemas.microsoft.com/office/drawing/2014/main" id="{48480CA1-B491-8F51-7A96-731C3CD81926}"/>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4F33637-889C-4840-9B31-0BB4D9E26F31}" type="slidenum">
              <a:rPr lang="en-US" altLang="en-US" sz="1200">
                <a:solidFill>
                  <a:srgbClr val="000000"/>
                </a:solidFill>
                <a:latin typeface="Times New Roman" panose="02020603050405020304" pitchFamily="18" charset="0"/>
              </a:rPr>
              <a:pPr algn="r" eaLnBrk="1" hangingPunct="1">
                <a:buClrTx/>
                <a:buFontTx/>
                <a:buNone/>
              </a:pPr>
              <a:t>51</a:t>
            </a:fld>
            <a:endParaRPr lang="en-US" altLang="en-US" sz="1200">
              <a:solidFill>
                <a:srgbClr val="000000"/>
              </a:solidFill>
              <a:latin typeface="Times New Roman" panose="02020603050405020304" pitchFamily="18" charset="0"/>
            </a:endParaRPr>
          </a:p>
        </p:txBody>
      </p:sp>
      <p:sp>
        <p:nvSpPr>
          <p:cNvPr id="120836" name="Rectangle 2">
            <a:extLst>
              <a:ext uri="{FF2B5EF4-FFF2-40B4-BE49-F238E27FC236}">
                <a16:creationId xmlns:a16="http://schemas.microsoft.com/office/drawing/2014/main" id="{456B9F92-B5B3-F1EB-5D23-B60C2CF097C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7" name="Rectangle 3">
            <a:extLst>
              <a:ext uri="{FF2B5EF4-FFF2-40B4-BE49-F238E27FC236}">
                <a16:creationId xmlns:a16="http://schemas.microsoft.com/office/drawing/2014/main" id="{F5EA5B8F-962B-2B2C-5F82-DCE69AA8B9E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C99FC78F-4ACF-0F1E-F1DC-FDAEE8A19CC8}"/>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498BB480-8D01-4FE9-927B-218DAD5D7B27}" type="slidenum">
              <a:rPr lang="en-US" altLang="en-US">
                <a:solidFill>
                  <a:srgbClr val="000000"/>
                </a:solidFill>
                <a:latin typeface="Times New Roman" panose="02020603050405020304" pitchFamily="18" charset="0"/>
              </a:rPr>
              <a:pPr>
                <a:buClrTx/>
                <a:buFontTx/>
                <a:buNone/>
              </a:pPr>
              <a:t>52</a:t>
            </a:fld>
            <a:endParaRPr lang="en-US" altLang="en-US">
              <a:solidFill>
                <a:srgbClr val="000000"/>
              </a:solidFill>
              <a:latin typeface="Times New Roman" panose="02020603050405020304" pitchFamily="18" charset="0"/>
            </a:endParaRPr>
          </a:p>
        </p:txBody>
      </p:sp>
      <p:sp>
        <p:nvSpPr>
          <p:cNvPr id="122883" name="Text Box 1">
            <a:extLst>
              <a:ext uri="{FF2B5EF4-FFF2-40B4-BE49-F238E27FC236}">
                <a16:creationId xmlns:a16="http://schemas.microsoft.com/office/drawing/2014/main" id="{AD3E9F55-CD79-F395-B4D2-9634D86F5783}"/>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6AE2ECB7-0119-4272-A96F-69F764D5751D}" type="slidenum">
              <a:rPr lang="en-US" altLang="en-US" sz="1200">
                <a:solidFill>
                  <a:srgbClr val="000000"/>
                </a:solidFill>
                <a:latin typeface="Times New Roman" panose="02020603050405020304" pitchFamily="18" charset="0"/>
              </a:rPr>
              <a:pPr algn="r" eaLnBrk="1" hangingPunct="1">
                <a:buClrTx/>
                <a:buFontTx/>
                <a:buNone/>
              </a:pPr>
              <a:t>52</a:t>
            </a:fld>
            <a:endParaRPr lang="en-US" altLang="en-US" sz="1200">
              <a:solidFill>
                <a:srgbClr val="000000"/>
              </a:solidFill>
              <a:latin typeface="Times New Roman" panose="02020603050405020304" pitchFamily="18" charset="0"/>
            </a:endParaRPr>
          </a:p>
        </p:txBody>
      </p:sp>
      <p:sp>
        <p:nvSpPr>
          <p:cNvPr id="122884" name="Rectangle 2">
            <a:extLst>
              <a:ext uri="{FF2B5EF4-FFF2-40B4-BE49-F238E27FC236}">
                <a16:creationId xmlns:a16="http://schemas.microsoft.com/office/drawing/2014/main" id="{39AC9D12-125E-EE86-2874-4E28514D80D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5" name="Rectangle 3">
            <a:extLst>
              <a:ext uri="{FF2B5EF4-FFF2-40B4-BE49-F238E27FC236}">
                <a16:creationId xmlns:a16="http://schemas.microsoft.com/office/drawing/2014/main" id="{1D449FCF-DB86-D9B4-E602-254591C9277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A100C2B-B154-C974-1054-E2FE5EE9470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08BC421-27DF-40E4-B7CD-8764F3A333E8}" type="slidenum">
              <a:rPr lang="en-US" altLang="en-US">
                <a:solidFill>
                  <a:srgbClr val="000000"/>
                </a:solidFill>
                <a:latin typeface="Times New Roman" panose="02020603050405020304" pitchFamily="18" charset="0"/>
              </a:rPr>
              <a:pPr>
                <a:buClrTx/>
                <a:buFontTx/>
                <a:buNone/>
              </a:pPr>
              <a:t>53</a:t>
            </a:fld>
            <a:endParaRPr lang="en-US" altLang="en-US">
              <a:solidFill>
                <a:srgbClr val="000000"/>
              </a:solidFill>
              <a:latin typeface="Times New Roman" panose="02020603050405020304" pitchFamily="18" charset="0"/>
            </a:endParaRPr>
          </a:p>
        </p:txBody>
      </p:sp>
      <p:sp>
        <p:nvSpPr>
          <p:cNvPr id="124931" name="Text Box 1">
            <a:extLst>
              <a:ext uri="{FF2B5EF4-FFF2-40B4-BE49-F238E27FC236}">
                <a16:creationId xmlns:a16="http://schemas.microsoft.com/office/drawing/2014/main" id="{232B3A04-5BF8-6823-D1B1-A38435B6FCA8}"/>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52495DF5-C3DC-42F1-A07E-23555D3EF5A5}" type="slidenum">
              <a:rPr lang="en-US" altLang="en-US" sz="1200">
                <a:solidFill>
                  <a:srgbClr val="000000"/>
                </a:solidFill>
                <a:latin typeface="Times New Roman" panose="02020603050405020304" pitchFamily="18" charset="0"/>
              </a:rPr>
              <a:pPr algn="r" eaLnBrk="1" hangingPunct="1">
                <a:buClrTx/>
                <a:buFontTx/>
                <a:buNone/>
              </a:pPr>
              <a:t>53</a:t>
            </a:fld>
            <a:endParaRPr lang="en-US" altLang="en-US" sz="1200">
              <a:solidFill>
                <a:srgbClr val="000000"/>
              </a:solidFill>
              <a:latin typeface="Times New Roman" panose="02020603050405020304" pitchFamily="18" charset="0"/>
            </a:endParaRPr>
          </a:p>
        </p:txBody>
      </p:sp>
      <p:sp>
        <p:nvSpPr>
          <p:cNvPr id="124932" name="Rectangle 2">
            <a:extLst>
              <a:ext uri="{FF2B5EF4-FFF2-40B4-BE49-F238E27FC236}">
                <a16:creationId xmlns:a16="http://schemas.microsoft.com/office/drawing/2014/main" id="{94723A35-EC56-F1F6-8E30-A59C6AA17FD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3" name="Rectangle 3">
            <a:extLst>
              <a:ext uri="{FF2B5EF4-FFF2-40B4-BE49-F238E27FC236}">
                <a16:creationId xmlns:a16="http://schemas.microsoft.com/office/drawing/2014/main" id="{329EBF3C-8467-58D3-C1F6-1C1D15259A49}"/>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Times New Roman" panose="02020603050405020304" pitchFamily="18" charset="0"/>
              <a:cs typeface="DejaVu Sans" panose="020B0603030804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2BA2B423-2DC6-F748-27DF-E0C0C3199C06}"/>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C57CF6E-52BD-4058-8907-EB74485375B4}" type="slidenum">
              <a:rPr lang="en-US" altLang="en-US">
                <a:solidFill>
                  <a:srgbClr val="000000"/>
                </a:solidFill>
                <a:latin typeface="Times New Roman" panose="02020603050405020304" pitchFamily="18" charset="0"/>
              </a:rPr>
              <a:pPr>
                <a:buClrTx/>
                <a:buFontTx/>
                <a:buNone/>
              </a:pPr>
              <a:t>54</a:t>
            </a:fld>
            <a:endParaRPr lang="en-US" altLang="en-US">
              <a:solidFill>
                <a:srgbClr val="000000"/>
              </a:solidFill>
              <a:latin typeface="Times New Roman" panose="02020603050405020304" pitchFamily="18" charset="0"/>
            </a:endParaRPr>
          </a:p>
        </p:txBody>
      </p:sp>
      <p:sp>
        <p:nvSpPr>
          <p:cNvPr id="126979" name="Text Box 1">
            <a:extLst>
              <a:ext uri="{FF2B5EF4-FFF2-40B4-BE49-F238E27FC236}">
                <a16:creationId xmlns:a16="http://schemas.microsoft.com/office/drawing/2014/main" id="{764DD428-801D-34F0-BDE5-C2DBB5DF4B42}"/>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F34D6AD6-1551-4635-BE60-13F60A58A073}" type="slidenum">
              <a:rPr lang="en-US" altLang="en-US" sz="1200">
                <a:solidFill>
                  <a:srgbClr val="000000"/>
                </a:solidFill>
                <a:latin typeface="Times New Roman" panose="02020603050405020304" pitchFamily="18" charset="0"/>
              </a:rPr>
              <a:pPr algn="r" eaLnBrk="1" hangingPunct="1">
                <a:buClrTx/>
                <a:buFontTx/>
                <a:buNone/>
              </a:pPr>
              <a:t>54</a:t>
            </a:fld>
            <a:endParaRPr lang="en-US" altLang="en-US" sz="1200">
              <a:solidFill>
                <a:srgbClr val="000000"/>
              </a:solidFill>
              <a:latin typeface="Times New Roman" panose="02020603050405020304" pitchFamily="18" charset="0"/>
            </a:endParaRPr>
          </a:p>
        </p:txBody>
      </p:sp>
      <p:sp>
        <p:nvSpPr>
          <p:cNvPr id="126980" name="Rectangle 2">
            <a:extLst>
              <a:ext uri="{FF2B5EF4-FFF2-40B4-BE49-F238E27FC236}">
                <a16:creationId xmlns:a16="http://schemas.microsoft.com/office/drawing/2014/main" id="{3BC87FAC-E2E9-6305-5716-D93F9F5BA9AC}"/>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1" name="Rectangle 3">
            <a:extLst>
              <a:ext uri="{FF2B5EF4-FFF2-40B4-BE49-F238E27FC236}">
                <a16:creationId xmlns:a16="http://schemas.microsoft.com/office/drawing/2014/main" id="{CE44A6DA-76D9-0EAE-37BA-511ED966E3DD}"/>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8361A6C7-2AF8-C2CB-D8FC-58640F0D3933}"/>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11AD50B-6CB6-4187-B50A-98DC1BB79018}" type="slidenum">
              <a:rPr lang="en-US" altLang="en-US">
                <a:solidFill>
                  <a:srgbClr val="000000"/>
                </a:solidFill>
                <a:latin typeface="Times New Roman" panose="02020603050405020304" pitchFamily="18" charset="0"/>
              </a:rPr>
              <a:pPr>
                <a:buClrTx/>
                <a:buFontTx/>
                <a:buNone/>
              </a:pPr>
              <a:t>55</a:t>
            </a:fld>
            <a:endParaRPr lang="en-US" altLang="en-US">
              <a:solidFill>
                <a:srgbClr val="000000"/>
              </a:solidFill>
              <a:latin typeface="Times New Roman" panose="02020603050405020304" pitchFamily="18" charset="0"/>
            </a:endParaRPr>
          </a:p>
        </p:txBody>
      </p:sp>
      <p:sp>
        <p:nvSpPr>
          <p:cNvPr id="129027" name="Text Box 1">
            <a:extLst>
              <a:ext uri="{FF2B5EF4-FFF2-40B4-BE49-F238E27FC236}">
                <a16:creationId xmlns:a16="http://schemas.microsoft.com/office/drawing/2014/main" id="{1A965CA1-21DA-3BD9-44D6-A02F36B33AD4}"/>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7A7FBE61-C8F7-4A76-A545-679A33DD94B9}" type="slidenum">
              <a:rPr lang="en-US" altLang="en-US" sz="1200">
                <a:solidFill>
                  <a:srgbClr val="000000"/>
                </a:solidFill>
                <a:latin typeface="Times New Roman" panose="02020603050405020304" pitchFamily="18" charset="0"/>
              </a:rPr>
              <a:pPr algn="r" eaLnBrk="1" hangingPunct="1">
                <a:buClrTx/>
                <a:buFontTx/>
                <a:buNone/>
              </a:pPr>
              <a:t>55</a:t>
            </a:fld>
            <a:endParaRPr lang="en-US" altLang="en-US" sz="1200">
              <a:solidFill>
                <a:srgbClr val="000000"/>
              </a:solidFill>
              <a:latin typeface="Times New Roman" panose="02020603050405020304" pitchFamily="18" charset="0"/>
            </a:endParaRPr>
          </a:p>
        </p:txBody>
      </p:sp>
      <p:sp>
        <p:nvSpPr>
          <p:cNvPr id="129028" name="Rectangle 2">
            <a:extLst>
              <a:ext uri="{FF2B5EF4-FFF2-40B4-BE49-F238E27FC236}">
                <a16:creationId xmlns:a16="http://schemas.microsoft.com/office/drawing/2014/main" id="{F5B9A9A0-CA79-CFDB-1D3C-E19E233D7D08}"/>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9" name="Rectangle 3">
            <a:extLst>
              <a:ext uri="{FF2B5EF4-FFF2-40B4-BE49-F238E27FC236}">
                <a16:creationId xmlns:a16="http://schemas.microsoft.com/office/drawing/2014/main" id="{FE40392E-87BD-CAE1-6B3A-740509FC5323}"/>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A5612889-0F02-AF5B-433B-BE683B16AAD7}"/>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9D23B97-B110-412F-A04F-087D9C5E86F5}" type="slidenum">
              <a:rPr lang="en-US" altLang="en-US">
                <a:solidFill>
                  <a:srgbClr val="000000"/>
                </a:solidFill>
                <a:latin typeface="Times New Roman" panose="02020603050405020304" pitchFamily="18" charset="0"/>
              </a:rPr>
              <a:pPr>
                <a:buClrTx/>
                <a:buFontTx/>
                <a:buNone/>
              </a:pPr>
              <a:t>56</a:t>
            </a:fld>
            <a:endParaRPr lang="en-US" altLang="en-US">
              <a:solidFill>
                <a:srgbClr val="000000"/>
              </a:solidFill>
              <a:latin typeface="Times New Roman" panose="02020603050405020304" pitchFamily="18" charset="0"/>
            </a:endParaRPr>
          </a:p>
        </p:txBody>
      </p:sp>
      <p:sp>
        <p:nvSpPr>
          <p:cNvPr id="131075" name="Text Box 1">
            <a:extLst>
              <a:ext uri="{FF2B5EF4-FFF2-40B4-BE49-F238E27FC236}">
                <a16:creationId xmlns:a16="http://schemas.microsoft.com/office/drawing/2014/main" id="{0B580266-E7E5-268C-7C7D-740A0D87BD16}"/>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58FB5C7-D854-47FC-AAF9-228DA34C60B0}" type="slidenum">
              <a:rPr lang="en-US" altLang="en-US" sz="1200">
                <a:solidFill>
                  <a:srgbClr val="000000"/>
                </a:solidFill>
                <a:latin typeface="Times New Roman" panose="02020603050405020304" pitchFamily="18" charset="0"/>
              </a:rPr>
              <a:pPr algn="r" eaLnBrk="1" hangingPunct="1">
                <a:buClrTx/>
                <a:buFontTx/>
                <a:buNone/>
              </a:pPr>
              <a:t>56</a:t>
            </a:fld>
            <a:endParaRPr lang="en-US" altLang="en-US" sz="1200">
              <a:solidFill>
                <a:srgbClr val="000000"/>
              </a:solidFill>
              <a:latin typeface="Times New Roman" panose="02020603050405020304" pitchFamily="18" charset="0"/>
            </a:endParaRPr>
          </a:p>
        </p:txBody>
      </p:sp>
      <p:sp>
        <p:nvSpPr>
          <p:cNvPr id="131076" name="Rectangle 2">
            <a:extLst>
              <a:ext uri="{FF2B5EF4-FFF2-40B4-BE49-F238E27FC236}">
                <a16:creationId xmlns:a16="http://schemas.microsoft.com/office/drawing/2014/main" id="{2160C5CB-2A90-F2B2-4CDB-2FE15D775504}"/>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7" name="Rectangle 3">
            <a:extLst>
              <a:ext uri="{FF2B5EF4-FFF2-40B4-BE49-F238E27FC236}">
                <a16:creationId xmlns:a16="http://schemas.microsoft.com/office/drawing/2014/main" id="{172C5D79-B05A-3EA3-353F-E3B0487ED217}"/>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6D8E2C39-D1EA-BF43-E199-F6387C0B527D}"/>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2BA77D59-7D21-44B4-BE5D-E6ACB1917CA8}" type="slidenum">
              <a:rPr lang="en-US" altLang="en-US">
                <a:solidFill>
                  <a:srgbClr val="000000"/>
                </a:solidFill>
                <a:latin typeface="Times New Roman" panose="02020603050405020304" pitchFamily="18" charset="0"/>
              </a:rPr>
              <a:pPr>
                <a:buClrTx/>
                <a:buFontTx/>
                <a:buNone/>
              </a:pPr>
              <a:t>57</a:t>
            </a:fld>
            <a:endParaRPr lang="en-US" altLang="en-US">
              <a:solidFill>
                <a:srgbClr val="000000"/>
              </a:solidFill>
              <a:latin typeface="Times New Roman" panose="02020603050405020304" pitchFamily="18" charset="0"/>
            </a:endParaRPr>
          </a:p>
        </p:txBody>
      </p:sp>
      <p:sp>
        <p:nvSpPr>
          <p:cNvPr id="133123" name="Text Box 1">
            <a:extLst>
              <a:ext uri="{FF2B5EF4-FFF2-40B4-BE49-F238E27FC236}">
                <a16:creationId xmlns:a16="http://schemas.microsoft.com/office/drawing/2014/main" id="{52F0BA0D-02D5-DB03-F9BE-2A16CEC7E244}"/>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A4C1E8D4-26B0-4192-B17F-D7DF85AF86FC}" type="slidenum">
              <a:rPr lang="en-US" altLang="en-US" sz="1200">
                <a:solidFill>
                  <a:srgbClr val="000000"/>
                </a:solidFill>
                <a:latin typeface="Times New Roman" panose="02020603050405020304" pitchFamily="18" charset="0"/>
              </a:rPr>
              <a:pPr algn="r" eaLnBrk="1" hangingPunct="1">
                <a:buClrTx/>
                <a:buFontTx/>
                <a:buNone/>
              </a:pPr>
              <a:t>57</a:t>
            </a:fld>
            <a:endParaRPr lang="en-US" altLang="en-US" sz="1200">
              <a:solidFill>
                <a:srgbClr val="000000"/>
              </a:solidFill>
              <a:latin typeface="Times New Roman" panose="02020603050405020304" pitchFamily="18" charset="0"/>
            </a:endParaRPr>
          </a:p>
        </p:txBody>
      </p:sp>
      <p:sp>
        <p:nvSpPr>
          <p:cNvPr id="133124" name="Rectangle 2">
            <a:extLst>
              <a:ext uri="{FF2B5EF4-FFF2-40B4-BE49-F238E27FC236}">
                <a16:creationId xmlns:a16="http://schemas.microsoft.com/office/drawing/2014/main" id="{EFC59DB2-480E-7AF7-6DE2-45331C6A6D02}"/>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5" name="Rectangle 3">
            <a:extLst>
              <a:ext uri="{FF2B5EF4-FFF2-40B4-BE49-F238E27FC236}">
                <a16:creationId xmlns:a16="http://schemas.microsoft.com/office/drawing/2014/main" id="{E64D8BF9-5B0E-4B3C-31B9-505E4AEFE2B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C63435FD-1A52-66DF-846C-F79C0C05D1C4}"/>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C62BAE05-35D8-46C1-9889-EBB704536588}" type="slidenum">
              <a:rPr lang="en-US" altLang="en-US">
                <a:solidFill>
                  <a:srgbClr val="000000"/>
                </a:solidFill>
                <a:latin typeface="Times New Roman" panose="02020603050405020304" pitchFamily="18" charset="0"/>
              </a:rPr>
              <a:pPr>
                <a:buClrTx/>
                <a:buFontTx/>
                <a:buNone/>
              </a:pPr>
              <a:t>58</a:t>
            </a:fld>
            <a:endParaRPr lang="en-US" altLang="en-US">
              <a:solidFill>
                <a:srgbClr val="000000"/>
              </a:solidFill>
              <a:latin typeface="Times New Roman" panose="02020603050405020304" pitchFamily="18" charset="0"/>
            </a:endParaRPr>
          </a:p>
        </p:txBody>
      </p:sp>
      <p:sp>
        <p:nvSpPr>
          <p:cNvPr id="135171" name="Text Box 1">
            <a:extLst>
              <a:ext uri="{FF2B5EF4-FFF2-40B4-BE49-F238E27FC236}">
                <a16:creationId xmlns:a16="http://schemas.microsoft.com/office/drawing/2014/main" id="{570509F8-71AA-5DFB-1014-DA22F225EBF1}"/>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E4520E4-5D22-479F-9369-3A1E727DE801}" type="slidenum">
              <a:rPr lang="en-US" altLang="en-US" sz="1200">
                <a:solidFill>
                  <a:srgbClr val="000000"/>
                </a:solidFill>
                <a:latin typeface="Times New Roman" panose="02020603050405020304" pitchFamily="18" charset="0"/>
              </a:rPr>
              <a:pPr algn="r" eaLnBrk="1" hangingPunct="1">
                <a:buClrTx/>
                <a:buFontTx/>
                <a:buNone/>
              </a:pPr>
              <a:t>58</a:t>
            </a:fld>
            <a:endParaRPr lang="en-US" altLang="en-US" sz="1200">
              <a:solidFill>
                <a:srgbClr val="000000"/>
              </a:solidFill>
              <a:latin typeface="Times New Roman" panose="02020603050405020304" pitchFamily="18" charset="0"/>
            </a:endParaRPr>
          </a:p>
        </p:txBody>
      </p:sp>
      <p:sp>
        <p:nvSpPr>
          <p:cNvPr id="135172" name="Rectangle 2">
            <a:extLst>
              <a:ext uri="{FF2B5EF4-FFF2-40B4-BE49-F238E27FC236}">
                <a16:creationId xmlns:a16="http://schemas.microsoft.com/office/drawing/2014/main" id="{D26C785F-4B11-56BF-818A-6441162CC60C}"/>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3" name="Rectangle 3">
            <a:extLst>
              <a:ext uri="{FF2B5EF4-FFF2-40B4-BE49-F238E27FC236}">
                <a16:creationId xmlns:a16="http://schemas.microsoft.com/office/drawing/2014/main" id="{2AF9DAA7-81DA-7BFA-6730-9398F6B218D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4DC64B4D-5EA4-9FB7-98CC-94A01FE3FC3E}"/>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592C51C-8451-4BBC-9C60-82625BFFEAD3}" type="slidenum">
              <a:rPr lang="en-US" altLang="en-US">
                <a:solidFill>
                  <a:srgbClr val="000000"/>
                </a:solidFill>
                <a:latin typeface="Times New Roman" panose="02020603050405020304" pitchFamily="18" charset="0"/>
              </a:rPr>
              <a:pPr>
                <a:buClrTx/>
                <a:buFontTx/>
                <a:buNone/>
              </a:pPr>
              <a:t>59</a:t>
            </a:fld>
            <a:endParaRPr lang="en-US" altLang="en-US">
              <a:solidFill>
                <a:srgbClr val="000000"/>
              </a:solidFill>
              <a:latin typeface="Times New Roman" panose="02020603050405020304" pitchFamily="18" charset="0"/>
            </a:endParaRPr>
          </a:p>
        </p:txBody>
      </p:sp>
      <p:sp>
        <p:nvSpPr>
          <p:cNvPr id="137219" name="Text Box 1">
            <a:extLst>
              <a:ext uri="{FF2B5EF4-FFF2-40B4-BE49-F238E27FC236}">
                <a16:creationId xmlns:a16="http://schemas.microsoft.com/office/drawing/2014/main" id="{CA239E35-5690-D425-92CC-B3224272D329}"/>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768F059-D3C6-426D-BCD8-6B23057ABBD0}" type="slidenum">
              <a:rPr lang="en-US" altLang="en-US" sz="1200">
                <a:solidFill>
                  <a:srgbClr val="000000"/>
                </a:solidFill>
                <a:latin typeface="Times New Roman" panose="02020603050405020304" pitchFamily="18" charset="0"/>
              </a:rPr>
              <a:pPr algn="r" eaLnBrk="1" hangingPunct="1">
                <a:buClrTx/>
                <a:buFontTx/>
                <a:buNone/>
              </a:pPr>
              <a:t>59</a:t>
            </a:fld>
            <a:endParaRPr lang="en-US" altLang="en-US" sz="1200">
              <a:solidFill>
                <a:srgbClr val="000000"/>
              </a:solidFill>
              <a:latin typeface="Times New Roman" panose="02020603050405020304" pitchFamily="18" charset="0"/>
            </a:endParaRPr>
          </a:p>
        </p:txBody>
      </p:sp>
      <p:sp>
        <p:nvSpPr>
          <p:cNvPr id="137220" name="Rectangle 2">
            <a:extLst>
              <a:ext uri="{FF2B5EF4-FFF2-40B4-BE49-F238E27FC236}">
                <a16:creationId xmlns:a16="http://schemas.microsoft.com/office/drawing/2014/main" id="{CEFE2346-DBEE-2D25-DE84-BB138A86C5A4}"/>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1" name="Rectangle 3">
            <a:extLst>
              <a:ext uri="{FF2B5EF4-FFF2-40B4-BE49-F238E27FC236}">
                <a16:creationId xmlns:a16="http://schemas.microsoft.com/office/drawing/2014/main" id="{824794DC-EEC2-44D4-E273-41DB908F34A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C2B027C7-4437-89F8-8755-C3957F6FC5B4}"/>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14C91711-12EA-4541-8292-904345DE8017}" type="slidenum">
              <a:rPr lang="en-US" altLang="en-US">
                <a:solidFill>
                  <a:srgbClr val="000000"/>
                </a:solidFill>
                <a:latin typeface="Times New Roman" panose="02020603050405020304" pitchFamily="18" charset="0"/>
              </a:rPr>
              <a:pPr>
                <a:buClrTx/>
                <a:buFontTx/>
                <a:buNone/>
              </a:pPr>
              <a:t>60</a:t>
            </a:fld>
            <a:endParaRPr lang="en-US" altLang="en-US">
              <a:solidFill>
                <a:srgbClr val="000000"/>
              </a:solidFill>
              <a:latin typeface="Times New Roman" panose="02020603050405020304" pitchFamily="18" charset="0"/>
            </a:endParaRPr>
          </a:p>
        </p:txBody>
      </p:sp>
      <p:sp>
        <p:nvSpPr>
          <p:cNvPr id="139267" name="Text Box 1">
            <a:extLst>
              <a:ext uri="{FF2B5EF4-FFF2-40B4-BE49-F238E27FC236}">
                <a16:creationId xmlns:a16="http://schemas.microsoft.com/office/drawing/2014/main" id="{A67B5CD4-D019-0CCB-9AA8-7B3676076850}"/>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392DEE2C-CE02-4F67-B246-9C62D3B6EAEE}" type="slidenum">
              <a:rPr lang="en-US" altLang="en-US" sz="1200">
                <a:solidFill>
                  <a:srgbClr val="000000"/>
                </a:solidFill>
                <a:latin typeface="Times New Roman" panose="02020603050405020304" pitchFamily="18" charset="0"/>
              </a:rPr>
              <a:pPr algn="r" eaLnBrk="1" hangingPunct="1">
                <a:buClrTx/>
                <a:buFontTx/>
                <a:buNone/>
              </a:pPr>
              <a:t>60</a:t>
            </a:fld>
            <a:endParaRPr lang="en-US" altLang="en-US" sz="1200">
              <a:solidFill>
                <a:srgbClr val="000000"/>
              </a:solidFill>
              <a:latin typeface="Times New Roman" panose="02020603050405020304" pitchFamily="18" charset="0"/>
            </a:endParaRPr>
          </a:p>
        </p:txBody>
      </p:sp>
      <p:sp>
        <p:nvSpPr>
          <p:cNvPr id="139268" name="Rectangle 2">
            <a:extLst>
              <a:ext uri="{FF2B5EF4-FFF2-40B4-BE49-F238E27FC236}">
                <a16:creationId xmlns:a16="http://schemas.microsoft.com/office/drawing/2014/main" id="{AE2B01D8-279F-12CB-55E7-A0607B1F99A1}"/>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9" name="Rectangle 3">
            <a:extLst>
              <a:ext uri="{FF2B5EF4-FFF2-40B4-BE49-F238E27FC236}">
                <a16:creationId xmlns:a16="http://schemas.microsoft.com/office/drawing/2014/main" id="{2579C9D8-A7DF-3F60-04AE-A37B8E589DEE}"/>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8D2C2EE-092E-5C63-6D71-18A1B996ED25}"/>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19F4A8FA-D1F6-4FB2-9B1C-176D6B376AB3}" type="slidenum">
              <a:rPr lang="en-US" altLang="en-US">
                <a:solidFill>
                  <a:srgbClr val="000000"/>
                </a:solidFill>
                <a:latin typeface="Times New Roman" panose="02020603050405020304" pitchFamily="18" charset="0"/>
              </a:rPr>
              <a:pPr>
                <a:buClrTx/>
                <a:buFontTx/>
                <a:buNone/>
              </a:pPr>
              <a:t>7</a:t>
            </a:fld>
            <a:endParaRPr lang="en-US" altLang="en-US">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796F3F0B-5F1E-3285-2C2A-0852CB10CFF3}"/>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9F5150C6-9158-08C7-1DA8-50780B77E360}"/>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A561B0C-D335-B3B3-8BA0-5EAFD5B497C8}"/>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83795064-E68F-4A26-99A3-9CAB6C381790}" type="slidenum">
              <a:rPr lang="en-US" altLang="en-US">
                <a:solidFill>
                  <a:srgbClr val="000000"/>
                </a:solidFill>
                <a:latin typeface="Times New Roman" panose="02020603050405020304" pitchFamily="18" charset="0"/>
              </a:rPr>
              <a:pPr>
                <a:buClrTx/>
                <a:buFontTx/>
                <a:buNone/>
              </a:pPr>
              <a:t>61</a:t>
            </a:fld>
            <a:endParaRPr lang="en-US" altLang="en-US">
              <a:solidFill>
                <a:srgbClr val="000000"/>
              </a:solidFill>
              <a:latin typeface="Times New Roman" panose="02020603050405020304" pitchFamily="18" charset="0"/>
            </a:endParaRPr>
          </a:p>
        </p:txBody>
      </p:sp>
      <p:sp>
        <p:nvSpPr>
          <p:cNvPr id="141315" name="Text Box 1">
            <a:extLst>
              <a:ext uri="{FF2B5EF4-FFF2-40B4-BE49-F238E27FC236}">
                <a16:creationId xmlns:a16="http://schemas.microsoft.com/office/drawing/2014/main" id="{4A31842C-E1E6-C30D-C1C6-07909BE7D8DC}"/>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EB6092C8-9D68-492A-9744-EC617337FEAA}" type="slidenum">
              <a:rPr lang="en-US" altLang="en-US" sz="1200">
                <a:solidFill>
                  <a:srgbClr val="000000"/>
                </a:solidFill>
                <a:latin typeface="Times New Roman" panose="02020603050405020304" pitchFamily="18" charset="0"/>
              </a:rPr>
              <a:pPr algn="r" eaLnBrk="1" hangingPunct="1">
                <a:buClrTx/>
                <a:buFontTx/>
                <a:buNone/>
              </a:pPr>
              <a:t>61</a:t>
            </a:fld>
            <a:endParaRPr lang="en-US" altLang="en-US" sz="1200">
              <a:solidFill>
                <a:srgbClr val="000000"/>
              </a:solidFill>
              <a:latin typeface="Times New Roman" panose="02020603050405020304" pitchFamily="18" charset="0"/>
            </a:endParaRPr>
          </a:p>
        </p:txBody>
      </p:sp>
      <p:sp>
        <p:nvSpPr>
          <p:cNvPr id="141316" name="Rectangle 2">
            <a:extLst>
              <a:ext uri="{FF2B5EF4-FFF2-40B4-BE49-F238E27FC236}">
                <a16:creationId xmlns:a16="http://schemas.microsoft.com/office/drawing/2014/main" id="{B1E10571-C625-0234-8544-A4E2E3874329}"/>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7" name="Rectangle 3">
            <a:extLst>
              <a:ext uri="{FF2B5EF4-FFF2-40B4-BE49-F238E27FC236}">
                <a16:creationId xmlns:a16="http://schemas.microsoft.com/office/drawing/2014/main" id="{C8266FE0-D683-47BF-C7A9-F9EC10CEE3A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4A7935AB-BE2D-F0D2-2EB1-8A560867CC72}"/>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4081A86B-A05B-41A0-A9F1-30ADAC046B68}" type="slidenum">
              <a:rPr lang="en-US" altLang="en-US">
                <a:solidFill>
                  <a:srgbClr val="000000"/>
                </a:solidFill>
                <a:latin typeface="Times New Roman" panose="02020603050405020304" pitchFamily="18" charset="0"/>
              </a:rPr>
              <a:pPr>
                <a:buClrTx/>
                <a:buFontTx/>
                <a:buNone/>
              </a:pPr>
              <a:t>62</a:t>
            </a:fld>
            <a:endParaRPr lang="en-US" altLang="en-US">
              <a:solidFill>
                <a:srgbClr val="000000"/>
              </a:solidFill>
              <a:latin typeface="Times New Roman" panose="02020603050405020304" pitchFamily="18" charset="0"/>
            </a:endParaRPr>
          </a:p>
        </p:txBody>
      </p:sp>
      <p:sp>
        <p:nvSpPr>
          <p:cNvPr id="143363" name="Text Box 1">
            <a:extLst>
              <a:ext uri="{FF2B5EF4-FFF2-40B4-BE49-F238E27FC236}">
                <a16:creationId xmlns:a16="http://schemas.microsoft.com/office/drawing/2014/main" id="{619F0143-16BD-A421-C86A-8288BB228D07}"/>
              </a:ext>
            </a:extLst>
          </p:cNvPr>
          <p:cNvSpPr txBox="1">
            <a:spLocks noChangeArrowheads="1"/>
          </p:cNvSpPr>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20" tIns="46080" rIns="92520" bIns="4608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r" eaLnBrk="1" hangingPunct="1">
              <a:buClrTx/>
              <a:buFontTx/>
              <a:buNone/>
            </a:pPr>
            <a:fld id="{4AABDC53-D634-4C95-ACF0-5D965BDB987C}" type="slidenum">
              <a:rPr lang="en-US" altLang="en-US" sz="1200">
                <a:solidFill>
                  <a:srgbClr val="000000"/>
                </a:solidFill>
                <a:latin typeface="Times New Roman" panose="02020603050405020304" pitchFamily="18" charset="0"/>
              </a:rPr>
              <a:pPr algn="r" eaLnBrk="1" hangingPunct="1">
                <a:buClrTx/>
                <a:buFontTx/>
                <a:buNone/>
              </a:pPr>
              <a:t>62</a:t>
            </a:fld>
            <a:endParaRPr lang="en-US" altLang="en-US" sz="1200">
              <a:solidFill>
                <a:srgbClr val="000000"/>
              </a:solidFill>
              <a:latin typeface="Times New Roman" panose="02020603050405020304" pitchFamily="18" charset="0"/>
            </a:endParaRPr>
          </a:p>
        </p:txBody>
      </p:sp>
      <p:sp>
        <p:nvSpPr>
          <p:cNvPr id="143364" name="Rectangle 2">
            <a:extLst>
              <a:ext uri="{FF2B5EF4-FFF2-40B4-BE49-F238E27FC236}">
                <a16:creationId xmlns:a16="http://schemas.microsoft.com/office/drawing/2014/main" id="{56F2A5DC-42DF-B98A-02B1-2D38888F4550}"/>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5" name="Rectangle 3">
            <a:extLst>
              <a:ext uri="{FF2B5EF4-FFF2-40B4-BE49-F238E27FC236}">
                <a16:creationId xmlns:a16="http://schemas.microsoft.com/office/drawing/2014/main" id="{32E05302-5083-030E-33E7-552FE3A2D15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D549B4F6-BD54-370F-7ECC-B192ABE80CB1}"/>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06AA7F61-1C35-457D-842C-5445F55A9788}" type="slidenum">
              <a:rPr lang="en-US" altLang="en-US">
                <a:solidFill>
                  <a:srgbClr val="000000"/>
                </a:solidFill>
                <a:latin typeface="Times New Roman" panose="02020603050405020304" pitchFamily="18" charset="0"/>
              </a:rPr>
              <a:pPr>
                <a:buClrTx/>
                <a:buFontTx/>
                <a:buNone/>
              </a:pPr>
              <a:t>63</a:t>
            </a:fld>
            <a:endParaRPr lang="en-US" altLang="en-US">
              <a:solidFill>
                <a:srgbClr val="000000"/>
              </a:solidFill>
              <a:latin typeface="Times New Roman" panose="02020603050405020304" pitchFamily="18" charset="0"/>
            </a:endParaRPr>
          </a:p>
        </p:txBody>
      </p:sp>
      <p:sp>
        <p:nvSpPr>
          <p:cNvPr id="147459" name="Rectangle 1">
            <a:extLst>
              <a:ext uri="{FF2B5EF4-FFF2-40B4-BE49-F238E27FC236}">
                <a16:creationId xmlns:a16="http://schemas.microsoft.com/office/drawing/2014/main" id="{91AE2DFE-639E-A970-AEE3-8D8A666AF0DF}"/>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0" name="Rectangle 2">
            <a:extLst>
              <a:ext uri="{FF2B5EF4-FFF2-40B4-BE49-F238E27FC236}">
                <a16:creationId xmlns:a16="http://schemas.microsoft.com/office/drawing/2014/main" id="{F82402BB-3112-795A-BC92-A822BCD45186}"/>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CD1444E-987D-03AF-3D3C-ED7F476166D0}"/>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FBC3600F-6965-4761-816C-D99C86F31834}" type="slidenum">
              <a:rPr lang="en-US" altLang="en-US">
                <a:solidFill>
                  <a:srgbClr val="000000"/>
                </a:solidFill>
                <a:latin typeface="Times New Roman" panose="02020603050405020304" pitchFamily="18" charset="0"/>
              </a:rPr>
              <a:pPr>
                <a:buClrTx/>
                <a:buFontTx/>
                <a:buNone/>
              </a:pPr>
              <a:t>8</a:t>
            </a:fld>
            <a:endParaRPr lang="en-US" altLang="en-US">
              <a:solidFill>
                <a:srgbClr val="000000"/>
              </a:solidFill>
              <a:latin typeface="Times New Roman" panose="02020603050405020304" pitchFamily="18" charset="0"/>
            </a:endParaRPr>
          </a:p>
        </p:txBody>
      </p:sp>
      <p:sp>
        <p:nvSpPr>
          <p:cNvPr id="30723" name="Rectangle 1">
            <a:extLst>
              <a:ext uri="{FF2B5EF4-FFF2-40B4-BE49-F238E27FC236}">
                <a16:creationId xmlns:a16="http://schemas.microsoft.com/office/drawing/2014/main" id="{F1AF3F3C-F8DF-0746-8CBE-079E64F9845A}"/>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497307BF-DE9F-3563-3035-E70BE15789B4}"/>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CB5273C-381E-2DE8-4A8F-4BCFB2F96298}"/>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9FB7A7B8-C43F-49B5-9544-5CBE0405FE8A}" type="slidenum">
              <a:rPr lang="en-US" altLang="en-US">
                <a:solidFill>
                  <a:srgbClr val="000000"/>
                </a:solidFill>
                <a:latin typeface="Times New Roman" panose="02020603050405020304" pitchFamily="18" charset="0"/>
              </a:rPr>
              <a:pPr>
                <a:buClrTx/>
                <a:buFontTx/>
                <a:buNone/>
              </a:pPr>
              <a:t>9</a:t>
            </a:fld>
            <a:endParaRPr lang="en-US" altLang="en-US">
              <a:solidFill>
                <a:srgbClr val="000000"/>
              </a:solidFill>
              <a:latin typeface="Times New Roman" panose="02020603050405020304" pitchFamily="18" charset="0"/>
            </a:endParaRPr>
          </a:p>
        </p:txBody>
      </p:sp>
      <p:sp>
        <p:nvSpPr>
          <p:cNvPr id="32771" name="Rectangle 1">
            <a:extLst>
              <a:ext uri="{FF2B5EF4-FFF2-40B4-BE49-F238E27FC236}">
                <a16:creationId xmlns:a16="http://schemas.microsoft.com/office/drawing/2014/main" id="{761952F3-2C45-9D3D-0D32-10E8B5E0C616}"/>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83D140A5-094A-EA2E-F225-EC8D950440C2}"/>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E581D2D-B933-20B1-369C-62E49075B8C9}"/>
              </a:ext>
            </a:extLst>
          </p:cNvPr>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fld id="{B2389245-6EDE-4AF9-B263-3EC92E3E33F7}" type="slidenum">
              <a:rPr lang="en-US" altLang="en-US">
                <a:solidFill>
                  <a:srgbClr val="000000"/>
                </a:solidFill>
                <a:latin typeface="Times New Roman" panose="02020603050405020304" pitchFamily="18" charset="0"/>
              </a:rPr>
              <a:pPr>
                <a:buClrTx/>
                <a:buFontTx/>
                <a:buNone/>
              </a:pPr>
              <a:t>10</a:t>
            </a:fld>
            <a:endParaRPr lang="en-US" altLang="en-US">
              <a:solidFill>
                <a:srgbClr val="000000"/>
              </a:solidFill>
              <a:latin typeface="Times New Roman" panose="02020603050405020304" pitchFamily="18" charset="0"/>
            </a:endParaRPr>
          </a:p>
        </p:txBody>
      </p:sp>
      <p:sp>
        <p:nvSpPr>
          <p:cNvPr id="34819" name="Rectangle 1">
            <a:extLst>
              <a:ext uri="{FF2B5EF4-FFF2-40B4-BE49-F238E27FC236}">
                <a16:creationId xmlns:a16="http://schemas.microsoft.com/office/drawing/2014/main" id="{D9F517EB-5F03-41E6-6EC1-306CAC9DBA69}"/>
              </a:ext>
            </a:extLst>
          </p:cNvPr>
          <p:cNvSpPr>
            <a:spLocks noGrp="1" noRot="1" noChangeAspect="1" noChangeArrowheads="1" noTextEdit="1"/>
          </p:cNvSpPr>
          <p:nvPr>
            <p:ph type="sldImg"/>
          </p:nvPr>
        </p:nvSpPr>
        <p:spPr>
          <a:xfrm>
            <a:off x="342900" y="696913"/>
            <a:ext cx="6197600"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6C532A43-0402-CE68-5C27-7D8B3ABDEFE3}"/>
              </a:ext>
            </a:extLst>
          </p:cNvPr>
          <p:cNvSpPr>
            <a:spLocks noGrp="1" noChangeArrowheads="1"/>
          </p:cNvSpPr>
          <p:nvPr>
            <p:ph type="body" idx="1"/>
          </p:nvPr>
        </p:nvSpPr>
        <p:spPr>
          <a:xfrm>
            <a:off x="688975" y="4416425"/>
            <a:ext cx="5505450" cy="418306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I/O and Disk Scheduling</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47500" lnSpcReduction="20000"/>
          </a:bodyPr>
          <a:lstStyle/>
          <a:p>
            <a:pPr algn="ctr"/>
            <a:r>
              <a:rPr lang="en-US" dirty="0">
                <a:solidFill>
                  <a:srgbClr val="FFFFFF"/>
                </a:solidFill>
              </a:rPr>
              <a:t>Maxim </a:t>
            </a:r>
            <a:r>
              <a:rPr lang="en-US" dirty="0" err="1">
                <a:solidFill>
                  <a:srgbClr val="FFFFFF"/>
                </a:solidFill>
              </a:rPr>
              <a:t>Sheverlatov</a:t>
            </a:r>
            <a:br>
              <a:rPr lang="en-US" dirty="0">
                <a:solidFill>
                  <a:srgbClr val="FFFFFF"/>
                </a:solidFill>
              </a:rPr>
            </a:br>
            <a:r>
              <a:rPr lang="en-US" dirty="0">
                <a:solidFill>
                  <a:srgbClr val="FFFFFF"/>
                </a:solidFill>
              </a:rPr>
              <a:t>Jay Kothari</a:t>
            </a:r>
            <a:br>
              <a:rPr lang="en-US" dirty="0">
                <a:solidFill>
                  <a:srgbClr val="FFFFFF"/>
                </a:solidFill>
              </a:rPr>
            </a:br>
            <a:r>
              <a:rPr lang="en-US" dirty="0">
                <a:solidFill>
                  <a:srgbClr val="FFFFFF"/>
                </a:solidFill>
              </a:rPr>
              <a:t>William M. Mongan</a:t>
            </a:r>
            <a:br>
              <a:rPr lang="en-US" dirty="0">
                <a:solidFill>
                  <a:srgbClr val="FFFFFF"/>
                </a:solidFill>
              </a:rPr>
            </a:br>
            <a:br>
              <a:rPr lang="en-US" dirty="0">
                <a:solidFill>
                  <a:srgbClr val="FFFFFF"/>
                </a:solidFill>
              </a:rPr>
            </a:br>
            <a:r>
              <a:rPr lang="en-US" dirty="0">
                <a:solidFill>
                  <a:srgbClr val="FFFFFF"/>
                </a:solidFill>
              </a:rPr>
              <a:t>From Operating Systems Concepts by Bryant and </a:t>
            </a:r>
            <a:r>
              <a:rPr lang="en-US" dirty="0" err="1">
                <a:solidFill>
                  <a:srgbClr val="FFFFFF"/>
                </a:solidFill>
              </a:rPr>
              <a:t>O’Hallaron</a:t>
            </a:r>
            <a:endParaRPr lang="en-US" dirty="0">
              <a:solidFill>
                <a:srgbClr val="FFFFFF"/>
              </a:solidFill>
            </a:endParaRP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EF5EADF2-F47E-7BD0-0072-6D0F00F7C2FC}"/>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Access Patterns</a:t>
            </a:r>
          </a:p>
        </p:txBody>
      </p:sp>
      <p:sp>
        <p:nvSpPr>
          <p:cNvPr id="33794" name="Text Box 2">
            <a:extLst>
              <a:ext uri="{FF2B5EF4-FFF2-40B4-BE49-F238E27FC236}">
                <a16:creationId xmlns:a16="http://schemas.microsoft.com/office/drawing/2014/main" id="{68861FB2-1BDF-66BB-4E79-6235629FB59B}"/>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Need to optimize for most common accesses</a:t>
            </a:r>
          </a:p>
        </p:txBody>
      </p:sp>
      <p:pic>
        <p:nvPicPr>
          <p:cNvPr id="33795" name="Picture 3">
            <a:extLst>
              <a:ext uri="{FF2B5EF4-FFF2-40B4-BE49-F238E27FC236}">
                <a16:creationId xmlns:a16="http://schemas.microsoft.com/office/drawing/2014/main" id="{EFFEA137-4DF1-6211-7FEE-E7014A480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330450"/>
            <a:ext cx="3232150" cy="323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a:extLst>
              <a:ext uri="{FF2B5EF4-FFF2-40B4-BE49-F238E27FC236}">
                <a16:creationId xmlns:a16="http://schemas.microsoft.com/office/drawing/2014/main" id="{9898B24B-4887-E886-7704-F079DF86DC9E}"/>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Access Patterns</a:t>
            </a:r>
          </a:p>
        </p:txBody>
      </p:sp>
      <p:sp>
        <p:nvSpPr>
          <p:cNvPr id="35842" name="Text Box 2">
            <a:extLst>
              <a:ext uri="{FF2B5EF4-FFF2-40B4-BE49-F238E27FC236}">
                <a16:creationId xmlns:a16="http://schemas.microsoft.com/office/drawing/2014/main" id="{D2BA3028-8182-BC2E-14B2-133DE138C3AB}"/>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Need to optimize for most common accesses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Sequential Access: (majority)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read in order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Random Access: (an important minority)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read from middle of file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Content-based Access: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Search based access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Important for database applications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a:extLst>
              <a:ext uri="{FF2B5EF4-FFF2-40B4-BE49-F238E27FC236}">
                <a16:creationId xmlns:a16="http://schemas.microsoft.com/office/drawing/2014/main" id="{DD723D83-9CD4-674D-3E80-07BED3AD2DF1}"/>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Usage Patterns</a:t>
            </a:r>
          </a:p>
        </p:txBody>
      </p:sp>
      <p:sp>
        <p:nvSpPr>
          <p:cNvPr id="37890" name="Text Box 2">
            <a:extLst>
              <a:ext uri="{FF2B5EF4-FFF2-40B4-BE49-F238E27FC236}">
                <a16:creationId xmlns:a16="http://schemas.microsoft.com/office/drawing/2014/main" id="{3324D119-0CE6-F510-C755-E66FB9CDEBA1}"/>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Need to optimize for common file types</a:t>
            </a:r>
          </a:p>
        </p:txBody>
      </p:sp>
      <p:pic>
        <p:nvPicPr>
          <p:cNvPr id="37891" name="Picture 3">
            <a:extLst>
              <a:ext uri="{FF2B5EF4-FFF2-40B4-BE49-F238E27FC236}">
                <a16:creationId xmlns:a16="http://schemas.microsoft.com/office/drawing/2014/main" id="{B0186294-E699-143F-1246-D5F0A64F3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330450"/>
            <a:ext cx="3232150" cy="323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3B969C06-DAA7-0898-537B-3EEB6B525890}"/>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Usage Patterns</a:t>
            </a:r>
          </a:p>
        </p:txBody>
      </p:sp>
      <p:sp>
        <p:nvSpPr>
          <p:cNvPr id="39938" name="Text Box 2">
            <a:extLst>
              <a:ext uri="{FF2B5EF4-FFF2-40B4-BE49-F238E27FC236}">
                <a16:creationId xmlns:a16="http://schemas.microsoft.com/office/drawing/2014/main" id="{85E4D847-EAA4-2DC1-C36C-9657D9CFD826}"/>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Need to optimize for common file types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Small files: (majority)</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Large files: (minority)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Use up most of the disk space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Is this still true?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Is it changing?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a:extLst>
              <a:ext uri="{FF2B5EF4-FFF2-40B4-BE49-F238E27FC236}">
                <a16:creationId xmlns:a16="http://schemas.microsoft.com/office/drawing/2014/main" id="{615ED98C-3E5E-6FDA-B30F-4507F11EDF62}"/>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Overview of Mass Storage Structure</a:t>
            </a:r>
          </a:p>
        </p:txBody>
      </p:sp>
      <p:sp>
        <p:nvSpPr>
          <p:cNvPr id="41986" name="Text Box 2">
            <a:extLst>
              <a:ext uri="{FF2B5EF4-FFF2-40B4-BE49-F238E27FC236}">
                <a16:creationId xmlns:a16="http://schemas.microsoft.com/office/drawing/2014/main" id="{2760F0DA-DF96-110C-84C4-3F362259E6DA}"/>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Magnetic disks </a:t>
            </a:r>
            <a:r>
              <a:rPr lang="en-US" altLang="en-US" sz="1600" b="1">
                <a:solidFill>
                  <a:srgbClr val="000000"/>
                </a:solidFill>
                <a:latin typeface="Arial" panose="020B0604020202020204" pitchFamily="34" charset="0"/>
              </a:rPr>
              <a:t>provide bulk of secondary storage of modern computers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Drives rotate at 60 to 200 times per second</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Transfer rate </a:t>
            </a:r>
            <a:r>
              <a:rPr lang="en-US" altLang="en-US" sz="1600" b="1">
                <a:solidFill>
                  <a:srgbClr val="000000"/>
                </a:solidFill>
                <a:latin typeface="Arial" panose="020B0604020202020204" pitchFamily="34" charset="0"/>
              </a:rPr>
              <a:t>is rate at which data flow between drive and computer</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Positioning time </a:t>
            </a:r>
            <a:r>
              <a:rPr lang="en-US" altLang="en-US" sz="1600" b="1">
                <a:solidFill>
                  <a:srgbClr val="000000"/>
                </a:solidFill>
                <a:latin typeface="Arial" panose="020B0604020202020204" pitchFamily="34" charset="0"/>
              </a:rPr>
              <a:t>(</a:t>
            </a:r>
            <a:r>
              <a:rPr lang="en-US" altLang="en-US" sz="1600" b="1">
                <a:solidFill>
                  <a:srgbClr val="3366FF"/>
                </a:solidFill>
                <a:latin typeface="Arial" panose="020B0604020202020204" pitchFamily="34" charset="0"/>
              </a:rPr>
              <a:t>random-access time</a:t>
            </a:r>
            <a:r>
              <a:rPr lang="en-US" altLang="en-US" sz="1600" b="1">
                <a:solidFill>
                  <a:srgbClr val="000000"/>
                </a:solidFill>
                <a:latin typeface="Arial" panose="020B0604020202020204" pitchFamily="34" charset="0"/>
              </a:rPr>
              <a:t>) is time to move disk arm to desired cylinder (</a:t>
            </a:r>
            <a:r>
              <a:rPr lang="en-US" altLang="en-US" sz="1600" b="1">
                <a:solidFill>
                  <a:srgbClr val="3366FF"/>
                </a:solidFill>
                <a:latin typeface="Arial" panose="020B0604020202020204" pitchFamily="34" charset="0"/>
              </a:rPr>
              <a:t>seek time</a:t>
            </a:r>
            <a:r>
              <a:rPr lang="en-US" altLang="en-US" sz="1600" b="1">
                <a:solidFill>
                  <a:srgbClr val="000000"/>
                </a:solidFill>
                <a:latin typeface="Arial" panose="020B0604020202020204" pitchFamily="34" charset="0"/>
              </a:rPr>
              <a:t>) and time for desired sector to rotate under the disk head (</a:t>
            </a:r>
            <a:r>
              <a:rPr lang="en-US" altLang="en-US" sz="1600" b="1">
                <a:solidFill>
                  <a:srgbClr val="3366FF"/>
                </a:solidFill>
                <a:latin typeface="Arial" panose="020B0604020202020204" pitchFamily="34" charset="0"/>
              </a:rPr>
              <a:t>rotational latency</a:t>
            </a:r>
            <a:r>
              <a:rPr lang="en-US" altLang="en-US" sz="1600" b="1">
                <a:solidFill>
                  <a:srgbClr val="000000"/>
                </a:solidFill>
                <a:latin typeface="Arial" panose="020B0604020202020204" pitchFamily="34" charset="0"/>
              </a:rPr>
              <a:t>)</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Head crash </a:t>
            </a:r>
            <a:r>
              <a:rPr lang="en-US" altLang="en-US" sz="1600" b="1">
                <a:solidFill>
                  <a:srgbClr val="000000"/>
                </a:solidFill>
                <a:latin typeface="Arial" panose="020B0604020202020204" pitchFamily="34" charset="0"/>
              </a:rPr>
              <a:t>results from disk head making contact with the disk surface</a:t>
            </a:r>
          </a:p>
          <a:p>
            <a:pPr lvl="2">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That’s bad</a:t>
            </a:r>
          </a:p>
          <a:p>
            <a:pPr>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Disks can be removable</a:t>
            </a:r>
          </a:p>
          <a:p>
            <a:pPr>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Drive attached to computer via </a:t>
            </a:r>
            <a:r>
              <a:rPr lang="en-US" altLang="en-US" sz="1600" b="1">
                <a:solidFill>
                  <a:srgbClr val="3366FF"/>
                </a:solidFill>
                <a:latin typeface="Arial" panose="020B0604020202020204" pitchFamily="34" charset="0"/>
              </a:rPr>
              <a:t>I/O bus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Busses vary, including </a:t>
            </a:r>
            <a:r>
              <a:rPr lang="en-US" altLang="en-US" sz="1600" b="1">
                <a:solidFill>
                  <a:srgbClr val="3366FF"/>
                </a:solidFill>
                <a:latin typeface="Arial" panose="020B0604020202020204" pitchFamily="34" charset="0"/>
              </a:rPr>
              <a:t>EIDE, ATA, SATA, USB, Fibre Channel, SCSI</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Host controller </a:t>
            </a:r>
            <a:r>
              <a:rPr lang="en-US" altLang="en-US" sz="1600" b="1">
                <a:solidFill>
                  <a:srgbClr val="000000"/>
                </a:solidFill>
                <a:latin typeface="Arial" panose="020B0604020202020204" pitchFamily="34" charset="0"/>
              </a:rPr>
              <a:t>in computer uses bus to talk to </a:t>
            </a:r>
            <a:r>
              <a:rPr lang="en-US" altLang="en-US" sz="1600" b="1">
                <a:solidFill>
                  <a:srgbClr val="3366FF"/>
                </a:solidFill>
                <a:latin typeface="Arial" panose="020B0604020202020204" pitchFamily="34" charset="0"/>
              </a:rPr>
              <a:t>disk controller </a:t>
            </a:r>
            <a:r>
              <a:rPr lang="en-US" altLang="en-US" sz="1600" b="1">
                <a:solidFill>
                  <a:srgbClr val="000000"/>
                </a:solidFill>
                <a:latin typeface="Arial" panose="020B0604020202020204" pitchFamily="34" charset="0"/>
              </a:rPr>
              <a:t>built into drive or storage array</a:t>
            </a:r>
          </a:p>
          <a:p>
            <a:pPr>
              <a:spcBef>
                <a:spcPts val="500"/>
              </a:spcBef>
            </a:pPr>
            <a:endParaRPr lang="en-US" altLang="en-US" sz="2000" b="1">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C58AF7F5-4883-5E68-5A57-94A726469698}"/>
              </a:ext>
            </a:extLst>
          </p:cNvPr>
          <p:cNvSpPr txBox="1">
            <a:spLocks noChangeArrowheads="1"/>
          </p:cNvSpPr>
          <p:nvPr/>
        </p:nvSpPr>
        <p:spPr bwMode="auto">
          <a:xfrm>
            <a:off x="2209800" y="552450"/>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Moving-head Disk Mechanism</a:t>
            </a:r>
          </a:p>
        </p:txBody>
      </p:sp>
      <p:pic>
        <p:nvPicPr>
          <p:cNvPr id="44034" name="Picture 2">
            <a:extLst>
              <a:ext uri="{FF2B5EF4-FFF2-40B4-BE49-F238E27FC236}">
                <a16:creationId xmlns:a16="http://schemas.microsoft.com/office/drawing/2014/main" id="{D10FFBB6-52B9-C75B-3F2A-43484686D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0" t="2466" r="800" b="2834"/>
          <a:stretch>
            <a:fillRect/>
          </a:stretch>
        </p:blipFill>
        <p:spPr bwMode="auto">
          <a:xfrm>
            <a:off x="2817813" y="1171575"/>
            <a:ext cx="6996112" cy="5048250"/>
          </a:xfrm>
          <a:prstGeom prst="rect">
            <a:avLst/>
          </a:prstGeom>
          <a:noFill/>
          <a:ln>
            <a:noFill/>
          </a:ln>
          <a:effectLst/>
          <a:extLst>
            <a:ext uri="{909E8E84-426E-40DD-AFC4-6F175D3DCCD1}">
              <a14:hiddenFill xmlns:a14="http://schemas.microsoft.com/office/drawing/2010/main">
                <a:blipFill dpi="0" rotWithShape="0">
                  <a:blip/>
                  <a:srcRect l="800" t="2466" r="800" b="2834"/>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C4192F12-0C99-34D2-6E5B-5FDFC93F003E}"/>
              </a:ext>
            </a:extLst>
          </p:cNvPr>
          <p:cNvSpPr txBox="1">
            <a:spLocks noChangeArrowheads="1"/>
          </p:cNvSpPr>
          <p:nvPr/>
        </p:nvSpPr>
        <p:spPr bwMode="auto">
          <a:xfrm>
            <a:off x="2209800" y="3111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Hard Drives</a:t>
            </a:r>
          </a:p>
        </p:txBody>
      </p:sp>
      <p:sp>
        <p:nvSpPr>
          <p:cNvPr id="46082" name="Text Box 2">
            <a:extLst>
              <a:ext uri="{FF2B5EF4-FFF2-40B4-BE49-F238E27FC236}">
                <a16:creationId xmlns:a16="http://schemas.microsoft.com/office/drawing/2014/main" id="{6217976E-BF5B-2C70-677E-A20ED3A672AE}"/>
              </a:ext>
            </a:extLst>
          </p:cNvPr>
          <p:cNvSpPr txBox="1">
            <a:spLocks noChangeArrowheads="1"/>
          </p:cNvSpPr>
          <p:nvPr/>
        </p:nvSpPr>
        <p:spPr bwMode="auto">
          <a:xfrm>
            <a:off x="2209800" y="11430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Sector: Smallest element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OS transfers groups of sectors called blocks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Can access any block directly (Random Access)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Can access files randomly or sequentially</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More sectors on outer tracks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Speed varies with track location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 is our goal?</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 are the problems?</a:t>
            </a:r>
          </a:p>
        </p:txBody>
      </p:sp>
      <p:grpSp>
        <p:nvGrpSpPr>
          <p:cNvPr id="46083" name="Group 3">
            <a:extLst>
              <a:ext uri="{FF2B5EF4-FFF2-40B4-BE49-F238E27FC236}">
                <a16:creationId xmlns:a16="http://schemas.microsoft.com/office/drawing/2014/main" id="{73C0CA95-D738-253D-4553-AD1C741FAFE1}"/>
              </a:ext>
            </a:extLst>
          </p:cNvPr>
          <p:cNvGrpSpPr>
            <a:grpSpLocks/>
          </p:cNvGrpSpPr>
          <p:nvPr/>
        </p:nvGrpSpPr>
        <p:grpSpPr bwMode="auto">
          <a:xfrm>
            <a:off x="6559550" y="2938464"/>
            <a:ext cx="3543300" cy="3259137"/>
            <a:chOff x="3172" y="1851"/>
            <a:chExt cx="2232" cy="2053"/>
          </a:xfrm>
        </p:grpSpPr>
        <p:sp>
          <p:nvSpPr>
            <p:cNvPr id="46088" name="Rectangle 4">
              <a:extLst>
                <a:ext uri="{FF2B5EF4-FFF2-40B4-BE49-F238E27FC236}">
                  <a16:creationId xmlns:a16="http://schemas.microsoft.com/office/drawing/2014/main" id="{C9FFD7E1-17CA-2B88-5206-FF8B76E3BCAC}"/>
                </a:ext>
              </a:extLst>
            </p:cNvPr>
            <p:cNvSpPr>
              <a:spLocks noChangeArrowheads="1"/>
            </p:cNvSpPr>
            <p:nvPr/>
          </p:nvSpPr>
          <p:spPr bwMode="auto">
            <a:xfrm>
              <a:off x="3172" y="1851"/>
              <a:ext cx="2232" cy="2053"/>
            </a:xfrm>
            <a:prstGeom prst="rect">
              <a:avLst/>
            </a:prstGeom>
            <a:solidFill>
              <a:srgbClr val="000000"/>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pic>
          <p:nvPicPr>
            <p:cNvPr id="46089" name="Picture 5">
              <a:extLst>
                <a:ext uri="{FF2B5EF4-FFF2-40B4-BE49-F238E27FC236}">
                  <a16:creationId xmlns:a16="http://schemas.microsoft.com/office/drawing/2014/main" id="{9F2AEB04-747C-7806-956E-B34AF0BF0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 y="1851"/>
              <a:ext cx="2176" cy="20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46084" name="Picture 6">
            <a:extLst>
              <a:ext uri="{FF2B5EF4-FFF2-40B4-BE49-F238E27FC236}">
                <a16:creationId xmlns:a16="http://schemas.microsoft.com/office/drawing/2014/main" id="{57FAFBCC-C5FA-21FE-23D9-92B07A0D0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4941888"/>
            <a:ext cx="1204912"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a:extLst>
              <a:ext uri="{FF2B5EF4-FFF2-40B4-BE49-F238E27FC236}">
                <a16:creationId xmlns:a16="http://schemas.microsoft.com/office/drawing/2014/main" id="{1D01A28A-85B2-5C6E-DDC0-072008768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89" y="3444876"/>
            <a:ext cx="6497637" cy="274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0" name="Text Box 2">
            <a:extLst>
              <a:ext uri="{FF2B5EF4-FFF2-40B4-BE49-F238E27FC236}">
                <a16:creationId xmlns:a16="http://schemas.microsoft.com/office/drawing/2014/main" id="{FD4CE2ED-5D01-F3E0-D526-BA017C391BAE}"/>
              </a:ext>
            </a:extLst>
          </p:cNvPr>
          <p:cNvSpPr txBox="1">
            <a:spLocks noChangeArrowheads="1"/>
          </p:cNvSpPr>
          <p:nvPr/>
        </p:nvSpPr>
        <p:spPr bwMode="auto">
          <a:xfrm>
            <a:off x="2209800" y="366714"/>
            <a:ext cx="7772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Network-Attached Storage</a:t>
            </a:r>
          </a:p>
        </p:txBody>
      </p:sp>
      <p:sp>
        <p:nvSpPr>
          <p:cNvPr id="48131" name="Text Box 3">
            <a:extLst>
              <a:ext uri="{FF2B5EF4-FFF2-40B4-BE49-F238E27FC236}">
                <a16:creationId xmlns:a16="http://schemas.microsoft.com/office/drawing/2014/main" id="{49744798-970C-7580-9D5E-DD42E065F2EB}"/>
              </a:ext>
            </a:extLst>
          </p:cNvPr>
          <p:cNvSpPr txBox="1">
            <a:spLocks noChangeArrowheads="1"/>
          </p:cNvSpPr>
          <p:nvPr/>
        </p:nvSpPr>
        <p:spPr bwMode="auto">
          <a:xfrm>
            <a:off x="2209800" y="915988"/>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Network-attached storage (</a:t>
            </a:r>
            <a:r>
              <a:rPr lang="en-US" altLang="en-US" sz="2000" b="1">
                <a:solidFill>
                  <a:srgbClr val="3366FF"/>
                </a:solidFill>
                <a:latin typeface="Arial" panose="020B0604020202020204" pitchFamily="34" charset="0"/>
              </a:rPr>
              <a:t>NAS</a:t>
            </a:r>
            <a:r>
              <a:rPr lang="en-US" altLang="en-US" sz="2000" b="1">
                <a:solidFill>
                  <a:srgbClr val="000000"/>
                </a:solidFill>
                <a:latin typeface="Arial" panose="020B0604020202020204" pitchFamily="34" charset="0"/>
              </a:rPr>
              <a:t>) is storage made available over a network rather than over a local connection (such as a bus)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NFS and CIFS are common protocols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Implemented via remote procedure calls (RPCs) between host and storage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New </a:t>
            </a:r>
            <a:r>
              <a:rPr lang="en-US" altLang="en-US" sz="2000" b="1">
                <a:solidFill>
                  <a:srgbClr val="3366FF"/>
                </a:solidFill>
                <a:latin typeface="Arial" panose="020B0604020202020204" pitchFamily="34" charset="0"/>
              </a:rPr>
              <a:t>iSCSI</a:t>
            </a:r>
            <a:r>
              <a:rPr lang="en-US" altLang="en-US" sz="2000" b="1">
                <a:solidFill>
                  <a:srgbClr val="000000"/>
                </a:solidFill>
                <a:latin typeface="Arial" panose="020B0604020202020204" pitchFamily="34" charset="0"/>
              </a:rPr>
              <a:t> protocol uses IP network to carry the SCSI protocol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ED43F55D-1ED3-632E-901E-86AA8BB1E5AE}"/>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Performance</a:t>
            </a:r>
          </a:p>
        </p:txBody>
      </p:sp>
      <p:sp>
        <p:nvSpPr>
          <p:cNvPr id="50178" name="Text Box 2">
            <a:extLst>
              <a:ext uri="{FF2B5EF4-FFF2-40B4-BE49-F238E27FC236}">
                <a16:creationId xmlns:a16="http://schemas.microsoft.com/office/drawing/2014/main" id="{F3CE3D7D-F8DA-FBB1-A673-8D4ACBEFB382}"/>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Response Time = </a:t>
            </a:r>
          </a:p>
        </p:txBody>
      </p:sp>
      <p:pic>
        <p:nvPicPr>
          <p:cNvPr id="50179" name="Picture 3">
            <a:extLst>
              <a:ext uri="{FF2B5EF4-FFF2-40B4-BE49-F238E27FC236}">
                <a16:creationId xmlns:a16="http://schemas.microsoft.com/office/drawing/2014/main" id="{FA8B6C92-CC6F-80EB-54A6-C5A0BA7DC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488" y="1428751"/>
            <a:ext cx="1204912" cy="1204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F4B5D950-8619-B859-A0A9-49FD86744212}"/>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Performance</a:t>
            </a:r>
          </a:p>
        </p:txBody>
      </p:sp>
      <p:sp>
        <p:nvSpPr>
          <p:cNvPr id="52226" name="Text Box 2">
            <a:extLst>
              <a:ext uri="{FF2B5EF4-FFF2-40B4-BE49-F238E27FC236}">
                <a16:creationId xmlns:a16="http://schemas.microsoft.com/office/drawing/2014/main" id="{E06DCD48-2308-C8A2-6116-B9C20E57389C}"/>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809625"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Response Time = Queue time + Service Time</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Latency factors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Software paths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Hardware controller</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Disk media</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Queueing</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Latency goes up as disk utilization approaches 100%</a:t>
            </a:r>
          </a:p>
        </p:txBody>
      </p:sp>
      <p:sp>
        <p:nvSpPr>
          <p:cNvPr id="52227" name="Rectangle 3">
            <a:extLst>
              <a:ext uri="{FF2B5EF4-FFF2-40B4-BE49-F238E27FC236}">
                <a16:creationId xmlns:a16="http://schemas.microsoft.com/office/drawing/2014/main" id="{DDBB7352-D9ED-8BCC-55B8-1D3F3F93A214}"/>
              </a:ext>
            </a:extLst>
          </p:cNvPr>
          <p:cNvSpPr>
            <a:spLocks noChangeArrowheads="1"/>
          </p:cNvSpPr>
          <p:nvPr/>
        </p:nvSpPr>
        <p:spPr bwMode="auto">
          <a:xfrm>
            <a:off x="2212975" y="5473701"/>
            <a:ext cx="62420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a:solidFill>
                  <a:srgbClr val="000000"/>
                </a:solidFill>
              </a:rPr>
              <a:t>What contributes to Service Time</a:t>
            </a:r>
          </a:p>
        </p:txBody>
      </p:sp>
      <p:pic>
        <p:nvPicPr>
          <p:cNvPr id="52228" name="Picture 4">
            <a:extLst>
              <a:ext uri="{FF2B5EF4-FFF2-40B4-BE49-F238E27FC236}">
                <a16:creationId xmlns:a16="http://schemas.microsoft.com/office/drawing/2014/main" id="{672A3685-80BE-F2DC-E78D-F790AE927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0" y="4945063"/>
            <a:ext cx="1206500"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C8FD6DA6-CD29-C375-FEB3-0F49CDB95726}"/>
              </a:ext>
            </a:extLst>
          </p:cNvPr>
          <p:cNvSpPr txBox="1">
            <a:spLocks noChangeArrowheads="1"/>
          </p:cNvSpPr>
          <p:nvPr/>
        </p:nvSpPr>
        <p:spPr bwMode="auto">
          <a:xfrm>
            <a:off x="2209800" y="3222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800" b="1">
                <a:solidFill>
                  <a:srgbClr val="000000"/>
                </a:solidFill>
                <a:latin typeface="Arial" panose="020B0604020202020204" pitchFamily="34" charset="0"/>
              </a:rPr>
              <a:t>Review: Scheduling Policy Goals/Criteria</a:t>
            </a:r>
          </a:p>
        </p:txBody>
      </p:sp>
      <p:sp>
        <p:nvSpPr>
          <p:cNvPr id="17410" name="Text Box 2">
            <a:extLst>
              <a:ext uri="{FF2B5EF4-FFF2-40B4-BE49-F238E27FC236}">
                <a16:creationId xmlns:a16="http://schemas.microsoft.com/office/drawing/2014/main" id="{6E62F8BC-16CA-8578-709C-4FBF7C08CCF7}"/>
              </a:ext>
            </a:extLst>
          </p:cNvPr>
          <p:cNvSpPr txBox="1">
            <a:spLocks noChangeArrowheads="1"/>
          </p:cNvSpPr>
          <p:nvPr/>
        </p:nvSpPr>
        <p:spPr bwMode="auto">
          <a:xfrm>
            <a:off x="2078039" y="1166814"/>
            <a:ext cx="8340725" cy="523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809625"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marL="1435100"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1892300" indent="-223838"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349500" indent="-223838"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2806700" indent="-223838"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263900" indent="-223838"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Minimize Response Time</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Minimize elapsed time to do an operation (or job)</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Response time is what the user sees:</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Time to echo a keystroke in editor</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Time to compile a program</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Real-time Tasks: Must meet deadlines imposed by World</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Maximize Throughput</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Maximize operations (or jobs) per second</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Throughput related to response time, but not identical:</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Minimizing response time will lead to more context switching than if you only maximized throughput</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Two parts to maximizing throughput</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Minimize overhead (for example, context-switching)</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Efficient use of resources (CPU, disk, memory, etc)</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Fairness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Share CPU among users in some equitable way</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Fairness is not minimizing average response time:</a:t>
            </a:r>
          </a:p>
          <a:p>
            <a:pPr lvl="4">
              <a:spcBef>
                <a:spcPts val="350"/>
              </a:spcBef>
              <a:buFont typeface="Times New Roman" panose="02020603050405020304" pitchFamily="18" charset="0"/>
              <a:buChar char="»"/>
            </a:pPr>
            <a:r>
              <a:rPr lang="en-US" altLang="en-US" sz="1400">
                <a:solidFill>
                  <a:srgbClr val="000000"/>
                </a:solidFill>
                <a:latin typeface="Times New Roman" panose="02020603050405020304" pitchFamily="18" charset="0"/>
              </a:rPr>
              <a:t>Better average response time by making system less fair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a:extLst>
              <a:ext uri="{FF2B5EF4-FFF2-40B4-BE49-F238E27FC236}">
                <a16:creationId xmlns:a16="http://schemas.microsoft.com/office/drawing/2014/main" id="{D892F7F9-005E-C262-7E70-5C4C691A031E}"/>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Service Time</a:t>
            </a:r>
          </a:p>
        </p:txBody>
      </p:sp>
      <p:sp>
        <p:nvSpPr>
          <p:cNvPr id="54274" name="Text Box 2">
            <a:extLst>
              <a:ext uri="{FF2B5EF4-FFF2-40B4-BE49-F238E27FC236}">
                <a16:creationId xmlns:a16="http://schemas.microsoft.com/office/drawing/2014/main" id="{C9B24544-2AFD-94A5-1FAD-D341C7E8DD54}"/>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Service Time = Controller + Seek + Rotation + Transfer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Controller: Process the request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Seek: Position the head/arm over the proper cylinder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Rotation: Wait for the requested sector to rotate under the head</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Transfer: Transfer a block of bits from the drive to the system</a:t>
            </a:r>
          </a:p>
          <a:p>
            <a:pPr>
              <a:spcBef>
                <a:spcPts val="500"/>
              </a:spcBef>
            </a:pP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Achieve highest bandwidth when transferring a large group of blocks sequentially from one track</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a:extLst>
              <a:ext uri="{FF2B5EF4-FFF2-40B4-BE49-F238E27FC236}">
                <a16:creationId xmlns:a16="http://schemas.microsoft.com/office/drawing/2014/main" id="{5243D2CA-27A6-053B-AA2E-CBDC11FBCCE6}"/>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Queue Delay (Scheduling)</a:t>
            </a:r>
          </a:p>
        </p:txBody>
      </p:sp>
      <p:sp>
        <p:nvSpPr>
          <p:cNvPr id="56322" name="Oval 2">
            <a:extLst>
              <a:ext uri="{FF2B5EF4-FFF2-40B4-BE49-F238E27FC236}">
                <a16:creationId xmlns:a16="http://schemas.microsoft.com/office/drawing/2014/main" id="{3419764E-E2BF-2B39-2E44-12BE845AE2EF}"/>
              </a:ext>
            </a:extLst>
          </p:cNvPr>
          <p:cNvSpPr>
            <a:spLocks noChangeArrowheads="1"/>
          </p:cNvSpPr>
          <p:nvPr/>
        </p:nvSpPr>
        <p:spPr bwMode="auto">
          <a:xfrm>
            <a:off x="7194550" y="2384425"/>
            <a:ext cx="3143250" cy="3143250"/>
          </a:xfrm>
          <a:prstGeom prst="ellipse">
            <a:avLst/>
          </a:prstGeom>
          <a:solidFill>
            <a:srgbClr val="FBFF00"/>
          </a:solidFill>
          <a:ln>
            <a:noFill/>
          </a:ln>
          <a:effectLst>
            <a:outerShdw dist="101823" dir="2700000" algn="ctr" rotWithShape="0">
              <a:srgbClr val="808080">
                <a:alpha val="50026"/>
              </a:srgbClr>
            </a:outerShdw>
          </a:effectLst>
          <a:extLst>
            <a:ext uri="{91240B29-F687-4F45-9708-019B960494DF}">
              <a14:hiddenLine xmlns:a14="http://schemas.microsoft.com/office/drawing/2010/main" w="9525">
                <a:solidFill>
                  <a:srgbClr val="80808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5" name="Rectangle 3">
            <a:extLst>
              <a:ext uri="{FF2B5EF4-FFF2-40B4-BE49-F238E27FC236}">
                <a16:creationId xmlns:a16="http://schemas.microsoft.com/office/drawing/2014/main" id="{39F7E35B-2F76-C342-9C55-2E67A6E463E8}"/>
              </a:ext>
            </a:extLst>
          </p:cNvPr>
          <p:cNvSpPr>
            <a:spLocks noChangeArrowheads="1"/>
          </p:cNvSpPr>
          <p:nvPr/>
        </p:nvSpPr>
        <p:spPr bwMode="auto">
          <a:xfrm>
            <a:off x="8613776" y="2468563"/>
            <a:ext cx="303213" cy="303212"/>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a</a:t>
            </a:r>
          </a:p>
        </p:txBody>
      </p:sp>
      <p:sp>
        <p:nvSpPr>
          <p:cNvPr id="28676" name="Rectangle 4">
            <a:extLst>
              <a:ext uri="{FF2B5EF4-FFF2-40B4-BE49-F238E27FC236}">
                <a16:creationId xmlns:a16="http://schemas.microsoft.com/office/drawing/2014/main" id="{D80B7FB8-C93D-FA40-B38B-23291A60AA93}"/>
              </a:ext>
            </a:extLst>
          </p:cNvPr>
          <p:cNvSpPr>
            <a:spLocks noChangeArrowheads="1"/>
          </p:cNvSpPr>
          <p:nvPr/>
        </p:nvSpPr>
        <p:spPr bwMode="auto">
          <a:xfrm>
            <a:off x="8905876" y="2894013"/>
            <a:ext cx="301625" cy="303212"/>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b</a:t>
            </a:r>
          </a:p>
        </p:txBody>
      </p:sp>
      <p:sp>
        <p:nvSpPr>
          <p:cNvPr id="28677" name="Rectangle 5">
            <a:extLst>
              <a:ext uri="{FF2B5EF4-FFF2-40B4-BE49-F238E27FC236}">
                <a16:creationId xmlns:a16="http://schemas.microsoft.com/office/drawing/2014/main" id="{0D1C8C93-F857-6745-95CC-59D6AB03A096}"/>
              </a:ext>
            </a:extLst>
          </p:cNvPr>
          <p:cNvSpPr>
            <a:spLocks noChangeArrowheads="1"/>
          </p:cNvSpPr>
          <p:nvPr/>
        </p:nvSpPr>
        <p:spPr bwMode="auto">
          <a:xfrm>
            <a:off x="8977313" y="3244851"/>
            <a:ext cx="304800" cy="303213"/>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c</a:t>
            </a:r>
          </a:p>
        </p:txBody>
      </p:sp>
      <p:sp>
        <p:nvSpPr>
          <p:cNvPr id="28678" name="Rectangle 6">
            <a:extLst>
              <a:ext uri="{FF2B5EF4-FFF2-40B4-BE49-F238E27FC236}">
                <a16:creationId xmlns:a16="http://schemas.microsoft.com/office/drawing/2014/main" id="{AAF2974A-70A9-394F-89B3-DB9CAFB747B3}"/>
              </a:ext>
            </a:extLst>
          </p:cNvPr>
          <p:cNvSpPr>
            <a:spLocks noChangeArrowheads="1"/>
          </p:cNvSpPr>
          <p:nvPr/>
        </p:nvSpPr>
        <p:spPr bwMode="auto">
          <a:xfrm>
            <a:off x="9304338" y="2990851"/>
            <a:ext cx="304800" cy="303213"/>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k</a:t>
            </a:r>
          </a:p>
        </p:txBody>
      </p:sp>
      <p:sp>
        <p:nvSpPr>
          <p:cNvPr id="28679" name="Rectangle 7">
            <a:extLst>
              <a:ext uri="{FF2B5EF4-FFF2-40B4-BE49-F238E27FC236}">
                <a16:creationId xmlns:a16="http://schemas.microsoft.com/office/drawing/2014/main" id="{3F7A7D4D-EFD9-884B-BDB2-0FA3CA063E2B}"/>
              </a:ext>
            </a:extLst>
          </p:cNvPr>
          <p:cNvSpPr>
            <a:spLocks noChangeArrowheads="1"/>
          </p:cNvSpPr>
          <p:nvPr/>
        </p:nvSpPr>
        <p:spPr bwMode="auto">
          <a:xfrm>
            <a:off x="8929688" y="3622676"/>
            <a:ext cx="303212" cy="301625"/>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h</a:t>
            </a:r>
          </a:p>
        </p:txBody>
      </p:sp>
      <p:sp>
        <p:nvSpPr>
          <p:cNvPr id="56328" name="Oval 8">
            <a:extLst>
              <a:ext uri="{FF2B5EF4-FFF2-40B4-BE49-F238E27FC236}">
                <a16:creationId xmlns:a16="http://schemas.microsoft.com/office/drawing/2014/main" id="{4FE24010-822B-4E4C-4C76-F938F8515114}"/>
              </a:ext>
            </a:extLst>
          </p:cNvPr>
          <p:cNvSpPr>
            <a:spLocks noChangeArrowheads="1"/>
          </p:cNvSpPr>
          <p:nvPr/>
        </p:nvSpPr>
        <p:spPr bwMode="auto">
          <a:xfrm>
            <a:off x="8661401" y="3851276"/>
            <a:ext cx="219075" cy="219075"/>
          </a:xfrm>
          <a:prstGeom prst="ellipse">
            <a:avLst/>
          </a:prstGeom>
          <a:solidFill>
            <a:srgbClr val="FF0004"/>
          </a:solidFill>
          <a:ln>
            <a:noFill/>
          </a:ln>
          <a:effectLst>
            <a:outerShdw dist="101823" dir="2700000" algn="ctr" rotWithShape="0">
              <a:srgbClr val="808080">
                <a:alpha val="50026"/>
              </a:srgbClr>
            </a:outerShdw>
          </a:effectLst>
          <a:extLst>
            <a:ext uri="{91240B29-F687-4F45-9708-019B960494DF}">
              <a14:hiddenLine xmlns:a14="http://schemas.microsoft.com/office/drawing/2010/main" w="9525">
                <a:solidFill>
                  <a:srgbClr val="80808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1" name="Rectangle 9">
            <a:extLst>
              <a:ext uri="{FF2B5EF4-FFF2-40B4-BE49-F238E27FC236}">
                <a16:creationId xmlns:a16="http://schemas.microsoft.com/office/drawing/2014/main" id="{1925176A-1F8D-7348-A9D2-46375F61A4F8}"/>
              </a:ext>
            </a:extLst>
          </p:cNvPr>
          <p:cNvSpPr>
            <a:spLocks noChangeArrowheads="1"/>
          </p:cNvSpPr>
          <p:nvPr/>
        </p:nvSpPr>
        <p:spPr bwMode="auto">
          <a:xfrm>
            <a:off x="9917113" y="3598864"/>
            <a:ext cx="303212" cy="301625"/>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f</a:t>
            </a:r>
          </a:p>
        </p:txBody>
      </p:sp>
      <p:sp>
        <p:nvSpPr>
          <p:cNvPr id="28682" name="Rectangle 10">
            <a:extLst>
              <a:ext uri="{FF2B5EF4-FFF2-40B4-BE49-F238E27FC236}">
                <a16:creationId xmlns:a16="http://schemas.microsoft.com/office/drawing/2014/main" id="{018D944C-0333-F64C-B2E7-7E87559FE3BF}"/>
              </a:ext>
            </a:extLst>
          </p:cNvPr>
          <p:cNvSpPr>
            <a:spLocks noChangeArrowheads="1"/>
          </p:cNvSpPr>
          <p:nvPr/>
        </p:nvSpPr>
        <p:spPr bwMode="auto">
          <a:xfrm>
            <a:off x="9304338" y="3354388"/>
            <a:ext cx="304800" cy="303212"/>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j</a:t>
            </a:r>
          </a:p>
        </p:txBody>
      </p:sp>
      <p:sp>
        <p:nvSpPr>
          <p:cNvPr id="28683" name="Rectangle 11">
            <a:extLst>
              <a:ext uri="{FF2B5EF4-FFF2-40B4-BE49-F238E27FC236}">
                <a16:creationId xmlns:a16="http://schemas.microsoft.com/office/drawing/2014/main" id="{038EA43D-4A8E-3B40-9A3D-7679FB92FF49}"/>
              </a:ext>
            </a:extLst>
          </p:cNvPr>
          <p:cNvSpPr>
            <a:spLocks noChangeArrowheads="1"/>
          </p:cNvSpPr>
          <p:nvPr/>
        </p:nvSpPr>
        <p:spPr bwMode="auto">
          <a:xfrm>
            <a:off x="8613776" y="3463926"/>
            <a:ext cx="303213" cy="303213"/>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d</a:t>
            </a:r>
          </a:p>
        </p:txBody>
      </p:sp>
      <p:sp>
        <p:nvSpPr>
          <p:cNvPr id="28684" name="Rectangle 12">
            <a:extLst>
              <a:ext uri="{FF2B5EF4-FFF2-40B4-BE49-F238E27FC236}">
                <a16:creationId xmlns:a16="http://schemas.microsoft.com/office/drawing/2014/main" id="{A60D0A7B-A40E-7448-A4E5-57DAF8A499E8}"/>
              </a:ext>
            </a:extLst>
          </p:cNvPr>
          <p:cNvSpPr>
            <a:spLocks noChangeArrowheads="1"/>
          </p:cNvSpPr>
          <p:nvPr/>
        </p:nvSpPr>
        <p:spPr bwMode="auto">
          <a:xfrm>
            <a:off x="7558088" y="4519613"/>
            <a:ext cx="303212" cy="303212"/>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e</a:t>
            </a:r>
          </a:p>
        </p:txBody>
      </p:sp>
      <p:sp>
        <p:nvSpPr>
          <p:cNvPr id="28685" name="Rectangle 13">
            <a:extLst>
              <a:ext uri="{FF2B5EF4-FFF2-40B4-BE49-F238E27FC236}">
                <a16:creationId xmlns:a16="http://schemas.microsoft.com/office/drawing/2014/main" id="{3D09A6AF-8B04-4F4F-A6AC-E227430BDE16}"/>
              </a:ext>
            </a:extLst>
          </p:cNvPr>
          <p:cNvSpPr>
            <a:spLocks noChangeArrowheads="1"/>
          </p:cNvSpPr>
          <p:nvPr/>
        </p:nvSpPr>
        <p:spPr bwMode="auto">
          <a:xfrm>
            <a:off x="8297863" y="3949701"/>
            <a:ext cx="304800" cy="303213"/>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g</a:t>
            </a:r>
          </a:p>
        </p:txBody>
      </p:sp>
      <p:sp>
        <p:nvSpPr>
          <p:cNvPr id="28686" name="Rectangle 14">
            <a:extLst>
              <a:ext uri="{FF2B5EF4-FFF2-40B4-BE49-F238E27FC236}">
                <a16:creationId xmlns:a16="http://schemas.microsoft.com/office/drawing/2014/main" id="{38247F37-0702-7246-ACCC-EE08593DD81C}"/>
              </a:ext>
            </a:extLst>
          </p:cNvPr>
          <p:cNvSpPr>
            <a:spLocks noChangeArrowheads="1"/>
          </p:cNvSpPr>
          <p:nvPr/>
        </p:nvSpPr>
        <p:spPr bwMode="auto">
          <a:xfrm>
            <a:off x="8613776" y="4689476"/>
            <a:ext cx="303213" cy="303213"/>
          </a:xfrm>
          <a:prstGeom prst="rect">
            <a:avLst/>
          </a:prstGeom>
          <a:solidFill>
            <a:srgbClr val="0024FF"/>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i</a:t>
            </a:r>
          </a:p>
        </p:txBody>
      </p:sp>
      <p:grpSp>
        <p:nvGrpSpPr>
          <p:cNvPr id="56335" name="Group 15">
            <a:extLst>
              <a:ext uri="{FF2B5EF4-FFF2-40B4-BE49-F238E27FC236}">
                <a16:creationId xmlns:a16="http://schemas.microsoft.com/office/drawing/2014/main" id="{491608D5-6E69-9507-EA60-359216E58AA1}"/>
              </a:ext>
            </a:extLst>
          </p:cNvPr>
          <p:cNvGrpSpPr>
            <a:grpSpLocks/>
          </p:cNvGrpSpPr>
          <p:nvPr/>
        </p:nvGrpSpPr>
        <p:grpSpPr bwMode="auto">
          <a:xfrm>
            <a:off x="6719888" y="1914526"/>
            <a:ext cx="4094162" cy="4094163"/>
            <a:chOff x="3273" y="1206"/>
            <a:chExt cx="2579" cy="2579"/>
          </a:xfrm>
        </p:grpSpPr>
        <p:sp>
          <p:nvSpPr>
            <p:cNvPr id="56342" name="Oval 16">
              <a:extLst>
                <a:ext uri="{FF2B5EF4-FFF2-40B4-BE49-F238E27FC236}">
                  <a16:creationId xmlns:a16="http://schemas.microsoft.com/office/drawing/2014/main" id="{D8F00E22-FAE2-C3FE-5A7B-BCDE534CA39B}"/>
                </a:ext>
              </a:extLst>
            </p:cNvPr>
            <p:cNvSpPr>
              <a:spLocks noChangeArrowheads="1"/>
            </p:cNvSpPr>
            <p:nvPr/>
          </p:nvSpPr>
          <p:spPr bwMode="auto">
            <a:xfrm rot="-1320000">
              <a:off x="3572" y="1506"/>
              <a:ext cx="1979" cy="1981"/>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6343" name="Line 17">
              <a:extLst>
                <a:ext uri="{FF2B5EF4-FFF2-40B4-BE49-F238E27FC236}">
                  <a16:creationId xmlns:a16="http://schemas.microsoft.com/office/drawing/2014/main" id="{E047E3AF-B2BB-86E9-F6E3-D354C93D04F5}"/>
                </a:ext>
              </a:extLst>
            </p:cNvPr>
            <p:cNvSpPr>
              <a:spLocks noChangeShapeType="1"/>
            </p:cNvSpPr>
            <p:nvPr/>
          </p:nvSpPr>
          <p:spPr bwMode="auto">
            <a:xfrm>
              <a:off x="4189" y="1574"/>
              <a:ext cx="365" cy="902"/>
            </a:xfrm>
            <a:prstGeom prst="line">
              <a:avLst/>
            </a:prstGeom>
            <a:noFill/>
            <a:ln w="139680">
              <a:solidFill>
                <a:srgbClr val="E5000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8690" name="Rectangle 18">
            <a:extLst>
              <a:ext uri="{FF2B5EF4-FFF2-40B4-BE49-F238E27FC236}">
                <a16:creationId xmlns:a16="http://schemas.microsoft.com/office/drawing/2014/main" id="{AC554CFF-DF78-1F42-BE36-EB8BA43B6733}"/>
              </a:ext>
            </a:extLst>
          </p:cNvPr>
          <p:cNvSpPr>
            <a:spLocks noChangeArrowheads="1"/>
          </p:cNvSpPr>
          <p:nvPr/>
        </p:nvSpPr>
        <p:spPr bwMode="auto">
          <a:xfrm>
            <a:off x="8116888" y="2565401"/>
            <a:ext cx="303212" cy="303213"/>
          </a:xfrm>
          <a:prstGeom prst="rect">
            <a:avLst/>
          </a:prstGeom>
          <a:solidFill>
            <a:srgbClr val="FF0004"/>
          </a:soli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lnSpc>
                <a:spcPct val="1000"/>
              </a:lnSpc>
              <a:buSzPct val="100000"/>
              <a:defRPr/>
            </a:pPr>
            <a:r>
              <a:rPr lang="en-US" altLang="en-US" sz="1600" b="1">
                <a:solidFill>
                  <a:srgbClr val="FFFFFF"/>
                </a:solidFill>
                <a:effectLst>
                  <a:outerShdw blurRad="38100" dist="38100" dir="2700000" algn="tl">
                    <a:srgbClr val="000000"/>
                  </a:outerShdw>
                </a:effectLst>
                <a:latin typeface="Helvetica Neue" charset="0"/>
              </a:rPr>
              <a:t>H</a:t>
            </a:r>
          </a:p>
        </p:txBody>
      </p:sp>
      <p:sp>
        <p:nvSpPr>
          <p:cNvPr id="56337" name="Rectangle 19">
            <a:extLst>
              <a:ext uri="{FF2B5EF4-FFF2-40B4-BE49-F238E27FC236}">
                <a16:creationId xmlns:a16="http://schemas.microsoft.com/office/drawing/2014/main" id="{D9FC3BE3-CC08-951A-4EAD-81D0D292BCF9}"/>
              </a:ext>
            </a:extLst>
          </p:cNvPr>
          <p:cNvSpPr>
            <a:spLocks noChangeArrowheads="1"/>
          </p:cNvSpPr>
          <p:nvPr/>
        </p:nvSpPr>
        <p:spPr bwMode="auto">
          <a:xfrm>
            <a:off x="7480300" y="1741488"/>
            <a:ext cx="2571750" cy="455612"/>
          </a:xfrm>
          <a:prstGeom prst="rect">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6"/>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spcBef>
                <a:spcPts val="1050"/>
              </a:spcBef>
              <a:buClrTx/>
            </a:pPr>
            <a:r>
              <a:rPr lang="en-US" altLang="en-US" sz="1600">
                <a:solidFill>
                  <a:srgbClr val="000000"/>
                </a:solidFill>
                <a:latin typeface="Helvetica Neue" charset="0"/>
              </a:rPr>
              <a:t>a, b, c, d, e, f, g, h, i, j, k</a:t>
            </a:r>
          </a:p>
        </p:txBody>
      </p:sp>
      <p:pic>
        <p:nvPicPr>
          <p:cNvPr id="56338" name="Picture 20">
            <a:extLst>
              <a:ext uri="{FF2B5EF4-FFF2-40B4-BE49-F238E27FC236}">
                <a16:creationId xmlns:a16="http://schemas.microsoft.com/office/drawing/2014/main" id="{E30B74C4-EF50-2887-E1CE-E47B9D7C0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732089"/>
            <a:ext cx="2732088" cy="2733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a:extLst>
              <a:ext uri="{FF2B5EF4-FFF2-40B4-BE49-F238E27FC236}">
                <a16:creationId xmlns:a16="http://schemas.microsoft.com/office/drawing/2014/main" id="{086FA339-D874-9AAF-B4CB-244EF0ABDA51}"/>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Scheduling</a:t>
            </a:r>
          </a:p>
        </p:txBody>
      </p:sp>
      <p:sp>
        <p:nvSpPr>
          <p:cNvPr id="60418" name="Text Box 2">
            <a:extLst>
              <a:ext uri="{FF2B5EF4-FFF2-40B4-BE49-F238E27FC236}">
                <a16:creationId xmlns:a16="http://schemas.microsoft.com/office/drawing/2014/main" id="{9595E014-F2D8-84CA-68D3-AB3040D9D1BC}"/>
              </a:ext>
            </a:extLst>
          </p:cNvPr>
          <p:cNvSpPr txBox="1">
            <a:spLocks noChangeArrowheads="1"/>
          </p:cNvSpPr>
          <p:nvPr/>
        </p:nvSpPr>
        <p:spPr bwMode="auto">
          <a:xfrm>
            <a:off x="2209800" y="1981201"/>
            <a:ext cx="7772400" cy="416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dirty="0">
                <a:solidFill>
                  <a:srgbClr val="000000"/>
                </a:solidFill>
                <a:latin typeface="Arial" panose="020B0604020202020204" pitchFamily="34" charset="0"/>
              </a:rPr>
              <a:t>The operating system is responsible for using hardware efficiently — for the disk drives, this means having a fast access time and disk bandwidth</a:t>
            </a:r>
          </a:p>
          <a:p>
            <a:pPr>
              <a:spcBef>
                <a:spcPts val="500"/>
              </a:spcBef>
              <a:buFont typeface="Arial" panose="020B0604020202020204" pitchFamily="34" charset="0"/>
              <a:buChar char="•"/>
            </a:pPr>
            <a:r>
              <a:rPr lang="en-US" altLang="en-US" sz="2000" b="1" dirty="0">
                <a:solidFill>
                  <a:srgbClr val="000000"/>
                </a:solidFill>
                <a:latin typeface="Arial" panose="020B0604020202020204" pitchFamily="34" charset="0"/>
              </a:rPr>
              <a:t>Access time has two major components</a:t>
            </a:r>
          </a:p>
          <a:p>
            <a:pPr lvl="1">
              <a:spcBef>
                <a:spcPts val="400"/>
              </a:spcBef>
              <a:buClr>
                <a:srgbClr val="3366FF"/>
              </a:buClr>
              <a:buFont typeface="Arial" panose="020B0604020202020204" pitchFamily="34" charset="0"/>
              <a:buChar char="–"/>
            </a:pPr>
            <a:r>
              <a:rPr lang="en-US" altLang="en-US" sz="1600" b="1" dirty="0">
                <a:solidFill>
                  <a:srgbClr val="3366FF"/>
                </a:solidFill>
                <a:latin typeface="Arial" panose="020B0604020202020204" pitchFamily="34" charset="0"/>
              </a:rPr>
              <a:t>Seek time </a:t>
            </a:r>
            <a:r>
              <a:rPr lang="en-US" altLang="en-US" sz="1600" b="1" dirty="0">
                <a:solidFill>
                  <a:srgbClr val="000000"/>
                </a:solidFill>
                <a:latin typeface="Arial" panose="020B0604020202020204" pitchFamily="34" charset="0"/>
              </a:rPr>
              <a:t>is the time for the disk are to move the heads to the cylinder containing the desired sector</a:t>
            </a:r>
          </a:p>
          <a:p>
            <a:pPr lvl="1">
              <a:spcBef>
                <a:spcPts val="400"/>
              </a:spcBef>
              <a:buClr>
                <a:srgbClr val="3366FF"/>
              </a:buClr>
              <a:buFont typeface="Arial" panose="020B0604020202020204" pitchFamily="34" charset="0"/>
              <a:buChar char="–"/>
            </a:pPr>
            <a:r>
              <a:rPr lang="en-US" altLang="en-US" sz="1600" b="1" dirty="0">
                <a:solidFill>
                  <a:srgbClr val="3366FF"/>
                </a:solidFill>
                <a:latin typeface="Arial" panose="020B0604020202020204" pitchFamily="34" charset="0"/>
              </a:rPr>
              <a:t>Rotational latency </a:t>
            </a:r>
            <a:r>
              <a:rPr lang="en-US" altLang="en-US" sz="1600" b="1" dirty="0">
                <a:solidFill>
                  <a:srgbClr val="000000"/>
                </a:solidFill>
                <a:latin typeface="Arial" panose="020B0604020202020204" pitchFamily="34" charset="0"/>
              </a:rPr>
              <a:t>is the additional time waiting for the disk to rotate the desired sector to the disk head</a:t>
            </a:r>
          </a:p>
          <a:p>
            <a:pPr>
              <a:spcBef>
                <a:spcPts val="500"/>
              </a:spcBef>
              <a:buFont typeface="Arial" panose="020B0604020202020204" pitchFamily="34" charset="0"/>
              <a:buChar char="•"/>
            </a:pPr>
            <a:r>
              <a:rPr lang="en-US" altLang="en-US" sz="2000" b="1" dirty="0">
                <a:solidFill>
                  <a:srgbClr val="000000"/>
                </a:solidFill>
                <a:latin typeface="Arial" panose="020B0604020202020204" pitchFamily="34" charset="0"/>
              </a:rPr>
              <a:t>Minimize seek time</a:t>
            </a:r>
          </a:p>
          <a:p>
            <a:pPr>
              <a:spcBef>
                <a:spcPts val="500"/>
              </a:spcBef>
              <a:buFont typeface="Arial" panose="020B0604020202020204" pitchFamily="34" charset="0"/>
              <a:buChar char="•"/>
            </a:pPr>
            <a:r>
              <a:rPr lang="en-US" altLang="en-US" sz="2000" b="1" dirty="0">
                <a:solidFill>
                  <a:srgbClr val="000000"/>
                </a:solidFill>
                <a:latin typeface="Arial" panose="020B0604020202020204" pitchFamily="34" charset="0"/>
              </a:rPr>
              <a:t>Seek time </a:t>
            </a:r>
            <a:r>
              <a:rPr lang="en-US" altLang="en-US" sz="2000" b="1" dirty="0">
                <a:solidFill>
                  <a:srgbClr val="000000"/>
                </a:solidFill>
                <a:latin typeface="Symbol" panose="05050102010706020507" pitchFamily="18" charset="2"/>
              </a:rPr>
              <a:t></a:t>
            </a:r>
            <a:r>
              <a:rPr lang="en-US" altLang="en-US" sz="2000" b="1" dirty="0">
                <a:solidFill>
                  <a:srgbClr val="000000"/>
                </a:solidFill>
                <a:latin typeface="Arial" panose="020B0604020202020204" pitchFamily="34" charset="0"/>
              </a:rPr>
              <a:t> seek distance</a:t>
            </a:r>
          </a:p>
          <a:p>
            <a:pPr>
              <a:spcBef>
                <a:spcPts val="500"/>
              </a:spcBef>
              <a:buFont typeface="Arial" panose="020B0604020202020204" pitchFamily="34" charset="0"/>
              <a:buChar char="•"/>
            </a:pPr>
            <a:r>
              <a:rPr lang="en-US" altLang="en-US" sz="2000" b="1" dirty="0">
                <a:solidFill>
                  <a:srgbClr val="000000"/>
                </a:solidFill>
                <a:latin typeface="Arial" panose="020B0604020202020204" pitchFamily="34" charset="0"/>
              </a:rPr>
              <a:t>Disk </a:t>
            </a:r>
            <a:r>
              <a:rPr lang="en-US" altLang="en-US" sz="2000" b="1" dirty="0">
                <a:solidFill>
                  <a:srgbClr val="3366FF"/>
                </a:solidFill>
                <a:latin typeface="Arial" panose="020B0604020202020204" pitchFamily="34" charset="0"/>
              </a:rPr>
              <a:t>bandwidth </a:t>
            </a:r>
            <a:r>
              <a:rPr lang="en-US" altLang="en-US" sz="2000" b="1" dirty="0">
                <a:solidFill>
                  <a:srgbClr val="000000"/>
                </a:solidFill>
                <a:latin typeface="Arial" panose="020B0604020202020204" pitchFamily="34" charset="0"/>
              </a:rPr>
              <a:t>is the total number of bytes transferred, divided by the total time between the first request for service and the completion of the last transfer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a:extLst>
              <a:ext uri="{FF2B5EF4-FFF2-40B4-BE49-F238E27FC236}">
                <a16:creationId xmlns:a16="http://schemas.microsoft.com/office/drawing/2014/main" id="{BDB77CB2-E2B0-31FD-4A03-9469847166E3}"/>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Scheduling (Cont)</a:t>
            </a:r>
          </a:p>
        </p:txBody>
      </p:sp>
      <p:sp>
        <p:nvSpPr>
          <p:cNvPr id="62466" name="Text Box 2">
            <a:extLst>
              <a:ext uri="{FF2B5EF4-FFF2-40B4-BE49-F238E27FC236}">
                <a16:creationId xmlns:a16="http://schemas.microsoft.com/office/drawing/2014/main" id="{F139923A-28A9-4F61-EB75-9F59D7AEA54B}"/>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Several algorithms exist to schedule the servicing of disk I/O requests </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We illustrate them with a request queue (0-199)</a:t>
            </a:r>
          </a:p>
          <a:p>
            <a:pPr>
              <a:spcBef>
                <a:spcPts val="500"/>
              </a:spcBef>
              <a:buClrTx/>
            </a:pPr>
            <a:r>
              <a:rPr lang="en-US" altLang="en-US" sz="2000" b="1">
                <a:solidFill>
                  <a:srgbClr val="000000"/>
                </a:solidFill>
                <a:latin typeface="Arial" panose="020B0604020202020204" pitchFamily="34" charset="0"/>
              </a:rPr>
              <a:t>		</a:t>
            </a:r>
            <a:br>
              <a:rPr lang="en-US" altLang="en-US" sz="2000" b="1">
                <a:solidFill>
                  <a:srgbClr val="000000"/>
                </a:solidFill>
                <a:latin typeface="Arial" panose="020B0604020202020204" pitchFamily="34" charset="0"/>
              </a:rPr>
            </a:br>
            <a:r>
              <a:rPr lang="en-US" altLang="en-US" sz="2000" b="1">
                <a:solidFill>
                  <a:srgbClr val="000000"/>
                </a:solidFill>
                <a:latin typeface="Arial" panose="020B0604020202020204" pitchFamily="34" charset="0"/>
              </a:rPr>
              <a:t>	98, 183, 37, 122, 14, 124, 65, 67</a:t>
            </a:r>
          </a:p>
          <a:p>
            <a:pPr>
              <a:spcBef>
                <a:spcPts val="500"/>
              </a:spcBef>
              <a:buClrTx/>
            </a:pPr>
            <a:endParaRPr lang="en-US" altLang="en-US" sz="2000" b="1">
              <a:solidFill>
                <a:srgbClr val="000000"/>
              </a:solidFill>
              <a:latin typeface="Arial" panose="020B0604020202020204" pitchFamily="34" charset="0"/>
            </a:endParaRPr>
          </a:p>
          <a:p>
            <a:pPr>
              <a:spcBef>
                <a:spcPts val="500"/>
              </a:spcBef>
              <a:buClrTx/>
            </a:pPr>
            <a:r>
              <a:rPr lang="en-US" altLang="en-US" sz="2000" b="1">
                <a:solidFill>
                  <a:srgbClr val="000000"/>
                </a:solidFill>
                <a:latin typeface="Arial" panose="020B0604020202020204" pitchFamily="34" charset="0"/>
              </a:rPr>
              <a:t>	Head pointer 53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a:extLst>
              <a:ext uri="{FF2B5EF4-FFF2-40B4-BE49-F238E27FC236}">
                <a16:creationId xmlns:a16="http://schemas.microsoft.com/office/drawing/2014/main" id="{663B47B3-B82D-9C06-69C2-249A47881BAF}"/>
              </a:ext>
            </a:extLst>
          </p:cNvPr>
          <p:cNvSpPr txBox="1">
            <a:spLocks noChangeArrowheads="1"/>
          </p:cNvSpPr>
          <p:nvPr/>
        </p:nvSpPr>
        <p:spPr bwMode="auto">
          <a:xfrm>
            <a:off x="1981200" y="550864"/>
            <a:ext cx="74755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FCFS</a:t>
            </a:r>
          </a:p>
        </p:txBody>
      </p:sp>
      <p:sp>
        <p:nvSpPr>
          <p:cNvPr id="64514" name="Text Box 2">
            <a:extLst>
              <a:ext uri="{FF2B5EF4-FFF2-40B4-BE49-F238E27FC236}">
                <a16:creationId xmlns:a16="http://schemas.microsoft.com/office/drawing/2014/main" id="{5E95C0F3-CE21-BF7E-DE3C-B0418BB35714}"/>
              </a:ext>
            </a:extLst>
          </p:cNvPr>
          <p:cNvSpPr txBox="1">
            <a:spLocks noChangeArrowheads="1"/>
          </p:cNvSpPr>
          <p:nvPr/>
        </p:nvSpPr>
        <p:spPr bwMode="auto">
          <a:xfrm>
            <a:off x="2352935" y="1293783"/>
            <a:ext cx="647965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spcBef>
                <a:spcPts val="1250"/>
              </a:spcBef>
              <a:buClrTx/>
            </a:pPr>
            <a:r>
              <a:rPr lang="en-US" altLang="en-US" sz="2000">
                <a:solidFill>
                  <a:srgbClr val="000000"/>
                </a:solidFill>
                <a:latin typeface="Arial" panose="020B0604020202020204" pitchFamily="34" charset="0"/>
              </a:rPr>
              <a:t>Illustration shows total head movement of 640 cylinders</a:t>
            </a:r>
          </a:p>
        </p:txBody>
      </p:sp>
      <p:pic>
        <p:nvPicPr>
          <p:cNvPr id="64515" name="Picture 3">
            <a:extLst>
              <a:ext uri="{FF2B5EF4-FFF2-40B4-BE49-F238E27FC236}">
                <a16:creationId xmlns:a16="http://schemas.microsoft.com/office/drawing/2014/main" id="{17B648E1-E9B2-9459-DC80-808D33750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1906589"/>
            <a:ext cx="5840412" cy="4230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a:extLst>
              <a:ext uri="{FF2B5EF4-FFF2-40B4-BE49-F238E27FC236}">
                <a16:creationId xmlns:a16="http://schemas.microsoft.com/office/drawing/2014/main" id="{0F3C6EF5-36E4-4B77-C3EB-FB9EE5EBC0DA}"/>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SSTF</a:t>
            </a:r>
          </a:p>
        </p:txBody>
      </p:sp>
      <p:sp>
        <p:nvSpPr>
          <p:cNvPr id="66562" name="Text Box 2">
            <a:extLst>
              <a:ext uri="{FF2B5EF4-FFF2-40B4-BE49-F238E27FC236}">
                <a16:creationId xmlns:a16="http://schemas.microsoft.com/office/drawing/2014/main" id="{91CF4CD7-383E-1318-7BAF-84FBD1BA0DA4}"/>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Selects the request with the minimum seek time from the current head position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SSTF scheduling is a form of SJF scheduling; may cause starvation of some requests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Illustration shows total head movement of 236 cylinders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a:extLst>
              <a:ext uri="{FF2B5EF4-FFF2-40B4-BE49-F238E27FC236}">
                <a16:creationId xmlns:a16="http://schemas.microsoft.com/office/drawing/2014/main" id="{169E7FBA-DEDB-2FE2-47DB-CB1374A717B2}"/>
              </a:ext>
            </a:extLst>
          </p:cNvPr>
          <p:cNvSpPr txBox="1">
            <a:spLocks noChangeArrowheads="1"/>
          </p:cNvSpPr>
          <p:nvPr/>
        </p:nvSpPr>
        <p:spPr bwMode="auto">
          <a:xfrm>
            <a:off x="2209800" y="498475"/>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SSTF (Cont)</a:t>
            </a:r>
          </a:p>
        </p:txBody>
      </p:sp>
      <p:pic>
        <p:nvPicPr>
          <p:cNvPr id="68610" name="Picture 2">
            <a:extLst>
              <a:ext uri="{FF2B5EF4-FFF2-40B4-BE49-F238E27FC236}">
                <a16:creationId xmlns:a16="http://schemas.microsoft.com/office/drawing/2014/main" id="{6D4B4F87-D756-5D0B-F8FF-80FF59F75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6" t="6126" r="826" b="6126"/>
          <a:stretch>
            <a:fillRect/>
          </a:stretch>
        </p:blipFill>
        <p:spPr bwMode="auto">
          <a:xfrm>
            <a:off x="2660650" y="1295400"/>
            <a:ext cx="7164388" cy="4794250"/>
          </a:xfrm>
          <a:prstGeom prst="rect">
            <a:avLst/>
          </a:prstGeom>
          <a:noFill/>
          <a:ln>
            <a:noFill/>
          </a:ln>
          <a:effectLst/>
          <a:extLst>
            <a:ext uri="{909E8E84-426E-40DD-AFC4-6F175D3DCCD1}">
              <a14:hiddenFill xmlns:a14="http://schemas.microsoft.com/office/drawing/2010/main">
                <a:blipFill dpi="0" rotWithShape="0">
                  <a:blip/>
                  <a:srcRect l="826" t="6126" r="826" b="6126"/>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a:extLst>
              <a:ext uri="{FF2B5EF4-FFF2-40B4-BE49-F238E27FC236}">
                <a16:creationId xmlns:a16="http://schemas.microsoft.com/office/drawing/2014/main" id="{3CEFBB7D-E4FF-AF50-D4F2-E578B6FFFA46}"/>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SCAN</a:t>
            </a:r>
          </a:p>
        </p:txBody>
      </p:sp>
      <p:sp>
        <p:nvSpPr>
          <p:cNvPr id="70658" name="Text Box 2">
            <a:extLst>
              <a:ext uri="{FF2B5EF4-FFF2-40B4-BE49-F238E27FC236}">
                <a16:creationId xmlns:a16="http://schemas.microsoft.com/office/drawing/2014/main" id="{88D53D98-6424-14C3-43B3-6B6A94E35A18}"/>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disk arm starts at one end of the disk, and moves toward the other end, servicing requests until it gets to the other end of the disk, where the head movement is reversed and servicing continues.</a:t>
            </a:r>
          </a:p>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SCAN algorithm </a:t>
            </a:r>
            <a:r>
              <a:rPr lang="en-US" altLang="en-US" sz="2000" b="1">
                <a:solidFill>
                  <a:srgbClr val="000000"/>
                </a:solidFill>
                <a:latin typeface="Arial" panose="020B0604020202020204" pitchFamily="34" charset="0"/>
              </a:rPr>
              <a:t>Sometimes called the </a:t>
            </a:r>
            <a:r>
              <a:rPr lang="en-US" altLang="en-US" sz="2000" b="1">
                <a:solidFill>
                  <a:srgbClr val="3366FF"/>
                </a:solidFill>
                <a:latin typeface="Arial" panose="020B0604020202020204" pitchFamily="34" charset="0"/>
              </a:rPr>
              <a:t>elevator algorithm</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Illustration shows total head movement of 208 cylinders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1">
            <a:extLst>
              <a:ext uri="{FF2B5EF4-FFF2-40B4-BE49-F238E27FC236}">
                <a16:creationId xmlns:a16="http://schemas.microsoft.com/office/drawing/2014/main" id="{FEAE1C70-D42F-4CAF-D381-9667E482A688}"/>
              </a:ext>
            </a:extLst>
          </p:cNvPr>
          <p:cNvSpPr txBox="1">
            <a:spLocks noChangeArrowheads="1"/>
          </p:cNvSpPr>
          <p:nvPr/>
        </p:nvSpPr>
        <p:spPr bwMode="auto">
          <a:xfrm>
            <a:off x="2209800" y="428625"/>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SCAN (Cont.)</a:t>
            </a:r>
          </a:p>
        </p:txBody>
      </p:sp>
      <p:pic>
        <p:nvPicPr>
          <p:cNvPr id="72706" name="Picture 2">
            <a:extLst>
              <a:ext uri="{FF2B5EF4-FFF2-40B4-BE49-F238E27FC236}">
                <a16:creationId xmlns:a16="http://schemas.microsoft.com/office/drawing/2014/main" id="{18601764-FFA0-D86F-DD38-B476363E7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1158876"/>
            <a:ext cx="6697662" cy="5053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1">
            <a:extLst>
              <a:ext uri="{FF2B5EF4-FFF2-40B4-BE49-F238E27FC236}">
                <a16:creationId xmlns:a16="http://schemas.microsoft.com/office/drawing/2014/main" id="{0D326680-1A8C-EE03-D40E-B1D7EB4E3208}"/>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C-SCAN</a:t>
            </a:r>
          </a:p>
        </p:txBody>
      </p:sp>
      <p:sp>
        <p:nvSpPr>
          <p:cNvPr id="74754" name="Text Box 2">
            <a:extLst>
              <a:ext uri="{FF2B5EF4-FFF2-40B4-BE49-F238E27FC236}">
                <a16:creationId xmlns:a16="http://schemas.microsoft.com/office/drawing/2014/main" id="{A1F8DA3A-6066-B3A8-D51A-6301AB81CC11}"/>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Provides a more uniform wait time than SCAN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head moves from one end of the disk to the other, servicing requests as it goes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When it reaches the other end, however, it immediately returns to the beginning of the disk, without servicing any requests on the return trip</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Treats the cylinders as a circular list that wraps around from the last cylinder to the first one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E94F9D75-0029-88A2-48DE-8CC5ACBE5FC3}"/>
              </a:ext>
            </a:extLst>
          </p:cNvPr>
          <p:cNvSpPr txBox="1">
            <a:spLocks noChangeArrowheads="1"/>
          </p:cNvSpPr>
          <p:nvPr/>
        </p:nvSpPr>
        <p:spPr bwMode="auto">
          <a:xfrm>
            <a:off x="2209800" y="26828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Recap: Scheduling (1)</a:t>
            </a:r>
          </a:p>
        </p:txBody>
      </p:sp>
      <p:sp>
        <p:nvSpPr>
          <p:cNvPr id="19458" name="Text Box 2">
            <a:extLst>
              <a:ext uri="{FF2B5EF4-FFF2-40B4-BE49-F238E27FC236}">
                <a16:creationId xmlns:a16="http://schemas.microsoft.com/office/drawing/2014/main" id="{7AF81AF3-F656-08F4-1B04-439D804FE55D}"/>
              </a:ext>
            </a:extLst>
          </p:cNvPr>
          <p:cNvSpPr txBox="1">
            <a:spLocks noChangeArrowheads="1"/>
          </p:cNvSpPr>
          <p:nvPr/>
        </p:nvSpPr>
        <p:spPr bwMode="auto">
          <a:xfrm>
            <a:off x="2209800" y="1231901"/>
            <a:ext cx="77724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Scheduling: selecting a waiting process from the ready queue and allocating the CPU to it</a:t>
            </a:r>
          </a:p>
          <a:p>
            <a:pPr>
              <a:spcBef>
                <a:spcPts val="3513"/>
              </a:spcBef>
              <a:buFont typeface="Arial" panose="020B0604020202020204" pitchFamily="34" charset="0"/>
              <a:buChar char="•"/>
            </a:pPr>
            <a:r>
              <a:rPr lang="en-US" altLang="en-US" sz="2000" b="1">
                <a:solidFill>
                  <a:srgbClr val="000000"/>
                </a:solidFill>
                <a:latin typeface="Arial" panose="020B0604020202020204" pitchFamily="34" charset="0"/>
              </a:rPr>
              <a:t>FCFS Scheduling</a:t>
            </a:r>
          </a:p>
          <a:p>
            <a:pPr>
              <a:spcBef>
                <a:spcPts val="3513"/>
              </a:spcBef>
              <a:buFont typeface="Arial" panose="020B0604020202020204" pitchFamily="34" charset="0"/>
              <a:buChar char="•"/>
            </a:pPr>
            <a:r>
              <a:rPr lang="en-US" altLang="en-US" sz="2000" b="1">
                <a:solidFill>
                  <a:srgbClr val="000000"/>
                </a:solidFill>
                <a:latin typeface="Arial" panose="020B0604020202020204" pitchFamily="34" charset="0"/>
              </a:rPr>
              <a:t>Round-Robin Scheduling</a:t>
            </a:r>
          </a:p>
          <a:p>
            <a:pPr>
              <a:spcBef>
                <a:spcPts val="3513"/>
              </a:spcBef>
              <a:buFont typeface="Arial" panose="020B0604020202020204" pitchFamily="34" charset="0"/>
              <a:buChar char="•"/>
            </a:pPr>
            <a:r>
              <a:rPr lang="en-US" altLang="en-US" sz="2000" b="1">
                <a:solidFill>
                  <a:srgbClr val="000000"/>
                </a:solidFill>
                <a:latin typeface="Arial" panose="020B0604020202020204" pitchFamily="34" charset="0"/>
              </a:rPr>
              <a:t>Shortest Job First (SJF)/Shortest Remaining Time First (SRTF)</a:t>
            </a:r>
          </a:p>
          <a:p>
            <a:pPr>
              <a:spcBef>
                <a:spcPts val="3513"/>
              </a:spcBef>
              <a:buFont typeface="Arial" panose="020B0604020202020204" pitchFamily="34" charset="0"/>
              <a:buChar char="•"/>
            </a:pPr>
            <a:r>
              <a:rPr lang="en-US" altLang="en-US" sz="2000" b="1">
                <a:solidFill>
                  <a:srgbClr val="000000"/>
                </a:solidFill>
                <a:latin typeface="Arial" panose="020B0604020202020204" pitchFamily="34" charset="0"/>
              </a:rPr>
              <a:t>Multi-Level Feedback Scheduling</a:t>
            </a:r>
          </a:p>
          <a:p>
            <a:pPr>
              <a:spcBef>
                <a:spcPts val="3513"/>
              </a:spcBef>
              <a:buFont typeface="Arial" panose="020B0604020202020204" pitchFamily="34" charset="0"/>
              <a:buChar char="•"/>
            </a:pPr>
            <a:r>
              <a:rPr lang="en-US" altLang="en-US" sz="2000" b="1">
                <a:solidFill>
                  <a:srgbClr val="000000"/>
                </a:solidFill>
                <a:latin typeface="Arial" panose="020B0604020202020204" pitchFamily="34" charset="0"/>
              </a:rPr>
              <a:t>Lottery Scheduling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1">
            <a:extLst>
              <a:ext uri="{FF2B5EF4-FFF2-40B4-BE49-F238E27FC236}">
                <a16:creationId xmlns:a16="http://schemas.microsoft.com/office/drawing/2014/main" id="{03EAA781-6872-6AAB-39C6-A91E61CD108F}"/>
              </a:ext>
            </a:extLst>
          </p:cNvPr>
          <p:cNvSpPr txBox="1">
            <a:spLocks noChangeArrowheads="1"/>
          </p:cNvSpPr>
          <p:nvPr/>
        </p:nvSpPr>
        <p:spPr bwMode="auto">
          <a:xfrm>
            <a:off x="2209800" y="495300"/>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C-SCAN (Cont)</a:t>
            </a:r>
          </a:p>
        </p:txBody>
      </p:sp>
      <p:pic>
        <p:nvPicPr>
          <p:cNvPr id="76802" name="Picture 2">
            <a:extLst>
              <a:ext uri="{FF2B5EF4-FFF2-40B4-BE49-F238E27FC236}">
                <a16:creationId xmlns:a16="http://schemas.microsoft.com/office/drawing/2014/main" id="{67951A72-D8A7-EF88-8EDB-FEB4D592E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5" t="3731" r="922" b="3731"/>
          <a:stretch>
            <a:fillRect/>
          </a:stretch>
        </p:blipFill>
        <p:spPr bwMode="auto">
          <a:xfrm>
            <a:off x="2755901" y="1239838"/>
            <a:ext cx="7000875" cy="4940300"/>
          </a:xfrm>
          <a:prstGeom prst="rect">
            <a:avLst/>
          </a:prstGeom>
          <a:noFill/>
          <a:ln>
            <a:noFill/>
          </a:ln>
          <a:effectLst/>
          <a:extLst>
            <a:ext uri="{909E8E84-426E-40DD-AFC4-6F175D3DCCD1}">
              <a14:hiddenFill xmlns:a14="http://schemas.microsoft.com/office/drawing/2010/main">
                <a:blipFill dpi="0" rotWithShape="0">
                  <a:blip/>
                  <a:srcRect l="705" t="3731" r="922" b="373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1">
            <a:extLst>
              <a:ext uri="{FF2B5EF4-FFF2-40B4-BE49-F238E27FC236}">
                <a16:creationId xmlns:a16="http://schemas.microsoft.com/office/drawing/2014/main" id="{19B67937-F18D-F9FB-84B2-970EF9429967}"/>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C-LOOK</a:t>
            </a:r>
          </a:p>
        </p:txBody>
      </p:sp>
      <p:sp>
        <p:nvSpPr>
          <p:cNvPr id="78850" name="Text Box 2">
            <a:extLst>
              <a:ext uri="{FF2B5EF4-FFF2-40B4-BE49-F238E27FC236}">
                <a16:creationId xmlns:a16="http://schemas.microsoft.com/office/drawing/2014/main" id="{B2F66839-19F5-A925-CFD9-6BA5AD9B62E0}"/>
              </a:ext>
            </a:extLst>
          </p:cNvPr>
          <p:cNvSpPr txBox="1">
            <a:spLocks noChangeArrowheads="1"/>
          </p:cNvSpPr>
          <p:nvPr/>
        </p:nvSpPr>
        <p:spPr bwMode="auto">
          <a:xfrm>
            <a:off x="2073276" y="1943100"/>
            <a:ext cx="8169275"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Version of C-SCAN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Arm only goes as far as the last request in each direction, then reverses direction immediately, without first going all the way to the end of the disk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a:extLst>
              <a:ext uri="{FF2B5EF4-FFF2-40B4-BE49-F238E27FC236}">
                <a16:creationId xmlns:a16="http://schemas.microsoft.com/office/drawing/2014/main" id="{37983008-4E67-C0F7-4F2C-ED118A48C94D}"/>
              </a:ext>
            </a:extLst>
          </p:cNvPr>
          <p:cNvSpPr txBox="1">
            <a:spLocks noChangeArrowheads="1"/>
          </p:cNvSpPr>
          <p:nvPr/>
        </p:nvSpPr>
        <p:spPr bwMode="auto">
          <a:xfrm>
            <a:off x="2209800" y="455614"/>
            <a:ext cx="7772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C-LOOK (Cont)</a:t>
            </a:r>
          </a:p>
        </p:txBody>
      </p:sp>
      <p:pic>
        <p:nvPicPr>
          <p:cNvPr id="80898" name="Picture 2">
            <a:extLst>
              <a:ext uri="{FF2B5EF4-FFF2-40B4-BE49-F238E27FC236}">
                <a16:creationId xmlns:a16="http://schemas.microsoft.com/office/drawing/2014/main" id="{431A48E7-92FF-D432-3F95-5DDEFB062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3" t="4144" r="1295" b="4503"/>
          <a:stretch>
            <a:fillRect/>
          </a:stretch>
        </p:blipFill>
        <p:spPr bwMode="auto">
          <a:xfrm>
            <a:off x="2349500" y="1219200"/>
            <a:ext cx="7151688" cy="4991100"/>
          </a:xfrm>
          <a:prstGeom prst="rect">
            <a:avLst/>
          </a:prstGeom>
          <a:noFill/>
          <a:ln>
            <a:noFill/>
          </a:ln>
          <a:effectLst/>
          <a:extLst>
            <a:ext uri="{909E8E84-426E-40DD-AFC4-6F175D3DCCD1}">
              <a14:hiddenFill xmlns:a14="http://schemas.microsoft.com/office/drawing/2010/main">
                <a:blipFill dpi="0" rotWithShape="0">
                  <a:blip/>
                  <a:srcRect l="513" t="4144" r="1295" b="4503"/>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1">
            <a:extLst>
              <a:ext uri="{FF2B5EF4-FFF2-40B4-BE49-F238E27FC236}">
                <a16:creationId xmlns:a16="http://schemas.microsoft.com/office/drawing/2014/main" id="{DFF815DC-C3A3-7BDC-278D-6B0222B79853}"/>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Selecting a Disk-Scheduling Algorithm</a:t>
            </a:r>
          </a:p>
        </p:txBody>
      </p:sp>
      <p:sp>
        <p:nvSpPr>
          <p:cNvPr id="82946" name="Text Box 2">
            <a:extLst>
              <a:ext uri="{FF2B5EF4-FFF2-40B4-BE49-F238E27FC236}">
                <a16:creationId xmlns:a16="http://schemas.microsoft.com/office/drawing/2014/main" id="{18796EDF-E281-D33B-A3D2-332482C302D7}"/>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SSTF is common and has a natural appeal</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SCAN and C-SCAN perform better for systems that place a heavy load on the disk</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Performance depends on the number and types of requests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Requests for disk service can be influenced by the file-allocation method</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disk-scheduling algorithm should be written as a separate module of the operating system, allowing it to be replaced with a different algorithm if necessary</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Either SSTF or LOOK is a reasonable choice for the default algorithm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1">
            <a:extLst>
              <a:ext uri="{FF2B5EF4-FFF2-40B4-BE49-F238E27FC236}">
                <a16:creationId xmlns:a16="http://schemas.microsoft.com/office/drawing/2014/main" id="{94532E32-03CA-9F42-27D5-0E837B0A0437}"/>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Linux Scheduling Algorithms</a:t>
            </a:r>
          </a:p>
        </p:txBody>
      </p:sp>
      <p:sp>
        <p:nvSpPr>
          <p:cNvPr id="84994" name="Text Box 2">
            <a:extLst>
              <a:ext uri="{FF2B5EF4-FFF2-40B4-BE49-F238E27FC236}">
                <a16:creationId xmlns:a16="http://schemas.microsoft.com/office/drawing/2014/main" id="{DDE24840-5CC1-A6D7-0137-B9962C3F805E}"/>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Linus Elevator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Deadline Scheduling</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Anticipatory Scheduling</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Completely Fair Queuing (CFQ)</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Noop Scheduler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1">
            <a:extLst>
              <a:ext uri="{FF2B5EF4-FFF2-40B4-BE49-F238E27FC236}">
                <a16:creationId xmlns:a16="http://schemas.microsoft.com/office/drawing/2014/main" id="{2A354504-9175-6570-8577-DAF3B12AECBD}"/>
              </a:ext>
            </a:extLst>
          </p:cNvPr>
          <p:cNvSpPr txBox="1">
            <a:spLocks noChangeArrowheads="1"/>
          </p:cNvSpPr>
          <p:nvPr/>
        </p:nvSpPr>
        <p:spPr bwMode="auto">
          <a:xfrm>
            <a:off x="2209800" y="26352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Linux Scheduling Algorithms</a:t>
            </a:r>
          </a:p>
        </p:txBody>
      </p:sp>
      <p:sp>
        <p:nvSpPr>
          <p:cNvPr id="87042" name="Text Box 2">
            <a:extLst>
              <a:ext uri="{FF2B5EF4-FFF2-40B4-BE49-F238E27FC236}">
                <a16:creationId xmlns:a16="http://schemas.microsoft.com/office/drawing/2014/main" id="{C030D850-087B-F042-9BF8-1D4473BEB2A4}"/>
              </a:ext>
            </a:extLst>
          </p:cNvPr>
          <p:cNvSpPr txBox="1">
            <a:spLocks noChangeArrowheads="1"/>
          </p:cNvSpPr>
          <p:nvPr/>
        </p:nvSpPr>
        <p:spPr bwMode="auto">
          <a:xfrm>
            <a:off x="2209800" y="130175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Noop Scheduler</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Basic FCFS scheduler – all it does is keep the requests sorted by sector number</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Good for random-access block devices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Completely Fair Queuing (CFQ)</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Sort by sector number, but maintain process-level fairness by keeping a separate sorted queue for each process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Service those queues round robin, with a quantum (ensures that each process will be served I/O every so often, i.e. for buffering purposes)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Linus Elevator</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Sort by sector number, but check to see if some requests are getting starved (aging)</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If so, queue the request at the end, not in sorted order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1">
            <a:extLst>
              <a:ext uri="{FF2B5EF4-FFF2-40B4-BE49-F238E27FC236}">
                <a16:creationId xmlns:a16="http://schemas.microsoft.com/office/drawing/2014/main" id="{E23511B2-67A1-60F7-B691-950E8BB795F9}"/>
              </a:ext>
            </a:extLst>
          </p:cNvPr>
          <p:cNvSpPr txBox="1">
            <a:spLocks noChangeArrowheads="1"/>
          </p:cNvSpPr>
          <p:nvPr/>
        </p:nvSpPr>
        <p:spPr bwMode="auto">
          <a:xfrm>
            <a:off x="2209800" y="27781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a:buClrTx/>
              <a:buFontTx/>
              <a:buNone/>
            </a:pPr>
            <a:r>
              <a:rPr lang="en-US" altLang="en-US" sz="3200" b="1">
                <a:solidFill>
                  <a:srgbClr val="000000"/>
                </a:solidFill>
                <a:latin typeface="Arial" panose="020B0604020202020204" pitchFamily="34" charset="0"/>
              </a:rPr>
              <a:t>Linux Scheduling Algorithms</a:t>
            </a:r>
          </a:p>
        </p:txBody>
      </p:sp>
      <p:sp>
        <p:nvSpPr>
          <p:cNvPr id="89090" name="Text Box 2">
            <a:extLst>
              <a:ext uri="{FF2B5EF4-FFF2-40B4-BE49-F238E27FC236}">
                <a16:creationId xmlns:a16="http://schemas.microsoft.com/office/drawing/2014/main" id="{E9849D7E-97D7-B007-8474-AF5380781EFB}"/>
              </a:ext>
            </a:extLst>
          </p:cNvPr>
          <p:cNvSpPr txBox="1">
            <a:spLocks noChangeArrowheads="1"/>
          </p:cNvSpPr>
          <p:nvPr/>
        </p:nvSpPr>
        <p:spPr bwMode="auto">
          <a:xfrm>
            <a:off x="2209800" y="13446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Deadline Scheduling</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Reads block processes, as opposed to writes (typically), so mandate that reads be served within 500 ms, and writes within 5 seconds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If something expires, start serving those requests in sorted order</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Otherwise, keep 3 queues: reads, writes, sorted order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Anticipatory Scheduling</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Same as above, but wait ~6ms for new requests to maintain the sort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Risky (could lose that time if no new requests), but we hedge our bets by playing the numbers (due to locality)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1">
            <a:extLst>
              <a:ext uri="{FF2B5EF4-FFF2-40B4-BE49-F238E27FC236}">
                <a16:creationId xmlns:a16="http://schemas.microsoft.com/office/drawing/2014/main" id="{8284D2C6-A6BF-6686-5FD6-C06AF7FB258C}"/>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Management</a:t>
            </a:r>
          </a:p>
        </p:txBody>
      </p:sp>
      <p:sp>
        <p:nvSpPr>
          <p:cNvPr id="91138" name="Text Box 2">
            <a:extLst>
              <a:ext uri="{FF2B5EF4-FFF2-40B4-BE49-F238E27FC236}">
                <a16:creationId xmlns:a16="http://schemas.microsoft.com/office/drawing/2014/main" id="{C1FE22EF-551F-5D7A-9DE6-76F0198C01D3}"/>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marL="1138238" indent="-2238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Low-level formatting</a:t>
            </a:r>
            <a:r>
              <a:rPr lang="en-US" altLang="en-US" sz="2000" b="1">
                <a:solidFill>
                  <a:srgbClr val="000000"/>
                </a:solidFill>
                <a:latin typeface="Arial" panose="020B0604020202020204" pitchFamily="34" charset="0"/>
              </a:rPr>
              <a:t>, or </a:t>
            </a:r>
            <a:r>
              <a:rPr lang="en-US" altLang="en-US" sz="2000" b="1">
                <a:solidFill>
                  <a:srgbClr val="3366FF"/>
                </a:solidFill>
                <a:latin typeface="Arial" panose="020B0604020202020204" pitchFamily="34" charset="0"/>
              </a:rPr>
              <a:t>physical formatting </a:t>
            </a:r>
            <a:r>
              <a:rPr lang="en-US" altLang="en-US" sz="2000" b="1">
                <a:solidFill>
                  <a:srgbClr val="000000"/>
                </a:solidFill>
                <a:latin typeface="Arial" panose="020B0604020202020204" pitchFamily="34" charset="0"/>
              </a:rPr>
              <a:t>— Dividing a disk into sectors that the disk controller can read and write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To use a disk to hold files, the operating system still needs to record its own data structures on the disk</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Partition</a:t>
            </a:r>
            <a:r>
              <a:rPr lang="en-US" altLang="en-US" sz="1600" b="1">
                <a:solidFill>
                  <a:srgbClr val="000000"/>
                </a:solidFill>
                <a:latin typeface="Arial" panose="020B0604020202020204" pitchFamily="34" charset="0"/>
              </a:rPr>
              <a:t> the disk into one or more groups of cylinders</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Logical formatting </a:t>
            </a:r>
            <a:r>
              <a:rPr lang="en-US" altLang="en-US" sz="1600" b="1">
                <a:solidFill>
                  <a:srgbClr val="000000"/>
                </a:solidFill>
                <a:latin typeface="Arial" panose="020B0604020202020204" pitchFamily="34" charset="0"/>
              </a:rPr>
              <a:t>or “making a file system”</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To increase efficiency most file systems group blocks into </a:t>
            </a:r>
            <a:r>
              <a:rPr lang="en-US" altLang="en-US" sz="1600" b="1">
                <a:solidFill>
                  <a:srgbClr val="3366FF"/>
                </a:solidFill>
                <a:latin typeface="Arial" panose="020B0604020202020204" pitchFamily="34" charset="0"/>
              </a:rPr>
              <a:t>clusters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Disk I/O done in blocks</a:t>
            </a:r>
          </a:p>
          <a:p>
            <a:pPr lvl="2">
              <a:spcBef>
                <a:spcPts val="350"/>
              </a:spcBef>
              <a:buFont typeface="Arial" panose="020B0604020202020204" pitchFamily="34" charset="0"/>
              <a:buChar char="•"/>
            </a:pPr>
            <a:r>
              <a:rPr lang="en-US" altLang="en-US" sz="1400" b="1">
                <a:solidFill>
                  <a:srgbClr val="000000"/>
                </a:solidFill>
                <a:latin typeface="Arial" panose="020B0604020202020204" pitchFamily="34" charset="0"/>
              </a:rPr>
              <a:t>File I/O done in clusters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Boot block initializes system</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The bootstrap is stored in ROM</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Bootstrap loader </a:t>
            </a:r>
            <a:r>
              <a:rPr lang="en-US" altLang="en-US" sz="1600" b="1">
                <a:solidFill>
                  <a:srgbClr val="000000"/>
                </a:solidFill>
                <a:latin typeface="Arial" panose="020B0604020202020204" pitchFamily="34" charset="0"/>
              </a:rPr>
              <a:t>program</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Methods such as </a:t>
            </a:r>
            <a:r>
              <a:rPr lang="en-US" altLang="en-US" sz="2000" b="1">
                <a:solidFill>
                  <a:srgbClr val="3366FF"/>
                </a:solidFill>
                <a:latin typeface="Arial" panose="020B0604020202020204" pitchFamily="34" charset="0"/>
              </a:rPr>
              <a:t>sector sparing </a:t>
            </a:r>
            <a:r>
              <a:rPr lang="en-US" altLang="en-US" sz="2000" b="1">
                <a:solidFill>
                  <a:srgbClr val="000000"/>
                </a:solidFill>
                <a:latin typeface="Arial" panose="020B0604020202020204" pitchFamily="34" charset="0"/>
              </a:rPr>
              <a:t>used to handle bad blocks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1">
            <a:extLst>
              <a:ext uri="{FF2B5EF4-FFF2-40B4-BE49-F238E27FC236}">
                <a16:creationId xmlns:a16="http://schemas.microsoft.com/office/drawing/2014/main" id="{3519CBED-134E-CCA5-F0B2-B47DB0316AB0}"/>
              </a:ext>
            </a:extLst>
          </p:cNvPr>
          <p:cNvSpPr txBox="1">
            <a:spLocks noChangeArrowheads="1"/>
          </p:cNvSpPr>
          <p:nvPr/>
        </p:nvSpPr>
        <p:spPr bwMode="auto">
          <a:xfrm>
            <a:off x="2209800" y="441325"/>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Booting from a Disk in Windows 2000</a:t>
            </a:r>
          </a:p>
        </p:txBody>
      </p:sp>
      <p:pic>
        <p:nvPicPr>
          <p:cNvPr id="93186" name="Picture 2">
            <a:extLst>
              <a:ext uri="{FF2B5EF4-FFF2-40B4-BE49-F238E27FC236}">
                <a16:creationId xmlns:a16="http://schemas.microsoft.com/office/drawing/2014/main" id="{63E1591F-A518-646C-FDAC-1D05FC570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0" y="1066801"/>
            <a:ext cx="6845300" cy="5127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a:extLst>
              <a:ext uri="{FF2B5EF4-FFF2-40B4-BE49-F238E27FC236}">
                <a16:creationId xmlns:a16="http://schemas.microsoft.com/office/drawing/2014/main" id="{B692556C-F574-B7DF-921F-8927DA989DF4}"/>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Swap-Space Management</a:t>
            </a:r>
          </a:p>
        </p:txBody>
      </p:sp>
      <p:sp>
        <p:nvSpPr>
          <p:cNvPr id="95234" name="Text Box 2">
            <a:extLst>
              <a:ext uri="{FF2B5EF4-FFF2-40B4-BE49-F238E27FC236}">
                <a16:creationId xmlns:a16="http://schemas.microsoft.com/office/drawing/2014/main" id="{DF5B6CBE-A3B5-B168-3E16-32A43907F50C}"/>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Swap-space — Virtual memory uses disk space as an extension of main memory</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Swap-space can be carved out of the normal file system, or, more commonly, it can be in a separate disk partition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Swap-space management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4.3BSD allocates swap space when process starts; holds text segment (the program) and data segment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Kernel uses </a:t>
            </a:r>
            <a:r>
              <a:rPr lang="en-US" altLang="en-US" sz="1600" b="1">
                <a:solidFill>
                  <a:srgbClr val="3366FF"/>
                </a:solidFill>
                <a:latin typeface="Arial" panose="020B0604020202020204" pitchFamily="34" charset="0"/>
              </a:rPr>
              <a:t>swap maps </a:t>
            </a:r>
            <a:r>
              <a:rPr lang="en-US" altLang="en-US" sz="1600" b="1">
                <a:solidFill>
                  <a:srgbClr val="000000"/>
                </a:solidFill>
                <a:latin typeface="Arial" panose="020B0604020202020204" pitchFamily="34" charset="0"/>
              </a:rPr>
              <a:t>to track swap-space use</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Solaris 2 allocates swap space only when a page is forced out of physical memory, not when the virtual memory page is first created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FA29A305-3FFF-A741-D131-A03237358029}"/>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Disk Performance</a:t>
            </a:r>
          </a:p>
        </p:txBody>
      </p:sp>
      <p:sp>
        <p:nvSpPr>
          <p:cNvPr id="21506" name="Text Box 2">
            <a:extLst>
              <a:ext uri="{FF2B5EF4-FFF2-40B4-BE49-F238E27FC236}">
                <a16:creationId xmlns:a16="http://schemas.microsoft.com/office/drawing/2014/main" id="{3DD1EAB2-5A55-9DC1-F3E5-6E4C8269678F}"/>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Response Time = Queue time + Service Time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Service Time = Controller + Seek + Rotation + Transfer</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Latency factors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Software paths, Hardware controller, Disk media</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Queueing</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Latency goes up as disk utilization approaches 100%</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Achieve highest bandwidth when transferring a large group of blocks sequentially from one track</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a:extLst>
              <a:ext uri="{FF2B5EF4-FFF2-40B4-BE49-F238E27FC236}">
                <a16:creationId xmlns:a16="http://schemas.microsoft.com/office/drawing/2014/main" id="{E2427296-2CBF-6428-5A39-185174CA03F7}"/>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800" b="1">
                <a:solidFill>
                  <a:srgbClr val="000000"/>
                </a:solidFill>
                <a:latin typeface="Arial" panose="020B0604020202020204" pitchFamily="34" charset="0"/>
              </a:rPr>
              <a:t>Data Structures for Swapping on Linux Systems</a:t>
            </a:r>
          </a:p>
        </p:txBody>
      </p:sp>
      <p:pic>
        <p:nvPicPr>
          <p:cNvPr id="97282" name="Picture 2">
            <a:extLst>
              <a:ext uri="{FF2B5EF4-FFF2-40B4-BE49-F238E27FC236}">
                <a16:creationId xmlns:a16="http://schemas.microsoft.com/office/drawing/2014/main" id="{CDFC75C3-782B-73E3-DA51-2E24F4CB1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1695451"/>
            <a:ext cx="7188200"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1">
            <a:extLst>
              <a:ext uri="{FF2B5EF4-FFF2-40B4-BE49-F238E27FC236}">
                <a16:creationId xmlns:a16="http://schemas.microsoft.com/office/drawing/2014/main" id="{9161D6FD-1CE4-947A-E168-738A2F1A0A1D}"/>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RAID Structure</a:t>
            </a:r>
          </a:p>
        </p:txBody>
      </p:sp>
      <p:sp>
        <p:nvSpPr>
          <p:cNvPr id="99330" name="Text Box 2">
            <a:extLst>
              <a:ext uri="{FF2B5EF4-FFF2-40B4-BE49-F238E27FC236}">
                <a16:creationId xmlns:a16="http://schemas.microsoft.com/office/drawing/2014/main" id="{41653288-F10F-4496-0BC5-4526E88E2F0D}"/>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 multiple disk drives provides reliability via </a:t>
            </a:r>
            <a:r>
              <a:rPr lang="en-US" altLang="en-US" sz="2000" b="1">
                <a:solidFill>
                  <a:srgbClr val="3366FF"/>
                </a:solidFill>
                <a:latin typeface="Arial" panose="020B0604020202020204" pitchFamily="34" charset="0"/>
              </a:rPr>
              <a:t>redundancy</a:t>
            </a:r>
            <a:br>
              <a:rPr lang="en-US" altLang="en-US" sz="2000" b="1">
                <a:solidFill>
                  <a:srgbClr val="3366FF"/>
                </a:solidFill>
                <a:latin typeface="Arial" panose="020B0604020202020204" pitchFamily="34" charset="0"/>
              </a:rPr>
            </a:br>
            <a:endParaRPr lang="en-US" altLang="en-US" sz="2000" b="1">
              <a:solidFill>
                <a:srgbClr val="3366FF"/>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Increases the </a:t>
            </a:r>
            <a:r>
              <a:rPr lang="en-US" altLang="en-US" sz="2000" b="1">
                <a:solidFill>
                  <a:srgbClr val="3366FF"/>
                </a:solidFill>
                <a:latin typeface="Arial" panose="020B0604020202020204" pitchFamily="34" charset="0"/>
              </a:rPr>
              <a:t>mean time to failure</a:t>
            </a:r>
            <a:br>
              <a:rPr lang="en-US" altLang="en-US" sz="2000" b="1">
                <a:solidFill>
                  <a:srgbClr val="3366FF"/>
                </a:solidFill>
                <a:latin typeface="Arial" panose="020B0604020202020204" pitchFamily="34" charset="0"/>
              </a:rPr>
            </a:br>
            <a:endParaRPr lang="en-US" altLang="en-US" sz="2000" b="1">
              <a:solidFill>
                <a:srgbClr val="3366FF"/>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Frequently combined with </a:t>
            </a:r>
            <a:r>
              <a:rPr lang="en-US" altLang="en-US" sz="2000" b="1">
                <a:solidFill>
                  <a:srgbClr val="3366FF"/>
                </a:solidFill>
                <a:latin typeface="Arial" panose="020B0604020202020204" pitchFamily="34" charset="0"/>
              </a:rPr>
              <a:t>NVRAM </a:t>
            </a:r>
            <a:r>
              <a:rPr lang="en-US" altLang="en-US" sz="2000" b="1">
                <a:solidFill>
                  <a:srgbClr val="000000"/>
                </a:solidFill>
                <a:latin typeface="Arial" panose="020B0604020202020204" pitchFamily="34" charset="0"/>
              </a:rPr>
              <a:t>to improve write performance</a:t>
            </a:r>
          </a:p>
          <a:p>
            <a:pPr>
              <a:spcBef>
                <a:spcPts val="500"/>
              </a:spcBef>
            </a:pP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is arranged into six different levels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1">
            <a:extLst>
              <a:ext uri="{FF2B5EF4-FFF2-40B4-BE49-F238E27FC236}">
                <a16:creationId xmlns:a16="http://schemas.microsoft.com/office/drawing/2014/main" id="{97DF2C55-E584-0514-4624-03A414C38AC5}"/>
              </a:ext>
            </a:extLst>
          </p:cNvPr>
          <p:cNvSpPr txBox="1">
            <a:spLocks noChangeArrowheads="1"/>
          </p:cNvSpPr>
          <p:nvPr/>
        </p:nvSpPr>
        <p:spPr bwMode="auto">
          <a:xfrm>
            <a:off x="2209800" y="325439"/>
            <a:ext cx="7772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RAID (Cont)</a:t>
            </a:r>
          </a:p>
        </p:txBody>
      </p:sp>
      <p:sp>
        <p:nvSpPr>
          <p:cNvPr id="101378" name="Text Box 2">
            <a:extLst>
              <a:ext uri="{FF2B5EF4-FFF2-40B4-BE49-F238E27FC236}">
                <a16:creationId xmlns:a16="http://schemas.microsoft.com/office/drawing/2014/main" id="{3AD71607-9EE4-38DF-61D5-C7FDDD9986CB}"/>
              </a:ext>
            </a:extLst>
          </p:cNvPr>
          <p:cNvSpPr txBox="1">
            <a:spLocks noChangeArrowheads="1"/>
          </p:cNvSpPr>
          <p:nvPr/>
        </p:nvSpPr>
        <p:spPr bwMode="auto">
          <a:xfrm>
            <a:off x="2209800" y="881063"/>
            <a:ext cx="7772400" cy="482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Several improvements in disk-use techniques involve the use of multiple disks working cooperatively</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a:t>
            </a:r>
            <a:r>
              <a:rPr lang="en-US" altLang="en-US" sz="2000" b="1">
                <a:solidFill>
                  <a:srgbClr val="3366FF"/>
                </a:solidFill>
                <a:latin typeface="Arial" panose="020B0604020202020204" pitchFamily="34" charset="0"/>
              </a:rPr>
              <a:t>striping </a:t>
            </a:r>
            <a:r>
              <a:rPr lang="en-US" altLang="en-US" sz="2000" b="1">
                <a:solidFill>
                  <a:srgbClr val="000000"/>
                </a:solidFill>
                <a:latin typeface="Arial" panose="020B0604020202020204" pitchFamily="34" charset="0"/>
              </a:rPr>
              <a:t>uses a group of disks as one storage unit</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schemes improve performance and improve the reliability of the storage system by storing redundant data</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Mirroring </a:t>
            </a:r>
            <a:r>
              <a:rPr lang="en-US" altLang="en-US" sz="1600" b="1">
                <a:solidFill>
                  <a:srgbClr val="000000"/>
                </a:solidFill>
                <a:latin typeface="Arial" panose="020B0604020202020204" pitchFamily="34" charset="0"/>
              </a:rPr>
              <a:t>or </a:t>
            </a:r>
            <a:r>
              <a:rPr lang="en-US" altLang="en-US" sz="1600" b="1">
                <a:solidFill>
                  <a:srgbClr val="3366FF"/>
                </a:solidFill>
                <a:latin typeface="Arial" panose="020B0604020202020204" pitchFamily="34" charset="0"/>
              </a:rPr>
              <a:t>shadowing  </a:t>
            </a:r>
            <a:r>
              <a:rPr lang="en-US" altLang="en-US" sz="1600" b="1">
                <a:solidFill>
                  <a:srgbClr val="000000"/>
                </a:solidFill>
                <a:latin typeface="Arial" panose="020B0604020202020204" pitchFamily="34" charset="0"/>
              </a:rPr>
              <a:t>(</a:t>
            </a:r>
            <a:r>
              <a:rPr lang="en-US" altLang="en-US" sz="1600" b="1">
                <a:solidFill>
                  <a:srgbClr val="3366FF"/>
                </a:solidFill>
                <a:latin typeface="Arial" panose="020B0604020202020204" pitchFamily="34" charset="0"/>
              </a:rPr>
              <a:t>RAID 1</a:t>
            </a:r>
            <a:r>
              <a:rPr lang="en-US" altLang="en-US" sz="1600" b="1">
                <a:solidFill>
                  <a:srgbClr val="000000"/>
                </a:solidFill>
                <a:latin typeface="Arial" panose="020B0604020202020204" pitchFamily="34" charset="0"/>
              </a:rPr>
              <a:t>)</a:t>
            </a:r>
            <a:r>
              <a:rPr lang="en-US" altLang="en-US" sz="1600" b="1">
                <a:solidFill>
                  <a:srgbClr val="3366FF"/>
                </a:solidFill>
                <a:latin typeface="Arial" panose="020B0604020202020204" pitchFamily="34" charset="0"/>
              </a:rPr>
              <a:t> </a:t>
            </a:r>
            <a:r>
              <a:rPr lang="en-US" altLang="en-US" sz="1600" b="1">
                <a:solidFill>
                  <a:srgbClr val="000000"/>
                </a:solidFill>
                <a:latin typeface="Arial" panose="020B0604020202020204" pitchFamily="34" charset="0"/>
              </a:rPr>
              <a:t>keeps duplicate of each disk</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Striped mirrors (</a:t>
            </a:r>
            <a:r>
              <a:rPr lang="en-US" altLang="en-US" sz="1600" b="1">
                <a:solidFill>
                  <a:srgbClr val="3366FF"/>
                </a:solidFill>
                <a:latin typeface="Arial" panose="020B0604020202020204" pitchFamily="34" charset="0"/>
              </a:rPr>
              <a:t>RAID 1+0</a:t>
            </a:r>
            <a:r>
              <a:rPr lang="en-US" altLang="en-US" sz="1600" b="1">
                <a:solidFill>
                  <a:srgbClr val="000000"/>
                </a:solidFill>
                <a:latin typeface="Arial" panose="020B0604020202020204" pitchFamily="34" charset="0"/>
              </a:rPr>
              <a:t>) or mirrored stripes (</a:t>
            </a:r>
            <a:r>
              <a:rPr lang="en-US" altLang="en-US" sz="1600" b="1">
                <a:solidFill>
                  <a:srgbClr val="3366FF"/>
                </a:solidFill>
                <a:latin typeface="Arial" panose="020B0604020202020204" pitchFamily="34" charset="0"/>
              </a:rPr>
              <a:t>RAID 0+1</a:t>
            </a:r>
            <a:r>
              <a:rPr lang="en-US" altLang="en-US" sz="1600" b="1">
                <a:solidFill>
                  <a:srgbClr val="000000"/>
                </a:solidFill>
                <a:latin typeface="Arial" panose="020B0604020202020204" pitchFamily="34" charset="0"/>
              </a:rPr>
              <a:t>) provides high performance and high reliability</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Block interleaved parity </a:t>
            </a:r>
            <a:r>
              <a:rPr lang="en-US" altLang="en-US" sz="1600" b="1">
                <a:solidFill>
                  <a:srgbClr val="000000"/>
                </a:solidFill>
                <a:latin typeface="Arial" panose="020B0604020202020204" pitchFamily="34" charset="0"/>
              </a:rPr>
              <a:t>(</a:t>
            </a:r>
            <a:r>
              <a:rPr lang="en-US" altLang="en-US" sz="1600" b="1">
                <a:solidFill>
                  <a:srgbClr val="3366FF"/>
                </a:solidFill>
                <a:latin typeface="Arial" panose="020B0604020202020204" pitchFamily="34" charset="0"/>
              </a:rPr>
              <a:t>RAID 4, 5, 6</a:t>
            </a:r>
            <a:r>
              <a:rPr lang="en-US" altLang="en-US" sz="1600" b="1">
                <a:solidFill>
                  <a:srgbClr val="000000"/>
                </a:solidFill>
                <a:latin typeface="Arial" panose="020B0604020202020204" pitchFamily="34" charset="0"/>
              </a:rPr>
              <a:t>)</a:t>
            </a:r>
            <a:r>
              <a:rPr lang="en-US" altLang="en-US" sz="1600" b="1">
                <a:solidFill>
                  <a:srgbClr val="3366FF"/>
                </a:solidFill>
                <a:latin typeface="Arial" panose="020B0604020202020204" pitchFamily="34" charset="0"/>
              </a:rPr>
              <a:t> </a:t>
            </a:r>
            <a:r>
              <a:rPr lang="en-US" altLang="en-US" sz="1600" b="1">
                <a:solidFill>
                  <a:srgbClr val="000000"/>
                </a:solidFill>
                <a:latin typeface="Arial" panose="020B0604020202020204" pitchFamily="34" charset="0"/>
              </a:rPr>
              <a:t>uses much less redundancy</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within a storage array can still fail if the array fails, so automatic   </a:t>
            </a:r>
            <a:r>
              <a:rPr lang="en-US" altLang="en-US" sz="2000" b="1">
                <a:solidFill>
                  <a:srgbClr val="3366FF"/>
                </a:solidFill>
                <a:latin typeface="Arial" panose="020B0604020202020204" pitchFamily="34" charset="0"/>
              </a:rPr>
              <a:t>replication </a:t>
            </a:r>
            <a:r>
              <a:rPr lang="en-US" altLang="en-US" sz="2000" b="1">
                <a:solidFill>
                  <a:srgbClr val="000000"/>
                </a:solidFill>
                <a:latin typeface="Arial" panose="020B0604020202020204" pitchFamily="34" charset="0"/>
              </a:rPr>
              <a:t>of the data between arrays is common</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Frequently, a small number of </a:t>
            </a:r>
            <a:r>
              <a:rPr lang="en-US" altLang="en-US" sz="2000" b="1">
                <a:solidFill>
                  <a:srgbClr val="3366FF"/>
                </a:solidFill>
                <a:latin typeface="Arial" panose="020B0604020202020204" pitchFamily="34" charset="0"/>
              </a:rPr>
              <a:t>hot-spare </a:t>
            </a:r>
            <a:r>
              <a:rPr lang="en-US" altLang="en-US" sz="2000" b="1">
                <a:solidFill>
                  <a:srgbClr val="000000"/>
                </a:solidFill>
                <a:latin typeface="Arial" panose="020B0604020202020204" pitchFamily="34" charset="0"/>
              </a:rPr>
              <a:t>disks are left unallocated, automatically replacing a failed disk and having data rebuilt onto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1">
            <a:extLst>
              <a:ext uri="{FF2B5EF4-FFF2-40B4-BE49-F238E27FC236}">
                <a16:creationId xmlns:a16="http://schemas.microsoft.com/office/drawing/2014/main" id="{C3653B6E-7982-D1D4-7352-AEAF98628B2A}"/>
              </a:ext>
            </a:extLst>
          </p:cNvPr>
          <p:cNvSpPr txBox="1">
            <a:spLocks noChangeArrowheads="1"/>
          </p:cNvSpPr>
          <p:nvPr/>
        </p:nvSpPr>
        <p:spPr bwMode="auto">
          <a:xfrm>
            <a:off x="2209800" y="444500"/>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RAID Levels</a:t>
            </a:r>
          </a:p>
        </p:txBody>
      </p:sp>
      <p:pic>
        <p:nvPicPr>
          <p:cNvPr id="103426" name="Picture 2">
            <a:extLst>
              <a:ext uri="{FF2B5EF4-FFF2-40B4-BE49-F238E27FC236}">
                <a16:creationId xmlns:a16="http://schemas.microsoft.com/office/drawing/2014/main" id="{98EB0AEC-2EDC-EEA4-558A-0625756EE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814" y="1027113"/>
            <a:ext cx="3227387" cy="489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1">
            <a:extLst>
              <a:ext uri="{FF2B5EF4-FFF2-40B4-BE49-F238E27FC236}">
                <a16:creationId xmlns:a16="http://schemas.microsoft.com/office/drawing/2014/main" id="{4CEF5FA3-2FAB-E1A6-5749-8BA0E051BDEA}"/>
              </a:ext>
            </a:extLst>
          </p:cNvPr>
          <p:cNvSpPr txBox="1">
            <a:spLocks noChangeArrowheads="1"/>
          </p:cNvSpPr>
          <p:nvPr/>
        </p:nvSpPr>
        <p:spPr bwMode="auto">
          <a:xfrm>
            <a:off x="2209800" y="495300"/>
            <a:ext cx="777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RAID (0 + 1) and (1 + 0)</a:t>
            </a:r>
          </a:p>
        </p:txBody>
      </p:sp>
      <p:pic>
        <p:nvPicPr>
          <p:cNvPr id="105474" name="Picture 2">
            <a:extLst>
              <a:ext uri="{FF2B5EF4-FFF2-40B4-BE49-F238E27FC236}">
                <a16:creationId xmlns:a16="http://schemas.microsoft.com/office/drawing/2014/main" id="{F59CD3B9-83A1-30D9-7C17-DC10B60B2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13" y="1131889"/>
            <a:ext cx="4716462" cy="4905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1">
            <a:extLst>
              <a:ext uri="{FF2B5EF4-FFF2-40B4-BE49-F238E27FC236}">
                <a16:creationId xmlns:a16="http://schemas.microsoft.com/office/drawing/2014/main" id="{06E41AB8-0FE4-50E6-A842-62AF9220DAEB}"/>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Removable Disks</a:t>
            </a:r>
          </a:p>
        </p:txBody>
      </p:sp>
      <p:sp>
        <p:nvSpPr>
          <p:cNvPr id="107522" name="Text Box 2">
            <a:extLst>
              <a:ext uri="{FF2B5EF4-FFF2-40B4-BE49-F238E27FC236}">
                <a16:creationId xmlns:a16="http://schemas.microsoft.com/office/drawing/2014/main" id="{7D046960-12EE-B460-66CC-9B7D81F07C14}"/>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 magneto-optic disk records data on a rigid platter coated with magnetic material</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Laser heat is used to amplify a large, weak magnetic field to record a bit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Laser light is also used to read data (Kerr effect)</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The magneto-optic head flies much farther from the disk surface than a magnetic disk head, and the magnetic material is covered with a protective layer of plastic or glass; resistant to head crashes</a:t>
            </a:r>
            <a:br>
              <a:rPr lang="en-US" altLang="en-US" sz="1600" b="1">
                <a:solidFill>
                  <a:srgbClr val="000000"/>
                </a:solidFill>
                <a:latin typeface="Arial" panose="020B0604020202020204" pitchFamily="34" charset="0"/>
              </a:rPr>
            </a:br>
            <a:endParaRPr lang="en-US" altLang="en-US" sz="16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Optical disks do not use magnetism; they employ special materials that are altered by laser light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 Box 1">
            <a:extLst>
              <a:ext uri="{FF2B5EF4-FFF2-40B4-BE49-F238E27FC236}">
                <a16:creationId xmlns:a16="http://schemas.microsoft.com/office/drawing/2014/main" id="{DF59A23A-1F4F-A783-DAA7-DBCABF2AAB0C}"/>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Operating System Support</a:t>
            </a:r>
          </a:p>
        </p:txBody>
      </p:sp>
      <p:sp>
        <p:nvSpPr>
          <p:cNvPr id="109570" name="Text Box 2">
            <a:extLst>
              <a:ext uri="{FF2B5EF4-FFF2-40B4-BE49-F238E27FC236}">
                <a16:creationId xmlns:a16="http://schemas.microsoft.com/office/drawing/2014/main" id="{FE513CB4-B1DC-A5C2-C2B5-96D1879E9061}"/>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Major OS jobs are to manage physical devices and to present a virtual machine abstraction to applications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For hard disks, the OS provides two abstraction:</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Raw device – an array of data blocks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File system – the OS queues and schedules the interleaved requests from several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Box 1">
            <a:extLst>
              <a:ext uri="{FF2B5EF4-FFF2-40B4-BE49-F238E27FC236}">
                <a16:creationId xmlns:a16="http://schemas.microsoft.com/office/drawing/2014/main" id="{916ABFA2-351B-458A-EA13-80CBCCD7A790}"/>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Speed </a:t>
            </a:r>
          </a:p>
        </p:txBody>
      </p:sp>
      <p:sp>
        <p:nvSpPr>
          <p:cNvPr id="111618" name="Text Box 2">
            <a:extLst>
              <a:ext uri="{FF2B5EF4-FFF2-40B4-BE49-F238E27FC236}">
                <a16:creationId xmlns:a16="http://schemas.microsoft.com/office/drawing/2014/main" id="{C9CED349-FE67-0F00-5007-EF7D01968A44}"/>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Two aspects of speed in tertiary storage are bandwidth and latency</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Bandwidth is measured in bytes per second</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Sustained bandwidth </a:t>
            </a:r>
            <a:r>
              <a:rPr lang="en-US" altLang="en-US" sz="1600" b="1">
                <a:solidFill>
                  <a:srgbClr val="000000"/>
                </a:solidFill>
                <a:latin typeface="Arial" panose="020B0604020202020204" pitchFamily="34" charset="0"/>
              </a:rPr>
              <a:t>– average data rate during a large transfer; # of bytes/transfer time</a:t>
            </a:r>
            <a:br>
              <a:rPr lang="en-US" altLang="en-US" sz="1600" b="1">
                <a:solidFill>
                  <a:srgbClr val="000000"/>
                </a:solidFill>
                <a:latin typeface="Arial" panose="020B0604020202020204" pitchFamily="34" charset="0"/>
              </a:rPr>
            </a:br>
            <a:r>
              <a:rPr lang="en-US" altLang="en-US" sz="1600" b="1">
                <a:solidFill>
                  <a:srgbClr val="000000"/>
                </a:solidFill>
                <a:latin typeface="Arial" panose="020B0604020202020204" pitchFamily="34" charset="0"/>
              </a:rPr>
              <a:t>Data rate when the data stream is actually flowing</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Effective bandwidth </a:t>
            </a:r>
            <a:r>
              <a:rPr lang="en-US" altLang="en-US" sz="1600" b="1">
                <a:solidFill>
                  <a:srgbClr val="000000"/>
                </a:solidFill>
                <a:latin typeface="Arial" panose="020B0604020202020204" pitchFamily="34" charset="0"/>
              </a:rPr>
              <a:t>– average over the entire I/O time, including </a:t>
            </a:r>
            <a:r>
              <a:rPr lang="en-US" altLang="en-US" sz="1600" b="1">
                <a:solidFill>
                  <a:srgbClr val="000000"/>
                </a:solidFill>
                <a:latin typeface="Courier New" panose="02070309020205020404" pitchFamily="49" charset="0"/>
                <a:cs typeface="Courier New" panose="02070309020205020404" pitchFamily="49" charset="0"/>
              </a:rPr>
              <a:t>seek()</a:t>
            </a:r>
            <a:r>
              <a:rPr lang="en-US" altLang="en-US" sz="1600" b="1">
                <a:solidFill>
                  <a:srgbClr val="000000"/>
                </a:solidFill>
                <a:latin typeface="Arial" panose="020B0604020202020204" pitchFamily="34" charset="0"/>
              </a:rPr>
              <a:t> or </a:t>
            </a:r>
            <a:r>
              <a:rPr lang="en-US" altLang="en-US" sz="1600" b="1">
                <a:solidFill>
                  <a:srgbClr val="000000"/>
                </a:solidFill>
                <a:latin typeface="Courier New" panose="02070309020205020404" pitchFamily="49" charset="0"/>
                <a:cs typeface="Courier New" panose="02070309020205020404" pitchFamily="49" charset="0"/>
              </a:rPr>
              <a:t>locate()</a:t>
            </a:r>
            <a:r>
              <a:rPr lang="en-US" altLang="en-US" sz="1600" b="1">
                <a:solidFill>
                  <a:srgbClr val="000000"/>
                </a:solidFill>
                <a:latin typeface="Arial" panose="020B0604020202020204" pitchFamily="34" charset="0"/>
              </a:rPr>
              <a:t>, and cartridge switching</a:t>
            </a:r>
            <a:br>
              <a:rPr lang="en-US" altLang="en-US" sz="1600" b="1">
                <a:solidFill>
                  <a:srgbClr val="000000"/>
                </a:solidFill>
                <a:latin typeface="Arial" panose="020B0604020202020204" pitchFamily="34" charset="0"/>
              </a:rPr>
            </a:br>
            <a:r>
              <a:rPr lang="en-US" altLang="en-US" sz="1600" b="1">
                <a:solidFill>
                  <a:srgbClr val="000000"/>
                </a:solidFill>
                <a:latin typeface="Arial" panose="020B0604020202020204" pitchFamily="34" charset="0"/>
              </a:rPr>
              <a:t>Drive’s overall data rate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1">
            <a:extLst>
              <a:ext uri="{FF2B5EF4-FFF2-40B4-BE49-F238E27FC236}">
                <a16:creationId xmlns:a16="http://schemas.microsoft.com/office/drawing/2014/main" id="{CC066556-18C3-9441-9F8B-A83D9F7C4212}"/>
              </a:ext>
            </a:extLst>
          </p:cNvPr>
          <p:cNvSpPr txBox="1">
            <a:spLocks noChangeArrowheads="1"/>
          </p:cNvSpPr>
          <p:nvPr/>
        </p:nvSpPr>
        <p:spPr bwMode="auto">
          <a:xfrm>
            <a:off x="2209800" y="609600"/>
            <a:ext cx="7772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Speed (Cont)</a:t>
            </a:r>
          </a:p>
        </p:txBody>
      </p:sp>
      <p:sp>
        <p:nvSpPr>
          <p:cNvPr id="113666" name="Text Box 2">
            <a:extLst>
              <a:ext uri="{FF2B5EF4-FFF2-40B4-BE49-F238E27FC236}">
                <a16:creationId xmlns:a16="http://schemas.microsoft.com/office/drawing/2014/main" id="{C51CD3F7-F2C6-B38A-4816-E397AC262D1D}"/>
              </a:ext>
            </a:extLst>
          </p:cNvPr>
          <p:cNvSpPr txBox="1">
            <a:spLocks noChangeArrowheads="1"/>
          </p:cNvSpPr>
          <p:nvPr/>
        </p:nvSpPr>
        <p:spPr bwMode="auto">
          <a:xfrm>
            <a:off x="2349501" y="1295400"/>
            <a:ext cx="7643813"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Access latency </a:t>
            </a:r>
            <a:r>
              <a:rPr lang="en-US" altLang="en-US" sz="2000" b="1">
                <a:solidFill>
                  <a:srgbClr val="000000"/>
                </a:solidFill>
                <a:latin typeface="Arial" panose="020B0604020202020204" pitchFamily="34" charset="0"/>
              </a:rPr>
              <a:t>– amount of time needed to locate data</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Access time for a disk – move the arm to the selected cylinder and wait for the rotational latency; &lt; 35 milliseconds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Access on tape requires winding the tape reels until the selected block reaches the tape head; tens or hundreds of seconds</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Generally say that random access within a tape cartridge is about a thousand times slower than random access on disk</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low cost of tertiary storage is a result of having many cheap cartridges share a few expensive drives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 removable library is best devoted to the storage of infrequently used data, because the library can only satisfy a relatively small number of I/O requests per hour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1">
            <a:extLst>
              <a:ext uri="{FF2B5EF4-FFF2-40B4-BE49-F238E27FC236}">
                <a16:creationId xmlns:a16="http://schemas.microsoft.com/office/drawing/2014/main" id="{BE270108-A534-9B64-4D2A-E683C1EDE4C9}"/>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Reliability</a:t>
            </a:r>
          </a:p>
        </p:txBody>
      </p:sp>
      <p:sp>
        <p:nvSpPr>
          <p:cNvPr id="115714" name="Text Box 2">
            <a:extLst>
              <a:ext uri="{FF2B5EF4-FFF2-40B4-BE49-F238E27FC236}">
                <a16:creationId xmlns:a16="http://schemas.microsoft.com/office/drawing/2014/main" id="{AEB21926-469A-6301-BF54-5139CEADDA93}"/>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 fixed disk drive is likely to be more reliable than a removable disk or tape drive</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An optical cartridge is likely to be more reliable than a magnetic disk or tape</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A head crash in a fixed hard disk generally destroys the data, whereas the failure of a tape drive or optical disk drive often leaves the data cartridge unharmed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3AAA4D4D-CD63-6589-A6D2-901821266569}"/>
              </a:ext>
            </a:extLst>
          </p:cNvPr>
          <p:cNvSpPr txBox="1">
            <a:spLocks noChangeArrowheads="1"/>
          </p:cNvSpPr>
          <p:nvPr/>
        </p:nvSpPr>
        <p:spPr bwMode="auto">
          <a:xfrm>
            <a:off x="2209800" y="4572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dirty="0">
                <a:solidFill>
                  <a:srgbClr val="000000"/>
                </a:solidFill>
                <a:latin typeface="Arial" panose="020B0604020202020204" pitchFamily="34" charset="0"/>
              </a:rPr>
              <a:t>Mass-Storage Systems and I/O</a:t>
            </a:r>
          </a:p>
        </p:txBody>
      </p:sp>
      <p:sp>
        <p:nvSpPr>
          <p:cNvPr id="23554" name="Text Box 2">
            <a:extLst>
              <a:ext uri="{FF2B5EF4-FFF2-40B4-BE49-F238E27FC236}">
                <a16:creationId xmlns:a16="http://schemas.microsoft.com/office/drawing/2014/main" id="{51AC82DE-F1AA-7FEB-77D8-8633F6ECFDB7}"/>
              </a:ext>
            </a:extLst>
          </p:cNvPr>
          <p:cNvSpPr txBox="1">
            <a:spLocks noChangeArrowheads="1"/>
          </p:cNvSpPr>
          <p:nvPr/>
        </p:nvSpPr>
        <p:spPr bwMode="auto">
          <a:xfrm>
            <a:off x="2209800" y="1598614"/>
            <a:ext cx="77724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Overview of Mass Storage Structure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Structure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Attachment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Scheduling</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Management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Swap-Space Management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Structure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Disk Attachment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Tertiary Storage Devices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Operating System Support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Performance Issues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I/O Architecture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 Box 1">
            <a:extLst>
              <a:ext uri="{FF2B5EF4-FFF2-40B4-BE49-F238E27FC236}">
                <a16:creationId xmlns:a16="http://schemas.microsoft.com/office/drawing/2014/main" id="{5BD10F6E-D0C6-3A2D-6E28-8E9FA73C48EF}"/>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Cost</a:t>
            </a:r>
          </a:p>
        </p:txBody>
      </p:sp>
      <p:sp>
        <p:nvSpPr>
          <p:cNvPr id="117762" name="Text Box 2">
            <a:extLst>
              <a:ext uri="{FF2B5EF4-FFF2-40B4-BE49-F238E27FC236}">
                <a16:creationId xmlns:a16="http://schemas.microsoft.com/office/drawing/2014/main" id="{62E64E96-7288-A642-1DF4-0200C38278BB}"/>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Main memory is much more expensive than disk storage</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cost per megabyte of hard disk storage is competitive with magnetic tape if only one tape is used per drive</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The cheapest tape drives and the cheapest disk drives have had about the same storage capacity over the years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Tertiary storage gives a cost savings only when the number of cartridges is considerably larger than the number of drives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1">
            <a:extLst>
              <a:ext uri="{FF2B5EF4-FFF2-40B4-BE49-F238E27FC236}">
                <a16:creationId xmlns:a16="http://schemas.microsoft.com/office/drawing/2014/main" id="{69E2DBA9-9075-620D-9D27-B4FD8EEE457F}"/>
              </a:ext>
            </a:extLst>
          </p:cNvPr>
          <p:cNvSpPr txBox="1">
            <a:spLocks noChangeArrowheads="1"/>
          </p:cNvSpPr>
          <p:nvPr/>
        </p:nvSpPr>
        <p:spPr bwMode="auto">
          <a:xfrm>
            <a:off x="2544763" y="328613"/>
            <a:ext cx="77724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400" b="1">
                <a:solidFill>
                  <a:srgbClr val="000000"/>
                </a:solidFill>
                <a:latin typeface="Arial" panose="020B0604020202020204" pitchFamily="34" charset="0"/>
              </a:rPr>
              <a:t>Price per Megabyte of DRAM, From 1981 to 2004</a:t>
            </a:r>
          </a:p>
        </p:txBody>
      </p:sp>
      <p:pic>
        <p:nvPicPr>
          <p:cNvPr id="119810" name="Picture 2">
            <a:extLst>
              <a:ext uri="{FF2B5EF4-FFF2-40B4-BE49-F238E27FC236}">
                <a16:creationId xmlns:a16="http://schemas.microsoft.com/office/drawing/2014/main" id="{0B220F81-80D9-A157-7672-1F6C79783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650" y="1154113"/>
            <a:ext cx="6757988" cy="4921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1">
            <a:extLst>
              <a:ext uri="{FF2B5EF4-FFF2-40B4-BE49-F238E27FC236}">
                <a16:creationId xmlns:a16="http://schemas.microsoft.com/office/drawing/2014/main" id="{F0318B85-CAC1-7ABF-B728-DB86624B9DBB}"/>
              </a:ext>
            </a:extLst>
          </p:cNvPr>
          <p:cNvSpPr txBox="1">
            <a:spLocks noChangeArrowheads="1"/>
          </p:cNvSpPr>
          <p:nvPr/>
        </p:nvSpPr>
        <p:spPr bwMode="auto">
          <a:xfrm>
            <a:off x="2360613" y="444500"/>
            <a:ext cx="77724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000" b="1">
                <a:solidFill>
                  <a:srgbClr val="000000"/>
                </a:solidFill>
                <a:latin typeface="Arial" panose="020B0604020202020204" pitchFamily="34" charset="0"/>
              </a:rPr>
              <a:t>Price per Megabyte of Magnetic Hard Disk, From 1981 to 2004</a:t>
            </a:r>
          </a:p>
        </p:txBody>
      </p:sp>
      <p:pic>
        <p:nvPicPr>
          <p:cNvPr id="121858" name="Picture 2">
            <a:extLst>
              <a:ext uri="{FF2B5EF4-FFF2-40B4-BE49-F238E27FC236}">
                <a16:creationId xmlns:a16="http://schemas.microsoft.com/office/drawing/2014/main" id="{D32269F4-8299-DF42-C768-57512EF62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066800"/>
            <a:ext cx="6972300" cy="5092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1">
            <a:extLst>
              <a:ext uri="{FF2B5EF4-FFF2-40B4-BE49-F238E27FC236}">
                <a16:creationId xmlns:a16="http://schemas.microsoft.com/office/drawing/2014/main" id="{1CF10E9B-EAE4-7F0D-FBA3-4B6590E7D41D}"/>
              </a:ext>
            </a:extLst>
          </p:cNvPr>
          <p:cNvSpPr txBox="1">
            <a:spLocks noChangeArrowheads="1"/>
          </p:cNvSpPr>
          <p:nvPr/>
        </p:nvSpPr>
        <p:spPr bwMode="auto">
          <a:xfrm>
            <a:off x="2209800" y="46831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400" b="1">
                <a:solidFill>
                  <a:srgbClr val="000000"/>
                </a:solidFill>
                <a:latin typeface="Arial" panose="020B0604020202020204" pitchFamily="34" charset="0"/>
              </a:rPr>
              <a:t>Price per Megabyte of a Tape Drive, From 1984-2000</a:t>
            </a:r>
          </a:p>
        </p:txBody>
      </p:sp>
      <p:pic>
        <p:nvPicPr>
          <p:cNvPr id="123906" name="Picture 2">
            <a:extLst>
              <a:ext uri="{FF2B5EF4-FFF2-40B4-BE49-F238E27FC236}">
                <a16:creationId xmlns:a16="http://schemas.microsoft.com/office/drawing/2014/main" id="{BF4C06A9-B301-7396-A186-863F3E7E2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1350963"/>
            <a:ext cx="6672262" cy="4818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1">
            <a:extLst>
              <a:ext uri="{FF2B5EF4-FFF2-40B4-BE49-F238E27FC236}">
                <a16:creationId xmlns:a16="http://schemas.microsoft.com/office/drawing/2014/main" id="{2B482D80-7238-2AFD-5488-F353867816B3}"/>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I/O Hardware</a:t>
            </a:r>
          </a:p>
        </p:txBody>
      </p:sp>
      <p:sp>
        <p:nvSpPr>
          <p:cNvPr id="125954" name="Text Box 2">
            <a:extLst>
              <a:ext uri="{FF2B5EF4-FFF2-40B4-BE49-F238E27FC236}">
                <a16:creationId xmlns:a16="http://schemas.microsoft.com/office/drawing/2014/main" id="{76A1883C-8451-E50A-4D56-FD9ED978A4AF}"/>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Incredible variety of I/O devices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Common concepts</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Port </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Bus</a:t>
            </a:r>
            <a:r>
              <a:rPr lang="en-US" altLang="en-US" sz="1600" b="1">
                <a:solidFill>
                  <a:srgbClr val="000000"/>
                </a:solidFill>
                <a:latin typeface="Arial" panose="020B0604020202020204" pitchFamily="34" charset="0"/>
              </a:rPr>
              <a:t> (</a:t>
            </a:r>
            <a:r>
              <a:rPr lang="en-US" altLang="en-US" sz="1600" b="1">
                <a:solidFill>
                  <a:srgbClr val="3366FF"/>
                </a:solidFill>
                <a:latin typeface="Arial" panose="020B0604020202020204" pitchFamily="34" charset="0"/>
              </a:rPr>
              <a:t>daisy chain </a:t>
            </a:r>
            <a:r>
              <a:rPr lang="en-US" altLang="en-US" sz="1600" b="1">
                <a:solidFill>
                  <a:srgbClr val="000000"/>
                </a:solidFill>
                <a:latin typeface="Arial" panose="020B0604020202020204" pitchFamily="34" charset="0"/>
              </a:rPr>
              <a:t>or shared direct access)</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Controller</a:t>
            </a:r>
            <a:r>
              <a:rPr lang="en-US" altLang="en-US" sz="1600" b="1">
                <a:solidFill>
                  <a:srgbClr val="000000"/>
                </a:solidFill>
                <a:latin typeface="Arial" panose="020B0604020202020204" pitchFamily="34" charset="0"/>
              </a:rPr>
              <a:t> (</a:t>
            </a:r>
            <a:r>
              <a:rPr lang="en-US" altLang="en-US" sz="1600" b="1">
                <a:solidFill>
                  <a:srgbClr val="3366FF"/>
                </a:solidFill>
                <a:latin typeface="Arial" panose="020B0604020202020204" pitchFamily="34" charset="0"/>
              </a:rPr>
              <a:t>host adapter</a:t>
            </a:r>
            <a:r>
              <a:rPr lang="en-US" altLang="en-US" sz="1600" b="1">
                <a:solidFill>
                  <a:srgbClr val="000000"/>
                </a:solidFill>
                <a:latin typeface="Arial" panose="020B0604020202020204" pitchFamily="34" charset="0"/>
              </a:rPr>
              <a:t>)</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I/O instructions control devices</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Devices have addresses, used by </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Direct I/O instructions</a:t>
            </a:r>
          </a:p>
          <a:p>
            <a:pPr lvl="1">
              <a:spcBef>
                <a:spcPts val="400"/>
              </a:spcBef>
              <a:buClr>
                <a:srgbClr val="3366FF"/>
              </a:buClr>
              <a:buFont typeface="Arial" panose="020B0604020202020204" pitchFamily="34" charset="0"/>
              <a:buChar char="–"/>
            </a:pPr>
            <a:r>
              <a:rPr lang="en-US" altLang="en-US" sz="1600" b="1">
                <a:solidFill>
                  <a:srgbClr val="3366FF"/>
                </a:solidFill>
                <a:latin typeface="Arial" panose="020B0604020202020204" pitchFamily="34" charset="0"/>
              </a:rPr>
              <a:t>Memory-mapped 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1">
            <a:extLst>
              <a:ext uri="{FF2B5EF4-FFF2-40B4-BE49-F238E27FC236}">
                <a16:creationId xmlns:a16="http://schemas.microsoft.com/office/drawing/2014/main" id="{AAE7023D-30C3-C51E-9FB2-F0927CF94AD0}"/>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A Typical PC Bus Structure</a:t>
            </a:r>
          </a:p>
        </p:txBody>
      </p:sp>
      <p:pic>
        <p:nvPicPr>
          <p:cNvPr id="128002" name="Picture 2">
            <a:extLst>
              <a:ext uri="{FF2B5EF4-FFF2-40B4-BE49-F238E27FC236}">
                <a16:creationId xmlns:a16="http://schemas.microsoft.com/office/drawing/2014/main" id="{A735E270-C74A-B523-8665-9429550C6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1046164"/>
            <a:ext cx="6692900" cy="5145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a:extLst>
              <a:ext uri="{FF2B5EF4-FFF2-40B4-BE49-F238E27FC236}">
                <a16:creationId xmlns:a16="http://schemas.microsoft.com/office/drawing/2014/main" id="{2BDF8009-5584-B47B-1549-36A5886E18EF}"/>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800" b="1">
                <a:solidFill>
                  <a:srgbClr val="000000"/>
                </a:solidFill>
                <a:latin typeface="Arial" panose="020B0604020202020204" pitchFamily="34" charset="0"/>
              </a:rPr>
              <a:t>Device I/O Port Locations on PCs (partial)</a:t>
            </a:r>
          </a:p>
        </p:txBody>
      </p:sp>
      <p:pic>
        <p:nvPicPr>
          <p:cNvPr id="130050" name="Picture 2">
            <a:extLst>
              <a:ext uri="{FF2B5EF4-FFF2-40B4-BE49-F238E27FC236}">
                <a16:creationId xmlns:a16="http://schemas.microsoft.com/office/drawing/2014/main" id="{3ABC2F96-22EC-3BCF-41EF-18039F24A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447801"/>
            <a:ext cx="6864350" cy="4327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 Box 1">
            <a:extLst>
              <a:ext uri="{FF2B5EF4-FFF2-40B4-BE49-F238E27FC236}">
                <a16:creationId xmlns:a16="http://schemas.microsoft.com/office/drawing/2014/main" id="{DF69AB04-F0DF-CB66-CA3F-33085E3C40A7}"/>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Polling</a:t>
            </a:r>
          </a:p>
        </p:txBody>
      </p:sp>
      <p:sp>
        <p:nvSpPr>
          <p:cNvPr id="132098" name="Text Box 2">
            <a:extLst>
              <a:ext uri="{FF2B5EF4-FFF2-40B4-BE49-F238E27FC236}">
                <a16:creationId xmlns:a16="http://schemas.microsoft.com/office/drawing/2014/main" id="{896A77A3-26BD-876C-2C70-17956D75AB44}"/>
              </a:ext>
            </a:extLst>
          </p:cNvPr>
          <p:cNvSpPr txBox="1">
            <a:spLocks noChangeArrowheads="1"/>
          </p:cNvSpPr>
          <p:nvPr/>
        </p:nvSpPr>
        <p:spPr bwMode="auto">
          <a:xfrm>
            <a:off x="2330450" y="1651000"/>
            <a:ext cx="8229600" cy="353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Determines state of device </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command-ready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busy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Error</a:t>
            </a:r>
          </a:p>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Busy-wait</a:t>
            </a:r>
            <a:r>
              <a:rPr lang="en-US" altLang="en-US" sz="2000" b="1">
                <a:solidFill>
                  <a:srgbClr val="000000"/>
                </a:solidFill>
                <a:latin typeface="Arial" panose="020B0604020202020204" pitchFamily="34" charset="0"/>
              </a:rPr>
              <a:t> cycle to wait for I/O from device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 Box 1">
            <a:extLst>
              <a:ext uri="{FF2B5EF4-FFF2-40B4-BE49-F238E27FC236}">
                <a16:creationId xmlns:a16="http://schemas.microsoft.com/office/drawing/2014/main" id="{74D6258F-1DC1-AEB5-043E-37C5AEFDF49D}"/>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Interrupts</a:t>
            </a:r>
          </a:p>
        </p:txBody>
      </p:sp>
      <p:sp>
        <p:nvSpPr>
          <p:cNvPr id="134146" name="Text Box 2">
            <a:extLst>
              <a:ext uri="{FF2B5EF4-FFF2-40B4-BE49-F238E27FC236}">
                <a16:creationId xmlns:a16="http://schemas.microsoft.com/office/drawing/2014/main" id="{30E690F6-30F3-B37B-8103-4AE84176DE03}"/>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738188" indent="-28098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CPU </a:t>
            </a:r>
            <a:r>
              <a:rPr lang="en-US" altLang="en-US" sz="2000" b="1">
                <a:solidFill>
                  <a:srgbClr val="3366FF"/>
                </a:solidFill>
                <a:latin typeface="Arial" panose="020B0604020202020204" pitchFamily="34" charset="0"/>
              </a:rPr>
              <a:t>Interrupt-request line</a:t>
            </a:r>
            <a:r>
              <a:rPr lang="en-US" altLang="en-US" sz="2000" b="1">
                <a:solidFill>
                  <a:srgbClr val="000000"/>
                </a:solidFill>
                <a:latin typeface="Arial" panose="020B0604020202020204" pitchFamily="34" charset="0"/>
              </a:rPr>
              <a:t> triggered by I/O device</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Interrupt handler </a:t>
            </a:r>
            <a:r>
              <a:rPr lang="en-US" altLang="en-US" sz="2000" b="1">
                <a:solidFill>
                  <a:srgbClr val="000000"/>
                </a:solidFill>
                <a:latin typeface="Arial" panose="020B0604020202020204" pitchFamily="34" charset="0"/>
              </a:rPr>
              <a:t>receives interrupts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Clr>
                <a:srgbClr val="3366FF"/>
              </a:buClr>
              <a:buFont typeface="Arial" panose="020B0604020202020204" pitchFamily="34" charset="0"/>
              <a:buChar char="•"/>
            </a:pPr>
            <a:r>
              <a:rPr lang="en-US" altLang="en-US" sz="2000" b="1">
                <a:solidFill>
                  <a:srgbClr val="3366FF"/>
                </a:solidFill>
                <a:latin typeface="Arial" panose="020B0604020202020204" pitchFamily="34" charset="0"/>
              </a:rPr>
              <a:t>Maskable</a:t>
            </a:r>
            <a:r>
              <a:rPr lang="en-US" altLang="en-US" sz="2000" b="1">
                <a:solidFill>
                  <a:srgbClr val="000000"/>
                </a:solidFill>
                <a:latin typeface="Arial" panose="020B0604020202020204" pitchFamily="34" charset="0"/>
              </a:rPr>
              <a:t> to ignore or delay some interrupts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Interrupt vector to dispatch interrupt to correct handler</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Based on priority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Some </a:t>
            </a:r>
            <a:r>
              <a:rPr lang="en-US" altLang="en-US" sz="1600" b="1">
                <a:solidFill>
                  <a:srgbClr val="3366FF"/>
                </a:solidFill>
                <a:latin typeface="Arial" panose="020B0604020202020204" pitchFamily="34" charset="0"/>
              </a:rPr>
              <a:t>nonmaskable</a:t>
            </a:r>
            <a:br>
              <a:rPr lang="en-US" altLang="en-US" sz="1600" b="1">
                <a:solidFill>
                  <a:srgbClr val="3366FF"/>
                </a:solidFill>
                <a:latin typeface="Arial" panose="020B0604020202020204" pitchFamily="34" charset="0"/>
              </a:rPr>
            </a:br>
            <a:endParaRPr lang="en-US" altLang="en-US" sz="1600" b="1">
              <a:solidFill>
                <a:srgbClr val="3366FF"/>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Interrupt mechanism also used for exceptions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 Box 1">
            <a:extLst>
              <a:ext uri="{FF2B5EF4-FFF2-40B4-BE49-F238E27FC236}">
                <a16:creationId xmlns:a16="http://schemas.microsoft.com/office/drawing/2014/main" id="{E20BF2FA-6293-08B5-D990-3F532C921842}"/>
              </a:ext>
            </a:extLst>
          </p:cNvPr>
          <p:cNvSpPr txBox="1">
            <a:spLocks noChangeArrowheads="1"/>
          </p:cNvSpPr>
          <p:nvPr/>
        </p:nvSpPr>
        <p:spPr bwMode="auto">
          <a:xfrm>
            <a:off x="2209800" y="1571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Interrupt-Driven I/O Cycle</a:t>
            </a:r>
          </a:p>
        </p:txBody>
      </p:sp>
      <p:pic>
        <p:nvPicPr>
          <p:cNvPr id="136194" name="Picture 2">
            <a:extLst>
              <a:ext uri="{FF2B5EF4-FFF2-40B4-BE49-F238E27FC236}">
                <a16:creationId xmlns:a16="http://schemas.microsoft.com/office/drawing/2014/main" id="{AEDCCE0D-63DB-3497-C3EA-C855D8B06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589" y="1066800"/>
            <a:ext cx="5584825" cy="502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4868E053-2C4B-888C-C37A-1A2B0259F860}"/>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Objectives</a:t>
            </a:r>
          </a:p>
        </p:txBody>
      </p:sp>
      <p:sp>
        <p:nvSpPr>
          <p:cNvPr id="25602" name="Text Box 2">
            <a:extLst>
              <a:ext uri="{FF2B5EF4-FFF2-40B4-BE49-F238E27FC236}">
                <a16:creationId xmlns:a16="http://schemas.microsoft.com/office/drawing/2014/main" id="{FE63F39C-B38D-E6F4-1BD9-470FF9F6EB69}"/>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Describe the physical structure of secondary and tertiary storage devices and the resulting effects on the uses of the devices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Explain the performance characteristics of mass-storage devices</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Discuss operating-system services provided for mass storage, including RAID and HSM</a:t>
            </a:r>
          </a:p>
          <a:p>
            <a:pPr>
              <a:spcBef>
                <a:spcPts val="500"/>
              </a:spcBef>
            </a:pPr>
            <a:endParaRPr lang="en-US" altLang="en-US" sz="2000" b="1">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ext Box 1">
            <a:extLst>
              <a:ext uri="{FF2B5EF4-FFF2-40B4-BE49-F238E27FC236}">
                <a16:creationId xmlns:a16="http://schemas.microsoft.com/office/drawing/2014/main" id="{9C8C9917-6E19-C77D-186E-29B63F96F128}"/>
              </a:ext>
            </a:extLst>
          </p:cNvPr>
          <p:cNvSpPr txBox="1">
            <a:spLocks noChangeArrowheads="1"/>
          </p:cNvSpPr>
          <p:nvPr/>
        </p:nvSpPr>
        <p:spPr bwMode="auto">
          <a:xfrm>
            <a:off x="2405063" y="333375"/>
            <a:ext cx="77724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800" b="1">
                <a:solidFill>
                  <a:srgbClr val="000000"/>
                </a:solidFill>
                <a:latin typeface="Arial" panose="020B0604020202020204" pitchFamily="34" charset="0"/>
              </a:rPr>
              <a:t>Intel Pentium Processor Event-Vector Table</a:t>
            </a:r>
          </a:p>
        </p:txBody>
      </p:sp>
      <p:pic>
        <p:nvPicPr>
          <p:cNvPr id="138242" name="Picture 2">
            <a:extLst>
              <a:ext uri="{FF2B5EF4-FFF2-40B4-BE49-F238E27FC236}">
                <a16:creationId xmlns:a16="http://schemas.microsoft.com/office/drawing/2014/main" id="{CBF18B89-7BE4-C540-56E8-6D8BA72B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926" y="1138239"/>
            <a:ext cx="6107113" cy="4903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ext Box 1">
            <a:extLst>
              <a:ext uri="{FF2B5EF4-FFF2-40B4-BE49-F238E27FC236}">
                <a16:creationId xmlns:a16="http://schemas.microsoft.com/office/drawing/2014/main" id="{AE83B746-EBD4-1156-E1A4-03C6A4FB8C17}"/>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Direct Memory Access</a:t>
            </a:r>
          </a:p>
        </p:txBody>
      </p:sp>
      <p:sp>
        <p:nvSpPr>
          <p:cNvPr id="140290" name="Text Box 2">
            <a:extLst>
              <a:ext uri="{FF2B5EF4-FFF2-40B4-BE49-F238E27FC236}">
                <a16:creationId xmlns:a16="http://schemas.microsoft.com/office/drawing/2014/main" id="{A2F40271-72F8-AB1F-2FF6-F9E2756AA857}"/>
              </a:ext>
            </a:extLst>
          </p:cNvPr>
          <p:cNvSpPr txBox="1">
            <a:spLocks noChangeArrowheads="1"/>
          </p:cNvSpPr>
          <p:nvPr/>
        </p:nvSpPr>
        <p:spPr bwMode="auto">
          <a:xfrm>
            <a:off x="2362200" y="1782763"/>
            <a:ext cx="7848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Used to avoid </a:t>
            </a:r>
            <a:r>
              <a:rPr lang="en-US" altLang="en-US" sz="2000" b="1">
                <a:solidFill>
                  <a:srgbClr val="3366FF"/>
                </a:solidFill>
                <a:latin typeface="Arial" panose="020B0604020202020204" pitchFamily="34" charset="0"/>
              </a:rPr>
              <a:t>programmed I/O</a:t>
            </a:r>
            <a:r>
              <a:rPr lang="en-US" altLang="en-US" sz="2000" b="1">
                <a:solidFill>
                  <a:srgbClr val="000000"/>
                </a:solidFill>
                <a:latin typeface="Arial" panose="020B0604020202020204" pitchFamily="34" charset="0"/>
              </a:rPr>
              <a:t> for large data movement </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Requires </a:t>
            </a:r>
            <a:r>
              <a:rPr lang="en-US" altLang="en-US" sz="2000" b="1">
                <a:solidFill>
                  <a:srgbClr val="3366FF"/>
                </a:solidFill>
                <a:latin typeface="Arial" panose="020B0604020202020204" pitchFamily="34" charset="0"/>
              </a:rPr>
              <a:t>DMA</a:t>
            </a:r>
            <a:r>
              <a:rPr lang="en-US" altLang="en-US" sz="2000" b="1">
                <a:solidFill>
                  <a:srgbClr val="000000"/>
                </a:solidFill>
                <a:latin typeface="Arial" panose="020B0604020202020204" pitchFamily="34" charset="0"/>
              </a:rPr>
              <a:t> controller</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Bypasses CPU to transfer data directly between I/O device and memory </a:t>
            </a:r>
            <a:br>
              <a:rPr lang="en-US" altLang="en-US" sz="2000" b="1">
                <a:solidFill>
                  <a:srgbClr val="000000"/>
                </a:solidFill>
                <a:latin typeface="Arial" panose="020B0604020202020204" pitchFamily="34" charset="0"/>
              </a:rPr>
            </a:br>
            <a:endParaRPr lang="en-US" altLang="en-US" sz="2000" b="1">
              <a:solidFill>
                <a:srgbClr val="000000"/>
              </a:solidFill>
              <a:latin typeface="Arial" panose="020B0604020202020204" pitchFamily="34" charset="0"/>
            </a:endParaRP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What’s a challenge with this scheme as it relates to other subsystems like memory management?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ext Box 1">
            <a:extLst>
              <a:ext uri="{FF2B5EF4-FFF2-40B4-BE49-F238E27FC236}">
                <a16:creationId xmlns:a16="http://schemas.microsoft.com/office/drawing/2014/main" id="{B31E4072-94EB-1C4A-55A4-A2103A6C109E}"/>
              </a:ext>
            </a:extLst>
          </p:cNvPr>
          <p:cNvSpPr txBox="1">
            <a:spLocks noChangeArrowheads="1"/>
          </p:cNvSpPr>
          <p:nvPr/>
        </p:nvSpPr>
        <p:spPr bwMode="auto">
          <a:xfrm>
            <a:off x="2351088" y="487363"/>
            <a:ext cx="7950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2800" b="1">
                <a:solidFill>
                  <a:srgbClr val="000000"/>
                </a:solidFill>
                <a:latin typeface="Arial" panose="020B0604020202020204" pitchFamily="34" charset="0"/>
              </a:rPr>
              <a:t>Six Step Process to Perform DMA Transfer</a:t>
            </a:r>
          </a:p>
        </p:txBody>
      </p:sp>
      <p:pic>
        <p:nvPicPr>
          <p:cNvPr id="142338" name="Picture 2">
            <a:extLst>
              <a:ext uri="{FF2B5EF4-FFF2-40B4-BE49-F238E27FC236}">
                <a16:creationId xmlns:a16="http://schemas.microsoft.com/office/drawing/2014/main" id="{63E2A418-ACD1-3ED8-B34B-BA801968F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701" y="1125539"/>
            <a:ext cx="6532563" cy="493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ext Box 1">
            <a:extLst>
              <a:ext uri="{FF2B5EF4-FFF2-40B4-BE49-F238E27FC236}">
                <a16:creationId xmlns:a16="http://schemas.microsoft.com/office/drawing/2014/main" id="{661312BE-502C-3282-58C8-7F2A2F59B711}"/>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RAID: Redundant Arrays of Inexpensive DIsks</a:t>
            </a:r>
          </a:p>
        </p:txBody>
      </p:sp>
      <p:sp>
        <p:nvSpPr>
          <p:cNvPr id="146434" name="Text Box 2">
            <a:extLst>
              <a:ext uri="{FF2B5EF4-FFF2-40B4-BE49-F238E27FC236}">
                <a16:creationId xmlns:a16="http://schemas.microsoft.com/office/drawing/2014/main" id="{FF4CEBB7-D0A4-F37B-CCBA-6230B62B8716}"/>
              </a:ext>
            </a:extLst>
          </p:cNvPr>
          <p:cNvSpPr txBox="1">
            <a:spLocks noChangeArrowheads="1"/>
          </p:cNvSpPr>
          <p:nvPr/>
        </p:nvSpPr>
        <p:spPr bwMode="auto">
          <a:xfrm>
            <a:off x="2095501" y="1633538"/>
            <a:ext cx="4170363" cy="461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1: Full mirroring/Shadowing</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Most Expensive</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Bandwidth sacrifice: 1 write = 2</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To recover simply swap out a disk, can be hot swappable</a:t>
            </a:r>
          </a:p>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RAID 5+: High I/O Rate Parity</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Stripped across multiple disks</a:t>
            </a:r>
          </a:p>
        </p:txBody>
      </p:sp>
      <p:sp>
        <p:nvSpPr>
          <p:cNvPr id="113667" name="AutoShape 3">
            <a:extLst>
              <a:ext uri="{FF2B5EF4-FFF2-40B4-BE49-F238E27FC236}">
                <a16:creationId xmlns:a16="http://schemas.microsoft.com/office/drawing/2014/main" id="{3E2C6097-8F7C-FB4B-AD89-A4E8991D148A}"/>
              </a:ext>
            </a:extLst>
          </p:cNvPr>
          <p:cNvSpPr>
            <a:spLocks noChangeArrowheads="1"/>
          </p:cNvSpPr>
          <p:nvPr/>
        </p:nvSpPr>
        <p:spPr bwMode="auto">
          <a:xfrm>
            <a:off x="7183438" y="2130426"/>
            <a:ext cx="436562"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0</a:t>
            </a:r>
          </a:p>
        </p:txBody>
      </p:sp>
      <p:sp>
        <p:nvSpPr>
          <p:cNvPr id="113668" name="AutoShape 4">
            <a:extLst>
              <a:ext uri="{FF2B5EF4-FFF2-40B4-BE49-F238E27FC236}">
                <a16:creationId xmlns:a16="http://schemas.microsoft.com/office/drawing/2014/main" id="{C98CB4FE-4373-074B-8FDC-94B3EA3D2E78}"/>
              </a:ext>
            </a:extLst>
          </p:cNvPr>
          <p:cNvSpPr>
            <a:spLocks noChangeArrowheads="1"/>
          </p:cNvSpPr>
          <p:nvPr/>
        </p:nvSpPr>
        <p:spPr bwMode="auto">
          <a:xfrm>
            <a:off x="7673975" y="2130426"/>
            <a:ext cx="438150"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a:t>
            </a:r>
          </a:p>
        </p:txBody>
      </p:sp>
      <p:sp>
        <p:nvSpPr>
          <p:cNvPr id="113669" name="AutoShape 5">
            <a:extLst>
              <a:ext uri="{FF2B5EF4-FFF2-40B4-BE49-F238E27FC236}">
                <a16:creationId xmlns:a16="http://schemas.microsoft.com/office/drawing/2014/main" id="{D26E909C-8DBC-B14D-B1EE-114701210F9D}"/>
              </a:ext>
            </a:extLst>
          </p:cNvPr>
          <p:cNvSpPr>
            <a:spLocks noChangeArrowheads="1"/>
          </p:cNvSpPr>
          <p:nvPr/>
        </p:nvSpPr>
        <p:spPr bwMode="auto">
          <a:xfrm>
            <a:off x="8164513" y="2130426"/>
            <a:ext cx="438150"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a:t>
            </a:r>
          </a:p>
        </p:txBody>
      </p:sp>
      <p:sp>
        <p:nvSpPr>
          <p:cNvPr id="113670" name="AutoShape 6">
            <a:extLst>
              <a:ext uri="{FF2B5EF4-FFF2-40B4-BE49-F238E27FC236}">
                <a16:creationId xmlns:a16="http://schemas.microsoft.com/office/drawing/2014/main" id="{754A74AE-23F0-4E4C-A638-A3D88106A518}"/>
              </a:ext>
            </a:extLst>
          </p:cNvPr>
          <p:cNvSpPr>
            <a:spLocks noChangeArrowheads="1"/>
          </p:cNvSpPr>
          <p:nvPr/>
        </p:nvSpPr>
        <p:spPr bwMode="auto">
          <a:xfrm>
            <a:off x="8656638" y="2130426"/>
            <a:ext cx="436562"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3</a:t>
            </a:r>
          </a:p>
        </p:txBody>
      </p:sp>
      <p:sp>
        <p:nvSpPr>
          <p:cNvPr id="113671" name="AutoShape 7">
            <a:extLst>
              <a:ext uri="{FF2B5EF4-FFF2-40B4-BE49-F238E27FC236}">
                <a16:creationId xmlns:a16="http://schemas.microsoft.com/office/drawing/2014/main" id="{F23C6FC7-67D6-7145-A1A3-A5E2543A73D9}"/>
              </a:ext>
            </a:extLst>
          </p:cNvPr>
          <p:cNvSpPr>
            <a:spLocks noChangeArrowheads="1"/>
          </p:cNvSpPr>
          <p:nvPr/>
        </p:nvSpPr>
        <p:spPr bwMode="auto">
          <a:xfrm>
            <a:off x="9147175" y="2130426"/>
            <a:ext cx="438150" cy="436563"/>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0</a:t>
            </a:r>
          </a:p>
        </p:txBody>
      </p:sp>
      <p:sp>
        <p:nvSpPr>
          <p:cNvPr id="113672" name="AutoShape 8">
            <a:extLst>
              <a:ext uri="{FF2B5EF4-FFF2-40B4-BE49-F238E27FC236}">
                <a16:creationId xmlns:a16="http://schemas.microsoft.com/office/drawing/2014/main" id="{39BCDC68-110B-7548-B90D-10A9B461E915}"/>
              </a:ext>
            </a:extLst>
          </p:cNvPr>
          <p:cNvSpPr>
            <a:spLocks noChangeArrowheads="1"/>
          </p:cNvSpPr>
          <p:nvPr/>
        </p:nvSpPr>
        <p:spPr bwMode="auto">
          <a:xfrm>
            <a:off x="7183438" y="2638425"/>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4</a:t>
            </a:r>
          </a:p>
        </p:txBody>
      </p:sp>
      <p:sp>
        <p:nvSpPr>
          <p:cNvPr id="113673" name="AutoShape 9">
            <a:extLst>
              <a:ext uri="{FF2B5EF4-FFF2-40B4-BE49-F238E27FC236}">
                <a16:creationId xmlns:a16="http://schemas.microsoft.com/office/drawing/2014/main" id="{6D646F37-E2C7-7B42-BDCD-391C28EB8067}"/>
              </a:ext>
            </a:extLst>
          </p:cNvPr>
          <p:cNvSpPr>
            <a:spLocks noChangeArrowheads="1"/>
          </p:cNvSpPr>
          <p:nvPr/>
        </p:nvSpPr>
        <p:spPr bwMode="auto">
          <a:xfrm>
            <a:off x="7673975" y="2638425"/>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5</a:t>
            </a:r>
          </a:p>
        </p:txBody>
      </p:sp>
      <p:sp>
        <p:nvSpPr>
          <p:cNvPr id="113674" name="AutoShape 10">
            <a:extLst>
              <a:ext uri="{FF2B5EF4-FFF2-40B4-BE49-F238E27FC236}">
                <a16:creationId xmlns:a16="http://schemas.microsoft.com/office/drawing/2014/main" id="{F9D9049A-B974-714C-A593-CFCA0467A154}"/>
              </a:ext>
            </a:extLst>
          </p:cNvPr>
          <p:cNvSpPr>
            <a:spLocks noChangeArrowheads="1"/>
          </p:cNvSpPr>
          <p:nvPr/>
        </p:nvSpPr>
        <p:spPr bwMode="auto">
          <a:xfrm>
            <a:off x="8164513" y="2638425"/>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6</a:t>
            </a:r>
          </a:p>
        </p:txBody>
      </p:sp>
      <p:sp>
        <p:nvSpPr>
          <p:cNvPr id="113675" name="AutoShape 11">
            <a:extLst>
              <a:ext uri="{FF2B5EF4-FFF2-40B4-BE49-F238E27FC236}">
                <a16:creationId xmlns:a16="http://schemas.microsoft.com/office/drawing/2014/main" id="{4B23E73A-A77E-9B4A-BAEE-963869D034E5}"/>
              </a:ext>
            </a:extLst>
          </p:cNvPr>
          <p:cNvSpPr>
            <a:spLocks noChangeArrowheads="1"/>
          </p:cNvSpPr>
          <p:nvPr/>
        </p:nvSpPr>
        <p:spPr bwMode="auto">
          <a:xfrm>
            <a:off x="9147175" y="2638425"/>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7</a:t>
            </a:r>
          </a:p>
        </p:txBody>
      </p:sp>
      <p:sp>
        <p:nvSpPr>
          <p:cNvPr id="113676" name="AutoShape 12">
            <a:extLst>
              <a:ext uri="{FF2B5EF4-FFF2-40B4-BE49-F238E27FC236}">
                <a16:creationId xmlns:a16="http://schemas.microsoft.com/office/drawing/2014/main" id="{20D9F709-2D02-EF4A-91F9-E58D5CBD6D61}"/>
              </a:ext>
            </a:extLst>
          </p:cNvPr>
          <p:cNvSpPr>
            <a:spLocks noChangeArrowheads="1"/>
          </p:cNvSpPr>
          <p:nvPr/>
        </p:nvSpPr>
        <p:spPr bwMode="auto">
          <a:xfrm>
            <a:off x="8656638" y="2638425"/>
            <a:ext cx="436562" cy="438150"/>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1</a:t>
            </a:r>
          </a:p>
        </p:txBody>
      </p:sp>
      <p:sp>
        <p:nvSpPr>
          <p:cNvPr id="113677" name="AutoShape 13">
            <a:extLst>
              <a:ext uri="{FF2B5EF4-FFF2-40B4-BE49-F238E27FC236}">
                <a16:creationId xmlns:a16="http://schemas.microsoft.com/office/drawing/2014/main" id="{4480A708-F81A-9E42-A8A2-A7F15CB6FF1C}"/>
              </a:ext>
            </a:extLst>
          </p:cNvPr>
          <p:cNvSpPr>
            <a:spLocks noChangeArrowheads="1"/>
          </p:cNvSpPr>
          <p:nvPr/>
        </p:nvSpPr>
        <p:spPr bwMode="auto">
          <a:xfrm>
            <a:off x="7183438" y="3148013"/>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8</a:t>
            </a:r>
          </a:p>
        </p:txBody>
      </p:sp>
      <p:sp>
        <p:nvSpPr>
          <p:cNvPr id="113678" name="AutoShape 14">
            <a:extLst>
              <a:ext uri="{FF2B5EF4-FFF2-40B4-BE49-F238E27FC236}">
                <a16:creationId xmlns:a16="http://schemas.microsoft.com/office/drawing/2014/main" id="{45110C51-04C4-E14F-8776-FEE77DFD7458}"/>
              </a:ext>
            </a:extLst>
          </p:cNvPr>
          <p:cNvSpPr>
            <a:spLocks noChangeArrowheads="1"/>
          </p:cNvSpPr>
          <p:nvPr/>
        </p:nvSpPr>
        <p:spPr bwMode="auto">
          <a:xfrm>
            <a:off x="7673975" y="3148013"/>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9</a:t>
            </a:r>
          </a:p>
        </p:txBody>
      </p:sp>
      <p:sp>
        <p:nvSpPr>
          <p:cNvPr id="113679" name="AutoShape 15">
            <a:extLst>
              <a:ext uri="{FF2B5EF4-FFF2-40B4-BE49-F238E27FC236}">
                <a16:creationId xmlns:a16="http://schemas.microsoft.com/office/drawing/2014/main" id="{863FAADB-6A24-1046-AB7B-02834E505C20}"/>
              </a:ext>
            </a:extLst>
          </p:cNvPr>
          <p:cNvSpPr>
            <a:spLocks noChangeArrowheads="1"/>
          </p:cNvSpPr>
          <p:nvPr/>
        </p:nvSpPr>
        <p:spPr bwMode="auto">
          <a:xfrm>
            <a:off x="9147175" y="3148013"/>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11</a:t>
            </a:r>
          </a:p>
        </p:txBody>
      </p:sp>
      <p:sp>
        <p:nvSpPr>
          <p:cNvPr id="113680" name="AutoShape 16">
            <a:extLst>
              <a:ext uri="{FF2B5EF4-FFF2-40B4-BE49-F238E27FC236}">
                <a16:creationId xmlns:a16="http://schemas.microsoft.com/office/drawing/2014/main" id="{AFC66C04-6C07-5E4A-9D40-3261B25B5ED9}"/>
              </a:ext>
            </a:extLst>
          </p:cNvPr>
          <p:cNvSpPr>
            <a:spLocks noChangeArrowheads="1"/>
          </p:cNvSpPr>
          <p:nvPr/>
        </p:nvSpPr>
        <p:spPr bwMode="auto">
          <a:xfrm>
            <a:off x="8656638" y="3148013"/>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10</a:t>
            </a:r>
          </a:p>
        </p:txBody>
      </p:sp>
      <p:sp>
        <p:nvSpPr>
          <p:cNvPr id="113681" name="AutoShape 17">
            <a:extLst>
              <a:ext uri="{FF2B5EF4-FFF2-40B4-BE49-F238E27FC236}">
                <a16:creationId xmlns:a16="http://schemas.microsoft.com/office/drawing/2014/main" id="{210FEF44-BD08-2C4E-AC1E-A0A861A9A157}"/>
              </a:ext>
            </a:extLst>
          </p:cNvPr>
          <p:cNvSpPr>
            <a:spLocks noChangeArrowheads="1"/>
          </p:cNvSpPr>
          <p:nvPr/>
        </p:nvSpPr>
        <p:spPr bwMode="auto">
          <a:xfrm>
            <a:off x="8164513" y="3148013"/>
            <a:ext cx="438150" cy="438150"/>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2</a:t>
            </a:r>
          </a:p>
        </p:txBody>
      </p:sp>
      <p:sp>
        <p:nvSpPr>
          <p:cNvPr id="113682" name="AutoShape 18">
            <a:extLst>
              <a:ext uri="{FF2B5EF4-FFF2-40B4-BE49-F238E27FC236}">
                <a16:creationId xmlns:a16="http://schemas.microsoft.com/office/drawing/2014/main" id="{AF72793B-9D75-6247-8895-445FB1D6FD7E}"/>
              </a:ext>
            </a:extLst>
          </p:cNvPr>
          <p:cNvSpPr>
            <a:spLocks noChangeArrowheads="1"/>
          </p:cNvSpPr>
          <p:nvPr/>
        </p:nvSpPr>
        <p:spPr bwMode="auto">
          <a:xfrm>
            <a:off x="7183438" y="3657601"/>
            <a:ext cx="436562"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12</a:t>
            </a:r>
          </a:p>
        </p:txBody>
      </p:sp>
      <p:sp>
        <p:nvSpPr>
          <p:cNvPr id="113683" name="AutoShape 19">
            <a:extLst>
              <a:ext uri="{FF2B5EF4-FFF2-40B4-BE49-F238E27FC236}">
                <a16:creationId xmlns:a16="http://schemas.microsoft.com/office/drawing/2014/main" id="{3EB11F4B-DA46-9646-9E8D-9919924ED3AF}"/>
              </a:ext>
            </a:extLst>
          </p:cNvPr>
          <p:cNvSpPr>
            <a:spLocks noChangeArrowheads="1"/>
          </p:cNvSpPr>
          <p:nvPr/>
        </p:nvSpPr>
        <p:spPr bwMode="auto">
          <a:xfrm>
            <a:off x="9147175" y="3657601"/>
            <a:ext cx="438150"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15</a:t>
            </a:r>
          </a:p>
        </p:txBody>
      </p:sp>
      <p:sp>
        <p:nvSpPr>
          <p:cNvPr id="113684" name="AutoShape 20">
            <a:extLst>
              <a:ext uri="{FF2B5EF4-FFF2-40B4-BE49-F238E27FC236}">
                <a16:creationId xmlns:a16="http://schemas.microsoft.com/office/drawing/2014/main" id="{866FAC79-FB40-4B4F-A0D8-11C69FAE05F3}"/>
              </a:ext>
            </a:extLst>
          </p:cNvPr>
          <p:cNvSpPr>
            <a:spLocks noChangeArrowheads="1"/>
          </p:cNvSpPr>
          <p:nvPr/>
        </p:nvSpPr>
        <p:spPr bwMode="auto">
          <a:xfrm>
            <a:off x="8164513" y="3657601"/>
            <a:ext cx="438150"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13</a:t>
            </a:r>
          </a:p>
        </p:txBody>
      </p:sp>
      <p:sp>
        <p:nvSpPr>
          <p:cNvPr id="113685" name="AutoShape 21">
            <a:extLst>
              <a:ext uri="{FF2B5EF4-FFF2-40B4-BE49-F238E27FC236}">
                <a16:creationId xmlns:a16="http://schemas.microsoft.com/office/drawing/2014/main" id="{0F664729-0A50-0E44-918E-71C313A4C93B}"/>
              </a:ext>
            </a:extLst>
          </p:cNvPr>
          <p:cNvSpPr>
            <a:spLocks noChangeArrowheads="1"/>
          </p:cNvSpPr>
          <p:nvPr/>
        </p:nvSpPr>
        <p:spPr bwMode="auto">
          <a:xfrm>
            <a:off x="8656638" y="3657601"/>
            <a:ext cx="436562" cy="436563"/>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14</a:t>
            </a:r>
          </a:p>
        </p:txBody>
      </p:sp>
      <p:sp>
        <p:nvSpPr>
          <p:cNvPr id="113686" name="AutoShape 22">
            <a:extLst>
              <a:ext uri="{FF2B5EF4-FFF2-40B4-BE49-F238E27FC236}">
                <a16:creationId xmlns:a16="http://schemas.microsoft.com/office/drawing/2014/main" id="{F1EB5BD7-ECF8-B643-9B8A-0D627FF66205}"/>
              </a:ext>
            </a:extLst>
          </p:cNvPr>
          <p:cNvSpPr>
            <a:spLocks noChangeArrowheads="1"/>
          </p:cNvSpPr>
          <p:nvPr/>
        </p:nvSpPr>
        <p:spPr bwMode="auto">
          <a:xfrm>
            <a:off x="7673975" y="3657601"/>
            <a:ext cx="438150" cy="436563"/>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3</a:t>
            </a:r>
          </a:p>
        </p:txBody>
      </p:sp>
      <p:sp>
        <p:nvSpPr>
          <p:cNvPr id="113687" name="AutoShape 23">
            <a:extLst>
              <a:ext uri="{FF2B5EF4-FFF2-40B4-BE49-F238E27FC236}">
                <a16:creationId xmlns:a16="http://schemas.microsoft.com/office/drawing/2014/main" id="{EFB48E0F-2131-4147-9990-D1192287F458}"/>
              </a:ext>
            </a:extLst>
          </p:cNvPr>
          <p:cNvSpPr>
            <a:spLocks noChangeArrowheads="1"/>
          </p:cNvSpPr>
          <p:nvPr/>
        </p:nvSpPr>
        <p:spPr bwMode="auto">
          <a:xfrm>
            <a:off x="9147175" y="4165600"/>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19</a:t>
            </a:r>
          </a:p>
        </p:txBody>
      </p:sp>
      <p:sp>
        <p:nvSpPr>
          <p:cNvPr id="113688" name="AutoShape 24">
            <a:extLst>
              <a:ext uri="{FF2B5EF4-FFF2-40B4-BE49-F238E27FC236}">
                <a16:creationId xmlns:a16="http://schemas.microsoft.com/office/drawing/2014/main" id="{B705BAEC-6809-744E-9C64-457883ED3F3A}"/>
              </a:ext>
            </a:extLst>
          </p:cNvPr>
          <p:cNvSpPr>
            <a:spLocks noChangeArrowheads="1"/>
          </p:cNvSpPr>
          <p:nvPr/>
        </p:nvSpPr>
        <p:spPr bwMode="auto">
          <a:xfrm>
            <a:off x="7673975" y="4165600"/>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16</a:t>
            </a:r>
          </a:p>
        </p:txBody>
      </p:sp>
      <p:sp>
        <p:nvSpPr>
          <p:cNvPr id="113689" name="AutoShape 25">
            <a:extLst>
              <a:ext uri="{FF2B5EF4-FFF2-40B4-BE49-F238E27FC236}">
                <a16:creationId xmlns:a16="http://schemas.microsoft.com/office/drawing/2014/main" id="{235F8B4D-1CED-384D-A57A-A8992DE0175A}"/>
              </a:ext>
            </a:extLst>
          </p:cNvPr>
          <p:cNvSpPr>
            <a:spLocks noChangeArrowheads="1"/>
          </p:cNvSpPr>
          <p:nvPr/>
        </p:nvSpPr>
        <p:spPr bwMode="auto">
          <a:xfrm>
            <a:off x="8164513" y="4165600"/>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17</a:t>
            </a:r>
          </a:p>
        </p:txBody>
      </p:sp>
      <p:sp>
        <p:nvSpPr>
          <p:cNvPr id="113690" name="AutoShape 26">
            <a:extLst>
              <a:ext uri="{FF2B5EF4-FFF2-40B4-BE49-F238E27FC236}">
                <a16:creationId xmlns:a16="http://schemas.microsoft.com/office/drawing/2014/main" id="{9D04EF36-660A-2140-9F76-8322F958E316}"/>
              </a:ext>
            </a:extLst>
          </p:cNvPr>
          <p:cNvSpPr>
            <a:spLocks noChangeArrowheads="1"/>
          </p:cNvSpPr>
          <p:nvPr/>
        </p:nvSpPr>
        <p:spPr bwMode="auto">
          <a:xfrm>
            <a:off x="8656638" y="4165600"/>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18</a:t>
            </a:r>
          </a:p>
        </p:txBody>
      </p:sp>
      <p:sp>
        <p:nvSpPr>
          <p:cNvPr id="113691" name="AutoShape 27">
            <a:extLst>
              <a:ext uri="{FF2B5EF4-FFF2-40B4-BE49-F238E27FC236}">
                <a16:creationId xmlns:a16="http://schemas.microsoft.com/office/drawing/2014/main" id="{68D679D4-8394-1544-94B3-1A6CBB342459}"/>
              </a:ext>
            </a:extLst>
          </p:cNvPr>
          <p:cNvSpPr>
            <a:spLocks noChangeArrowheads="1"/>
          </p:cNvSpPr>
          <p:nvPr/>
        </p:nvSpPr>
        <p:spPr bwMode="auto">
          <a:xfrm>
            <a:off x="7183438" y="4165600"/>
            <a:ext cx="436562" cy="438150"/>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4</a:t>
            </a:r>
          </a:p>
        </p:txBody>
      </p:sp>
      <p:sp>
        <p:nvSpPr>
          <p:cNvPr id="113692" name="AutoShape 28">
            <a:extLst>
              <a:ext uri="{FF2B5EF4-FFF2-40B4-BE49-F238E27FC236}">
                <a16:creationId xmlns:a16="http://schemas.microsoft.com/office/drawing/2014/main" id="{B569DA2A-7DE9-A140-8FD0-8A45A95DCD38}"/>
              </a:ext>
            </a:extLst>
          </p:cNvPr>
          <p:cNvSpPr>
            <a:spLocks noChangeArrowheads="1"/>
          </p:cNvSpPr>
          <p:nvPr/>
        </p:nvSpPr>
        <p:spPr bwMode="auto">
          <a:xfrm>
            <a:off x="7183438" y="4675188"/>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20</a:t>
            </a:r>
          </a:p>
        </p:txBody>
      </p:sp>
      <p:sp>
        <p:nvSpPr>
          <p:cNvPr id="113693" name="AutoShape 29">
            <a:extLst>
              <a:ext uri="{FF2B5EF4-FFF2-40B4-BE49-F238E27FC236}">
                <a16:creationId xmlns:a16="http://schemas.microsoft.com/office/drawing/2014/main" id="{BA9DFA57-89EB-194C-96CE-F8B91AF921C5}"/>
              </a:ext>
            </a:extLst>
          </p:cNvPr>
          <p:cNvSpPr>
            <a:spLocks noChangeArrowheads="1"/>
          </p:cNvSpPr>
          <p:nvPr/>
        </p:nvSpPr>
        <p:spPr bwMode="auto">
          <a:xfrm>
            <a:off x="7673975" y="4675188"/>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21</a:t>
            </a:r>
          </a:p>
        </p:txBody>
      </p:sp>
      <p:sp>
        <p:nvSpPr>
          <p:cNvPr id="113694" name="AutoShape 30">
            <a:extLst>
              <a:ext uri="{FF2B5EF4-FFF2-40B4-BE49-F238E27FC236}">
                <a16:creationId xmlns:a16="http://schemas.microsoft.com/office/drawing/2014/main" id="{46244C58-0703-B449-9E3A-E05D3341BEC4}"/>
              </a:ext>
            </a:extLst>
          </p:cNvPr>
          <p:cNvSpPr>
            <a:spLocks noChangeArrowheads="1"/>
          </p:cNvSpPr>
          <p:nvPr/>
        </p:nvSpPr>
        <p:spPr bwMode="auto">
          <a:xfrm>
            <a:off x="8164513" y="4675188"/>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22</a:t>
            </a:r>
          </a:p>
        </p:txBody>
      </p:sp>
      <p:sp>
        <p:nvSpPr>
          <p:cNvPr id="113695" name="AutoShape 31">
            <a:extLst>
              <a:ext uri="{FF2B5EF4-FFF2-40B4-BE49-F238E27FC236}">
                <a16:creationId xmlns:a16="http://schemas.microsoft.com/office/drawing/2014/main" id="{5628247F-8629-D042-AA07-375CFD1EC5C7}"/>
              </a:ext>
            </a:extLst>
          </p:cNvPr>
          <p:cNvSpPr>
            <a:spLocks noChangeArrowheads="1"/>
          </p:cNvSpPr>
          <p:nvPr/>
        </p:nvSpPr>
        <p:spPr bwMode="auto">
          <a:xfrm>
            <a:off x="8656638" y="4675188"/>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23</a:t>
            </a:r>
          </a:p>
        </p:txBody>
      </p:sp>
      <p:sp>
        <p:nvSpPr>
          <p:cNvPr id="113696" name="AutoShape 32">
            <a:extLst>
              <a:ext uri="{FF2B5EF4-FFF2-40B4-BE49-F238E27FC236}">
                <a16:creationId xmlns:a16="http://schemas.microsoft.com/office/drawing/2014/main" id="{FFE2BEDB-AA53-7641-943B-570BA60C3591}"/>
              </a:ext>
            </a:extLst>
          </p:cNvPr>
          <p:cNvSpPr>
            <a:spLocks noChangeArrowheads="1"/>
          </p:cNvSpPr>
          <p:nvPr/>
        </p:nvSpPr>
        <p:spPr bwMode="auto">
          <a:xfrm>
            <a:off x="9147175" y="4675188"/>
            <a:ext cx="438150" cy="438150"/>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5</a:t>
            </a:r>
          </a:p>
        </p:txBody>
      </p:sp>
      <p:sp>
        <p:nvSpPr>
          <p:cNvPr id="113697" name="Rectangle 33">
            <a:extLst>
              <a:ext uri="{FF2B5EF4-FFF2-40B4-BE49-F238E27FC236}">
                <a16:creationId xmlns:a16="http://schemas.microsoft.com/office/drawing/2014/main" id="{4D85EE4A-BE3D-2649-882E-71A515BF6485}"/>
              </a:ext>
            </a:extLst>
          </p:cNvPr>
          <p:cNvSpPr>
            <a:spLocks noChangeArrowheads="1"/>
          </p:cNvSpPr>
          <p:nvPr/>
        </p:nvSpPr>
        <p:spPr bwMode="auto">
          <a:xfrm>
            <a:off x="7150101" y="1812181"/>
            <a:ext cx="375103"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000" b="1">
                <a:effectLst>
                  <a:outerShdw blurRad="38100" dist="38100" dir="2700000" algn="tl">
                    <a:srgbClr val="C0C0C0"/>
                  </a:outerShdw>
                </a:effectLst>
                <a:latin typeface="Helvetica Neue" charset="0"/>
              </a:rPr>
              <a:t>Disk 1</a:t>
            </a:r>
          </a:p>
        </p:txBody>
      </p:sp>
      <p:sp>
        <p:nvSpPr>
          <p:cNvPr id="113698" name="Rectangle 34">
            <a:extLst>
              <a:ext uri="{FF2B5EF4-FFF2-40B4-BE49-F238E27FC236}">
                <a16:creationId xmlns:a16="http://schemas.microsoft.com/office/drawing/2014/main" id="{D10220B6-78D3-A449-8517-03A0AE590547}"/>
              </a:ext>
            </a:extLst>
          </p:cNvPr>
          <p:cNvSpPr>
            <a:spLocks noChangeArrowheads="1"/>
          </p:cNvSpPr>
          <p:nvPr/>
        </p:nvSpPr>
        <p:spPr bwMode="auto">
          <a:xfrm>
            <a:off x="7640639" y="1812181"/>
            <a:ext cx="375103"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000" b="1">
                <a:effectLst>
                  <a:outerShdw blurRad="38100" dist="38100" dir="2700000" algn="tl">
                    <a:srgbClr val="C0C0C0"/>
                  </a:outerShdw>
                </a:effectLst>
                <a:latin typeface="Helvetica Neue" charset="0"/>
              </a:rPr>
              <a:t>Disk 2</a:t>
            </a:r>
          </a:p>
        </p:txBody>
      </p:sp>
      <p:sp>
        <p:nvSpPr>
          <p:cNvPr id="113699" name="Rectangle 35">
            <a:extLst>
              <a:ext uri="{FF2B5EF4-FFF2-40B4-BE49-F238E27FC236}">
                <a16:creationId xmlns:a16="http://schemas.microsoft.com/office/drawing/2014/main" id="{C83DBE67-7495-6941-9CC6-285CF1620A64}"/>
              </a:ext>
            </a:extLst>
          </p:cNvPr>
          <p:cNvSpPr>
            <a:spLocks noChangeArrowheads="1"/>
          </p:cNvSpPr>
          <p:nvPr/>
        </p:nvSpPr>
        <p:spPr bwMode="auto">
          <a:xfrm>
            <a:off x="8132764" y="1812181"/>
            <a:ext cx="375103"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000" b="1">
                <a:effectLst>
                  <a:outerShdw blurRad="38100" dist="38100" dir="2700000" algn="tl">
                    <a:srgbClr val="C0C0C0"/>
                  </a:outerShdw>
                </a:effectLst>
                <a:latin typeface="Helvetica Neue" charset="0"/>
              </a:rPr>
              <a:t>Disk 3</a:t>
            </a:r>
          </a:p>
        </p:txBody>
      </p:sp>
      <p:sp>
        <p:nvSpPr>
          <p:cNvPr id="113700" name="Rectangle 36">
            <a:extLst>
              <a:ext uri="{FF2B5EF4-FFF2-40B4-BE49-F238E27FC236}">
                <a16:creationId xmlns:a16="http://schemas.microsoft.com/office/drawing/2014/main" id="{F62EBFAB-B75E-2E4F-ABAC-A2588DB7D6B1}"/>
              </a:ext>
            </a:extLst>
          </p:cNvPr>
          <p:cNvSpPr>
            <a:spLocks noChangeArrowheads="1"/>
          </p:cNvSpPr>
          <p:nvPr/>
        </p:nvSpPr>
        <p:spPr bwMode="auto">
          <a:xfrm>
            <a:off x="8621714" y="1812181"/>
            <a:ext cx="375103"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000" b="1">
                <a:effectLst>
                  <a:outerShdw blurRad="38100" dist="38100" dir="2700000" algn="tl">
                    <a:srgbClr val="C0C0C0"/>
                  </a:outerShdw>
                </a:effectLst>
                <a:latin typeface="Helvetica Neue" charset="0"/>
              </a:rPr>
              <a:t>Disk 4</a:t>
            </a:r>
          </a:p>
        </p:txBody>
      </p:sp>
      <p:sp>
        <p:nvSpPr>
          <p:cNvPr id="113701" name="Rectangle 37">
            <a:extLst>
              <a:ext uri="{FF2B5EF4-FFF2-40B4-BE49-F238E27FC236}">
                <a16:creationId xmlns:a16="http://schemas.microsoft.com/office/drawing/2014/main" id="{89B930E3-9E77-9B4E-961A-5D8419861A01}"/>
              </a:ext>
            </a:extLst>
          </p:cNvPr>
          <p:cNvSpPr>
            <a:spLocks noChangeArrowheads="1"/>
          </p:cNvSpPr>
          <p:nvPr/>
        </p:nvSpPr>
        <p:spPr bwMode="auto">
          <a:xfrm>
            <a:off x="9113839" y="1812181"/>
            <a:ext cx="375103" cy="15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000" b="1">
                <a:effectLst>
                  <a:outerShdw blurRad="38100" dist="38100" dir="2700000" algn="tl">
                    <a:srgbClr val="C0C0C0"/>
                  </a:outerShdw>
                </a:effectLst>
                <a:latin typeface="Helvetica Neue" charset="0"/>
              </a:rPr>
              <a:t>Disk 5</a:t>
            </a:r>
          </a:p>
        </p:txBody>
      </p:sp>
      <p:sp>
        <p:nvSpPr>
          <p:cNvPr id="113702" name="AutoShape 38">
            <a:extLst>
              <a:ext uri="{FF2B5EF4-FFF2-40B4-BE49-F238E27FC236}">
                <a16:creationId xmlns:a16="http://schemas.microsoft.com/office/drawing/2014/main" id="{E4932CEE-538B-4044-A36A-19D94D007FAC}"/>
              </a:ext>
            </a:extLst>
          </p:cNvPr>
          <p:cNvSpPr>
            <a:spLocks noChangeArrowheads="1"/>
          </p:cNvSpPr>
          <p:nvPr/>
        </p:nvSpPr>
        <p:spPr bwMode="auto">
          <a:xfrm>
            <a:off x="6843713" y="5638800"/>
            <a:ext cx="438150" cy="438150"/>
          </a:xfrm>
          <a:prstGeom prst="roundRect">
            <a:avLst>
              <a:gd name="adj" fmla="val 18366"/>
            </a:avLst>
          </a:prstGeom>
          <a:gradFill rotWithShape="0">
            <a:gsLst>
              <a:gs pos="0">
                <a:srgbClr val="02B000"/>
              </a:gs>
              <a:gs pos="100000">
                <a:srgbClr val="05E500">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P</a:t>
            </a:r>
            <a:r>
              <a:rPr lang="en-US" altLang="en-US" b="1" baseline="-6000">
                <a:effectLst>
                  <a:outerShdw blurRad="38100" dist="38100" dir="2700000" algn="tl">
                    <a:srgbClr val="FFFFFF"/>
                  </a:outerShdw>
                </a:effectLst>
                <a:latin typeface="Helvetica Neue" charset="0"/>
              </a:rPr>
              <a:t>0</a:t>
            </a:r>
          </a:p>
        </p:txBody>
      </p:sp>
      <p:sp>
        <p:nvSpPr>
          <p:cNvPr id="113703" name="Rectangle 39">
            <a:extLst>
              <a:ext uri="{FF2B5EF4-FFF2-40B4-BE49-F238E27FC236}">
                <a16:creationId xmlns:a16="http://schemas.microsoft.com/office/drawing/2014/main" id="{D6E6D27C-B47D-B948-88D4-EB23357FE94E}"/>
              </a:ext>
            </a:extLst>
          </p:cNvPr>
          <p:cNvSpPr>
            <a:spLocks noChangeArrowheads="1"/>
          </p:cNvSpPr>
          <p:nvPr/>
        </p:nvSpPr>
        <p:spPr bwMode="auto">
          <a:xfrm>
            <a:off x="7308850" y="5710709"/>
            <a:ext cx="11221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sz="1500" b="1">
                <a:effectLst>
                  <a:outerShdw blurRad="38100" dist="38100" dir="2700000" algn="tl">
                    <a:srgbClr val="C0C0C0"/>
                  </a:outerShdw>
                </a:effectLst>
                <a:latin typeface="Helvetica Neue" charset="0"/>
              </a:rPr>
              <a:t>=</a:t>
            </a:r>
          </a:p>
        </p:txBody>
      </p:sp>
      <p:sp>
        <p:nvSpPr>
          <p:cNvPr id="113704" name="AutoShape 40">
            <a:extLst>
              <a:ext uri="{FF2B5EF4-FFF2-40B4-BE49-F238E27FC236}">
                <a16:creationId xmlns:a16="http://schemas.microsoft.com/office/drawing/2014/main" id="{AB5AAE53-E35F-8743-8F67-25B3C09CC9E5}"/>
              </a:ext>
            </a:extLst>
          </p:cNvPr>
          <p:cNvSpPr>
            <a:spLocks noChangeArrowheads="1"/>
          </p:cNvSpPr>
          <p:nvPr/>
        </p:nvSpPr>
        <p:spPr bwMode="auto">
          <a:xfrm>
            <a:off x="7567613" y="5638800"/>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0</a:t>
            </a:r>
          </a:p>
        </p:txBody>
      </p:sp>
      <p:sp>
        <p:nvSpPr>
          <p:cNvPr id="113705" name="Rectangle 41">
            <a:extLst>
              <a:ext uri="{FF2B5EF4-FFF2-40B4-BE49-F238E27FC236}">
                <a16:creationId xmlns:a16="http://schemas.microsoft.com/office/drawing/2014/main" id="{39507952-36BE-5C4E-A1F3-B62991E5943A}"/>
              </a:ext>
            </a:extLst>
          </p:cNvPr>
          <p:cNvSpPr>
            <a:spLocks noChangeArrowheads="1"/>
          </p:cNvSpPr>
          <p:nvPr/>
        </p:nvSpPr>
        <p:spPr bwMode="auto">
          <a:xfrm>
            <a:off x="7996238" y="5651844"/>
            <a:ext cx="262892"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b="1">
                <a:solidFill>
                  <a:srgbClr val="000000"/>
                </a:solidFill>
                <a:effectLst>
                  <a:outerShdw blurRad="38100" dist="38100" dir="2700000" algn="tl">
                    <a:srgbClr val="C0C0C0"/>
                  </a:outerShdw>
                </a:effectLst>
                <a:latin typeface="Helvetica Neue" charset="0"/>
              </a:rPr>
              <a:t>⊗</a:t>
            </a:r>
          </a:p>
        </p:txBody>
      </p:sp>
      <p:sp>
        <p:nvSpPr>
          <p:cNvPr id="113706" name="AutoShape 42">
            <a:extLst>
              <a:ext uri="{FF2B5EF4-FFF2-40B4-BE49-F238E27FC236}">
                <a16:creationId xmlns:a16="http://schemas.microsoft.com/office/drawing/2014/main" id="{258C7B32-A1A9-0E49-81C9-EDF8568FD247}"/>
              </a:ext>
            </a:extLst>
          </p:cNvPr>
          <p:cNvSpPr>
            <a:spLocks noChangeArrowheads="1"/>
          </p:cNvSpPr>
          <p:nvPr/>
        </p:nvSpPr>
        <p:spPr bwMode="auto">
          <a:xfrm>
            <a:off x="8208963" y="5638800"/>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1</a:t>
            </a:r>
          </a:p>
        </p:txBody>
      </p:sp>
      <p:sp>
        <p:nvSpPr>
          <p:cNvPr id="113707" name="Rectangle 43">
            <a:extLst>
              <a:ext uri="{FF2B5EF4-FFF2-40B4-BE49-F238E27FC236}">
                <a16:creationId xmlns:a16="http://schemas.microsoft.com/office/drawing/2014/main" id="{6765A7EF-7CF3-3644-ADC7-A94B226483CA}"/>
              </a:ext>
            </a:extLst>
          </p:cNvPr>
          <p:cNvSpPr>
            <a:spLocks noChangeArrowheads="1"/>
          </p:cNvSpPr>
          <p:nvPr/>
        </p:nvSpPr>
        <p:spPr bwMode="auto">
          <a:xfrm>
            <a:off x="8639175" y="5651844"/>
            <a:ext cx="262892"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b="1">
                <a:solidFill>
                  <a:srgbClr val="000000"/>
                </a:solidFill>
                <a:effectLst>
                  <a:outerShdw blurRad="38100" dist="38100" dir="2700000" algn="tl">
                    <a:srgbClr val="C0C0C0"/>
                  </a:outerShdw>
                </a:effectLst>
                <a:latin typeface="Helvetica Neue" charset="0"/>
              </a:rPr>
              <a:t>⊗</a:t>
            </a:r>
          </a:p>
        </p:txBody>
      </p:sp>
      <p:sp>
        <p:nvSpPr>
          <p:cNvPr id="113708" name="AutoShape 44">
            <a:extLst>
              <a:ext uri="{FF2B5EF4-FFF2-40B4-BE49-F238E27FC236}">
                <a16:creationId xmlns:a16="http://schemas.microsoft.com/office/drawing/2014/main" id="{043FC052-1D38-314E-9E94-EA44350D813F}"/>
              </a:ext>
            </a:extLst>
          </p:cNvPr>
          <p:cNvSpPr>
            <a:spLocks noChangeArrowheads="1"/>
          </p:cNvSpPr>
          <p:nvPr/>
        </p:nvSpPr>
        <p:spPr bwMode="auto">
          <a:xfrm>
            <a:off x="8853488" y="5638800"/>
            <a:ext cx="436562"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2</a:t>
            </a:r>
          </a:p>
        </p:txBody>
      </p:sp>
      <p:sp>
        <p:nvSpPr>
          <p:cNvPr id="113709" name="Rectangle 45">
            <a:extLst>
              <a:ext uri="{FF2B5EF4-FFF2-40B4-BE49-F238E27FC236}">
                <a16:creationId xmlns:a16="http://schemas.microsoft.com/office/drawing/2014/main" id="{4C31B3A2-76AC-CC48-9C8D-41DDC5FA49AF}"/>
              </a:ext>
            </a:extLst>
          </p:cNvPr>
          <p:cNvSpPr>
            <a:spLocks noChangeArrowheads="1"/>
          </p:cNvSpPr>
          <p:nvPr/>
        </p:nvSpPr>
        <p:spPr bwMode="auto">
          <a:xfrm>
            <a:off x="9282113" y="5651844"/>
            <a:ext cx="262892"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b="1">
                <a:solidFill>
                  <a:srgbClr val="000000"/>
                </a:solidFill>
                <a:effectLst>
                  <a:outerShdw blurRad="38100" dist="38100" dir="2700000" algn="tl">
                    <a:srgbClr val="C0C0C0"/>
                  </a:outerShdw>
                </a:effectLst>
                <a:latin typeface="Helvetica Neue" charset="0"/>
              </a:rPr>
              <a:t>⊗</a:t>
            </a:r>
          </a:p>
        </p:txBody>
      </p:sp>
      <p:sp>
        <p:nvSpPr>
          <p:cNvPr id="113710" name="AutoShape 46">
            <a:extLst>
              <a:ext uri="{FF2B5EF4-FFF2-40B4-BE49-F238E27FC236}">
                <a16:creationId xmlns:a16="http://schemas.microsoft.com/office/drawing/2014/main" id="{F2782317-46B2-4C41-8622-28846A40BD7B}"/>
              </a:ext>
            </a:extLst>
          </p:cNvPr>
          <p:cNvSpPr>
            <a:spLocks noChangeArrowheads="1"/>
          </p:cNvSpPr>
          <p:nvPr/>
        </p:nvSpPr>
        <p:spPr bwMode="auto">
          <a:xfrm>
            <a:off x="9494838" y="5638800"/>
            <a:ext cx="438150" cy="438150"/>
          </a:xfrm>
          <a:prstGeom prst="roundRect">
            <a:avLst>
              <a:gd name="adj" fmla="val 18366"/>
            </a:avLst>
          </a:prstGeom>
          <a:gradFill rotWithShape="0">
            <a:gsLst>
              <a:gs pos="0">
                <a:srgbClr val="0057E5"/>
              </a:gs>
              <a:gs pos="100000">
                <a:srgbClr val="0082E5">
                  <a:alpha val="75000"/>
                </a:srgbClr>
              </a:gs>
            </a:gsLst>
            <a:lin ang="5400000" scaled="1"/>
          </a:gradFill>
          <a:ln>
            <a:noFill/>
          </a:ln>
          <a:effectLst>
            <a:outerShdw dist="101823" dir="2700000" algn="ctr" rotWithShape="0">
              <a:srgbClr val="808080">
                <a:alpha val="50027"/>
              </a:srgbClr>
            </a:outerShdw>
          </a:effectLst>
          <a:extLst>
            <a:ext uri="{91240B29-F687-4F45-9708-019B960494DF}">
              <a14:hiddenLine xmlns:a14="http://schemas.microsoft.com/office/drawing/2010/main" w="9525">
                <a:solidFill>
                  <a:srgbClr val="80808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charset="0"/>
                <a:cs typeface="DejaVu Sans" charset="0"/>
              </a:defRPr>
            </a:lvl9pPr>
          </a:lstStyle>
          <a:p>
            <a:pPr>
              <a:buSzPct val="100000"/>
              <a:defRPr/>
            </a:pPr>
            <a:r>
              <a:rPr lang="en-US" altLang="en-US" b="1">
                <a:effectLst>
                  <a:outerShdw blurRad="38100" dist="38100" dir="2700000" algn="tl">
                    <a:srgbClr val="FFFFFF"/>
                  </a:outerShdw>
                </a:effectLst>
                <a:latin typeface="Helvetica Neue" charset="0"/>
              </a:rPr>
              <a:t>D</a:t>
            </a:r>
            <a:r>
              <a:rPr lang="en-US" altLang="en-US" b="1" baseline="-6000">
                <a:effectLst>
                  <a:outerShdw blurRad="38100" dist="38100" dir="2700000" algn="tl">
                    <a:srgbClr val="FFFFFF"/>
                  </a:outerShdw>
                </a:effectLst>
                <a:latin typeface="Helvetica Neue" charset="0"/>
              </a:rPr>
              <a:t>3</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a:extLst>
              <a:ext uri="{FF2B5EF4-FFF2-40B4-BE49-F238E27FC236}">
                <a16:creationId xmlns:a16="http://schemas.microsoft.com/office/drawing/2014/main" id="{28C8695D-44DB-D429-77FA-2180042FA43C}"/>
              </a:ext>
            </a:extLst>
          </p:cNvPr>
          <p:cNvSpPr>
            <a:spLocks noChangeArrowheads="1"/>
          </p:cNvSpPr>
          <p:nvPr/>
        </p:nvSpPr>
        <p:spPr bwMode="auto">
          <a:xfrm>
            <a:off x="5657850" y="2884489"/>
            <a:ext cx="2768600" cy="1222375"/>
          </a:xfrm>
          <a:prstGeom prst="roundRect">
            <a:avLst>
              <a:gd name="adj" fmla="val 10944"/>
            </a:avLst>
          </a:prstGeom>
          <a:noFill/>
          <a:ln w="63360">
            <a:solidFill>
              <a:srgbClr val="A408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7650" name="Text Box 2">
            <a:extLst>
              <a:ext uri="{FF2B5EF4-FFF2-40B4-BE49-F238E27FC236}">
                <a16:creationId xmlns:a16="http://schemas.microsoft.com/office/drawing/2014/main" id="{41166765-BC03-3231-BACE-86355079108A}"/>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Thread Queues</a:t>
            </a:r>
          </a:p>
        </p:txBody>
      </p:sp>
      <p:sp>
        <p:nvSpPr>
          <p:cNvPr id="27651" name="Text Box 3">
            <a:extLst>
              <a:ext uri="{FF2B5EF4-FFF2-40B4-BE49-F238E27FC236}">
                <a16:creationId xmlns:a16="http://schemas.microsoft.com/office/drawing/2014/main" id="{19E1FF80-D725-6A3F-1BA7-502E9B2DFA4E}"/>
              </a:ext>
            </a:extLst>
          </p:cNvPr>
          <p:cNvSpPr txBox="1">
            <a:spLocks noChangeArrowheads="1"/>
          </p:cNvSpPr>
          <p:nvPr/>
        </p:nvSpPr>
        <p:spPr bwMode="auto">
          <a:xfrm>
            <a:off x="2078039" y="1446213"/>
            <a:ext cx="3348037" cy="469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When thread is not running, its TCB is in a scheduler queue</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Separate queues for each device/signal/condition</a:t>
            </a:r>
          </a:p>
          <a:p>
            <a:pPr lvl="1">
              <a:spcBef>
                <a:spcPts val="400"/>
              </a:spcBef>
              <a:buFont typeface="Arial" panose="020B0604020202020204" pitchFamily="34" charset="0"/>
              <a:buChar char="–"/>
            </a:pPr>
            <a:r>
              <a:rPr lang="en-US" altLang="en-US" sz="1600" b="1">
                <a:solidFill>
                  <a:srgbClr val="000000"/>
                </a:solidFill>
                <a:latin typeface="Arial" panose="020B0604020202020204" pitchFamily="34" charset="0"/>
              </a:rPr>
              <a:t>Each queue can have different scheduling policy</a:t>
            </a:r>
          </a:p>
        </p:txBody>
      </p:sp>
      <p:grpSp>
        <p:nvGrpSpPr>
          <p:cNvPr id="27652" name="Group 4">
            <a:extLst>
              <a:ext uri="{FF2B5EF4-FFF2-40B4-BE49-F238E27FC236}">
                <a16:creationId xmlns:a16="http://schemas.microsoft.com/office/drawing/2014/main" id="{54B6F061-2021-09AE-ABB4-A90AD97591EA}"/>
              </a:ext>
            </a:extLst>
          </p:cNvPr>
          <p:cNvGrpSpPr>
            <a:grpSpLocks/>
          </p:cNvGrpSpPr>
          <p:nvPr/>
        </p:nvGrpSpPr>
        <p:grpSpPr bwMode="auto">
          <a:xfrm>
            <a:off x="6024565" y="1582738"/>
            <a:ext cx="4157663" cy="1120776"/>
            <a:chOff x="2835" y="997"/>
            <a:chExt cx="2619" cy="706"/>
          </a:xfrm>
        </p:grpSpPr>
        <p:sp>
          <p:nvSpPr>
            <p:cNvPr id="27670" name="Line 5">
              <a:extLst>
                <a:ext uri="{FF2B5EF4-FFF2-40B4-BE49-F238E27FC236}">
                  <a16:creationId xmlns:a16="http://schemas.microsoft.com/office/drawing/2014/main" id="{8D4B66F5-7DAE-CDDC-3781-ACD63DF5CA96}"/>
                </a:ext>
              </a:extLst>
            </p:cNvPr>
            <p:cNvSpPr>
              <a:spLocks noChangeShapeType="1"/>
            </p:cNvSpPr>
            <p:nvPr/>
          </p:nvSpPr>
          <p:spPr bwMode="auto">
            <a:xfrm>
              <a:off x="5231" y="1518"/>
              <a:ext cx="0" cy="142"/>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1" name="Line 6">
              <a:extLst>
                <a:ext uri="{FF2B5EF4-FFF2-40B4-BE49-F238E27FC236}">
                  <a16:creationId xmlns:a16="http://schemas.microsoft.com/office/drawing/2014/main" id="{D967BA13-C8E1-8610-7497-A3427E285FF9}"/>
                </a:ext>
              </a:extLst>
            </p:cNvPr>
            <p:cNvSpPr>
              <a:spLocks noChangeShapeType="1"/>
            </p:cNvSpPr>
            <p:nvPr/>
          </p:nvSpPr>
          <p:spPr bwMode="auto">
            <a:xfrm>
              <a:off x="3397" y="1653"/>
              <a:ext cx="1835" cy="4"/>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2" name="Rectangle 7">
              <a:extLst>
                <a:ext uri="{FF2B5EF4-FFF2-40B4-BE49-F238E27FC236}">
                  <a16:creationId xmlns:a16="http://schemas.microsoft.com/office/drawing/2014/main" id="{BAD231A6-B235-4AB9-F351-A8A0095F042C}"/>
                </a:ext>
              </a:extLst>
            </p:cNvPr>
            <p:cNvSpPr>
              <a:spLocks noChangeArrowheads="1"/>
            </p:cNvSpPr>
            <p:nvPr/>
          </p:nvSpPr>
          <p:spPr bwMode="auto">
            <a:xfrm>
              <a:off x="2835" y="1220"/>
              <a:ext cx="561" cy="241"/>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Head</a:t>
              </a:r>
            </a:p>
          </p:txBody>
        </p:sp>
        <p:sp>
          <p:nvSpPr>
            <p:cNvPr id="27673" name="Rectangle 8">
              <a:extLst>
                <a:ext uri="{FF2B5EF4-FFF2-40B4-BE49-F238E27FC236}">
                  <a16:creationId xmlns:a16="http://schemas.microsoft.com/office/drawing/2014/main" id="{C3D56D1E-7CFA-C9AC-741F-9A3C03651B64}"/>
                </a:ext>
              </a:extLst>
            </p:cNvPr>
            <p:cNvSpPr>
              <a:spLocks noChangeArrowheads="1"/>
            </p:cNvSpPr>
            <p:nvPr/>
          </p:nvSpPr>
          <p:spPr bwMode="auto">
            <a:xfrm>
              <a:off x="2835" y="1462"/>
              <a:ext cx="561" cy="241"/>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Tail</a:t>
              </a:r>
            </a:p>
          </p:txBody>
        </p:sp>
        <p:sp>
          <p:nvSpPr>
            <p:cNvPr id="27674" name="Rectangle 9">
              <a:extLst>
                <a:ext uri="{FF2B5EF4-FFF2-40B4-BE49-F238E27FC236}">
                  <a16:creationId xmlns:a16="http://schemas.microsoft.com/office/drawing/2014/main" id="{96986F4E-4F2A-FC16-A1AB-DFCF4FFD9618}"/>
                </a:ext>
              </a:extLst>
            </p:cNvPr>
            <p:cNvSpPr>
              <a:spLocks noChangeArrowheads="1"/>
            </p:cNvSpPr>
            <p:nvPr/>
          </p:nvSpPr>
          <p:spPr bwMode="auto">
            <a:xfrm>
              <a:off x="3673" y="1209"/>
              <a:ext cx="455" cy="303"/>
            </a:xfrm>
            <a:prstGeom prst="rect">
              <a:avLst/>
            </a:prstGeom>
            <a:gradFill rotWithShape="0">
              <a:gsLst>
                <a:gs pos="0">
                  <a:srgbClr val="02B000"/>
                </a:gs>
                <a:gs pos="100000">
                  <a:srgbClr val="05E500">
                    <a:alpha val="75000"/>
                  </a:srgbClr>
                </a:gs>
              </a:gsLst>
              <a:lin ang="5400000" scaled="1"/>
            </a:gra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500">
                  <a:solidFill>
                    <a:srgbClr val="000000"/>
                  </a:solidFill>
                </a:rPr>
                <a:t>TCB</a:t>
              </a:r>
            </a:p>
          </p:txBody>
        </p:sp>
        <p:sp>
          <p:nvSpPr>
            <p:cNvPr id="27675" name="Line 10">
              <a:extLst>
                <a:ext uri="{FF2B5EF4-FFF2-40B4-BE49-F238E27FC236}">
                  <a16:creationId xmlns:a16="http://schemas.microsoft.com/office/drawing/2014/main" id="{109AA837-630F-F087-2696-0C595F43F311}"/>
                </a:ext>
              </a:extLst>
            </p:cNvPr>
            <p:cNvSpPr>
              <a:spLocks noChangeShapeType="1"/>
            </p:cNvSpPr>
            <p:nvPr/>
          </p:nvSpPr>
          <p:spPr bwMode="auto">
            <a:xfrm flipH="1">
              <a:off x="3408" y="1254"/>
              <a:ext cx="254" cy="0"/>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6" name="Line 11">
              <a:extLst>
                <a:ext uri="{FF2B5EF4-FFF2-40B4-BE49-F238E27FC236}">
                  <a16:creationId xmlns:a16="http://schemas.microsoft.com/office/drawing/2014/main" id="{F69D3819-FA15-0380-663A-F24A56ABDA15}"/>
                </a:ext>
              </a:extLst>
            </p:cNvPr>
            <p:cNvSpPr>
              <a:spLocks noChangeShapeType="1"/>
            </p:cNvSpPr>
            <p:nvPr/>
          </p:nvSpPr>
          <p:spPr bwMode="auto">
            <a:xfrm flipH="1">
              <a:off x="4128" y="1361"/>
              <a:ext cx="203" cy="0"/>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7" name="Line 12">
              <a:extLst>
                <a:ext uri="{FF2B5EF4-FFF2-40B4-BE49-F238E27FC236}">
                  <a16:creationId xmlns:a16="http://schemas.microsoft.com/office/drawing/2014/main" id="{4C4B3025-8E51-2AE7-F2D7-F111B2ACB764}"/>
                </a:ext>
              </a:extLst>
            </p:cNvPr>
            <p:cNvSpPr>
              <a:spLocks noChangeShapeType="1"/>
            </p:cNvSpPr>
            <p:nvPr/>
          </p:nvSpPr>
          <p:spPr bwMode="auto">
            <a:xfrm flipH="1">
              <a:off x="4792" y="1361"/>
              <a:ext cx="203" cy="0"/>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8" name="Rectangle 13">
              <a:extLst>
                <a:ext uri="{FF2B5EF4-FFF2-40B4-BE49-F238E27FC236}">
                  <a16:creationId xmlns:a16="http://schemas.microsoft.com/office/drawing/2014/main" id="{FB8B5730-5449-1513-55EC-8FC113ABED61}"/>
                </a:ext>
              </a:extLst>
            </p:cNvPr>
            <p:cNvSpPr>
              <a:spLocks noChangeArrowheads="1"/>
            </p:cNvSpPr>
            <p:nvPr/>
          </p:nvSpPr>
          <p:spPr bwMode="auto">
            <a:xfrm>
              <a:off x="4337" y="1209"/>
              <a:ext cx="455" cy="303"/>
            </a:xfrm>
            <a:prstGeom prst="rect">
              <a:avLst/>
            </a:prstGeom>
            <a:gradFill rotWithShape="0">
              <a:gsLst>
                <a:gs pos="0">
                  <a:srgbClr val="02B000"/>
                </a:gs>
                <a:gs pos="100000">
                  <a:srgbClr val="05E500">
                    <a:alpha val="75000"/>
                  </a:srgbClr>
                </a:gs>
              </a:gsLst>
              <a:lin ang="5400000" scaled="1"/>
            </a:gra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500">
                  <a:solidFill>
                    <a:srgbClr val="000000"/>
                  </a:solidFill>
                </a:rPr>
                <a:t>TCB</a:t>
              </a:r>
            </a:p>
          </p:txBody>
        </p:sp>
        <p:sp>
          <p:nvSpPr>
            <p:cNvPr id="27679" name="Rectangle 14">
              <a:extLst>
                <a:ext uri="{FF2B5EF4-FFF2-40B4-BE49-F238E27FC236}">
                  <a16:creationId xmlns:a16="http://schemas.microsoft.com/office/drawing/2014/main" id="{0750AA1C-8A85-77EC-D6EF-B8568EF3C64C}"/>
                </a:ext>
              </a:extLst>
            </p:cNvPr>
            <p:cNvSpPr>
              <a:spLocks noChangeArrowheads="1"/>
            </p:cNvSpPr>
            <p:nvPr/>
          </p:nvSpPr>
          <p:spPr bwMode="auto">
            <a:xfrm>
              <a:off x="5000" y="1209"/>
              <a:ext cx="454" cy="303"/>
            </a:xfrm>
            <a:prstGeom prst="rect">
              <a:avLst/>
            </a:prstGeom>
            <a:gradFill rotWithShape="0">
              <a:gsLst>
                <a:gs pos="0">
                  <a:srgbClr val="02B000"/>
                </a:gs>
                <a:gs pos="100000">
                  <a:srgbClr val="05E500">
                    <a:alpha val="75000"/>
                  </a:srgbClr>
                </a:gs>
              </a:gsLst>
              <a:lin ang="5400000" scaled="1"/>
            </a:gra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500">
                  <a:solidFill>
                    <a:srgbClr val="000000"/>
                  </a:solidFill>
                </a:rPr>
                <a:t>TCB</a:t>
              </a:r>
            </a:p>
          </p:txBody>
        </p:sp>
        <p:sp>
          <p:nvSpPr>
            <p:cNvPr id="27680" name="Rectangle 15">
              <a:extLst>
                <a:ext uri="{FF2B5EF4-FFF2-40B4-BE49-F238E27FC236}">
                  <a16:creationId xmlns:a16="http://schemas.microsoft.com/office/drawing/2014/main" id="{3CE3723A-D6AF-F27D-D7B4-8BB6E5C3ECA7}"/>
                </a:ext>
              </a:extLst>
            </p:cNvPr>
            <p:cNvSpPr>
              <a:spLocks noChangeArrowheads="1"/>
            </p:cNvSpPr>
            <p:nvPr/>
          </p:nvSpPr>
          <p:spPr bwMode="auto">
            <a:xfrm>
              <a:off x="2860" y="997"/>
              <a:ext cx="52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b">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a:solidFill>
                    <a:srgbClr val="000000"/>
                  </a:solidFill>
                </a:rPr>
                <a:t>Ready</a:t>
              </a:r>
            </a:p>
          </p:txBody>
        </p:sp>
      </p:grpSp>
      <p:sp>
        <p:nvSpPr>
          <p:cNvPr id="27653" name="Line 16">
            <a:extLst>
              <a:ext uri="{FF2B5EF4-FFF2-40B4-BE49-F238E27FC236}">
                <a16:creationId xmlns:a16="http://schemas.microsoft.com/office/drawing/2014/main" id="{35080EE3-A366-7086-8C4C-CF81D2ED6AF4}"/>
              </a:ext>
            </a:extLst>
          </p:cNvPr>
          <p:cNvSpPr>
            <a:spLocks noChangeShapeType="1"/>
          </p:cNvSpPr>
          <p:nvPr/>
        </p:nvSpPr>
        <p:spPr bwMode="auto">
          <a:xfrm>
            <a:off x="6918326" y="3902075"/>
            <a:ext cx="436563" cy="1588"/>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4" name="Rectangle 17">
            <a:extLst>
              <a:ext uri="{FF2B5EF4-FFF2-40B4-BE49-F238E27FC236}">
                <a16:creationId xmlns:a16="http://schemas.microsoft.com/office/drawing/2014/main" id="{ADA3B0C9-1FCB-3EA9-8AAE-A51F1C660743}"/>
              </a:ext>
            </a:extLst>
          </p:cNvPr>
          <p:cNvSpPr>
            <a:spLocks noChangeArrowheads="1"/>
          </p:cNvSpPr>
          <p:nvPr/>
        </p:nvSpPr>
        <p:spPr bwMode="auto">
          <a:xfrm>
            <a:off x="6024564" y="3214689"/>
            <a:ext cx="892175" cy="384175"/>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Head</a:t>
            </a:r>
          </a:p>
        </p:txBody>
      </p:sp>
      <p:sp>
        <p:nvSpPr>
          <p:cNvPr id="27655" name="Rectangle 18">
            <a:extLst>
              <a:ext uri="{FF2B5EF4-FFF2-40B4-BE49-F238E27FC236}">
                <a16:creationId xmlns:a16="http://schemas.microsoft.com/office/drawing/2014/main" id="{923E8042-FD45-96BC-3AFA-9E7AF0E1ADD4}"/>
              </a:ext>
            </a:extLst>
          </p:cNvPr>
          <p:cNvSpPr>
            <a:spLocks noChangeArrowheads="1"/>
          </p:cNvSpPr>
          <p:nvPr/>
        </p:nvSpPr>
        <p:spPr bwMode="auto">
          <a:xfrm>
            <a:off x="6024564" y="3598864"/>
            <a:ext cx="892175" cy="384175"/>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Tail</a:t>
            </a:r>
          </a:p>
        </p:txBody>
      </p:sp>
      <p:sp>
        <p:nvSpPr>
          <p:cNvPr id="27656" name="Line 19">
            <a:extLst>
              <a:ext uri="{FF2B5EF4-FFF2-40B4-BE49-F238E27FC236}">
                <a16:creationId xmlns:a16="http://schemas.microsoft.com/office/drawing/2014/main" id="{318568E4-9F4D-2097-850A-102A1897C92F}"/>
              </a:ext>
            </a:extLst>
          </p:cNvPr>
          <p:cNvSpPr>
            <a:spLocks noChangeShapeType="1"/>
          </p:cNvSpPr>
          <p:nvPr/>
        </p:nvSpPr>
        <p:spPr bwMode="auto">
          <a:xfrm flipH="1">
            <a:off x="6934201" y="3268664"/>
            <a:ext cx="404813" cy="1587"/>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7" name="Rectangle 20">
            <a:extLst>
              <a:ext uri="{FF2B5EF4-FFF2-40B4-BE49-F238E27FC236}">
                <a16:creationId xmlns:a16="http://schemas.microsoft.com/office/drawing/2014/main" id="{1A99AE3D-C12F-C5DC-CC89-FE77967F570A}"/>
              </a:ext>
            </a:extLst>
          </p:cNvPr>
          <p:cNvSpPr>
            <a:spLocks noChangeArrowheads="1"/>
          </p:cNvSpPr>
          <p:nvPr/>
        </p:nvSpPr>
        <p:spPr bwMode="auto">
          <a:xfrm>
            <a:off x="6183314" y="2861361"/>
            <a:ext cx="56265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b">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a:solidFill>
                  <a:srgbClr val="000000"/>
                </a:solidFill>
              </a:rPr>
              <a:t>Disc</a:t>
            </a:r>
          </a:p>
        </p:txBody>
      </p:sp>
      <p:sp>
        <p:nvSpPr>
          <p:cNvPr id="27658" name="Line 21">
            <a:extLst>
              <a:ext uri="{FF2B5EF4-FFF2-40B4-BE49-F238E27FC236}">
                <a16:creationId xmlns:a16="http://schemas.microsoft.com/office/drawing/2014/main" id="{BAC35220-3D0B-E383-0188-A9703C80C06F}"/>
              </a:ext>
            </a:extLst>
          </p:cNvPr>
          <p:cNvSpPr>
            <a:spLocks noChangeShapeType="1"/>
          </p:cNvSpPr>
          <p:nvPr/>
        </p:nvSpPr>
        <p:spPr bwMode="auto">
          <a:xfrm>
            <a:off x="7773989" y="4964113"/>
            <a:ext cx="1587" cy="228600"/>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9" name="Line 22">
            <a:extLst>
              <a:ext uri="{FF2B5EF4-FFF2-40B4-BE49-F238E27FC236}">
                <a16:creationId xmlns:a16="http://schemas.microsoft.com/office/drawing/2014/main" id="{7208C4C6-54E6-8440-F906-519C7A1040B3}"/>
              </a:ext>
            </a:extLst>
          </p:cNvPr>
          <p:cNvSpPr>
            <a:spLocks noChangeShapeType="1"/>
          </p:cNvSpPr>
          <p:nvPr/>
        </p:nvSpPr>
        <p:spPr bwMode="auto">
          <a:xfrm>
            <a:off x="6916738" y="5187950"/>
            <a:ext cx="862012"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0" name="Rectangle 23">
            <a:extLst>
              <a:ext uri="{FF2B5EF4-FFF2-40B4-BE49-F238E27FC236}">
                <a16:creationId xmlns:a16="http://schemas.microsoft.com/office/drawing/2014/main" id="{567E9CFA-D5E2-BF0B-D028-E19D3AF50269}"/>
              </a:ext>
            </a:extLst>
          </p:cNvPr>
          <p:cNvSpPr>
            <a:spLocks noChangeArrowheads="1"/>
          </p:cNvSpPr>
          <p:nvPr/>
        </p:nvSpPr>
        <p:spPr bwMode="auto">
          <a:xfrm>
            <a:off x="6024564" y="4491039"/>
            <a:ext cx="892175" cy="384175"/>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Head</a:t>
            </a:r>
          </a:p>
        </p:txBody>
      </p:sp>
      <p:sp>
        <p:nvSpPr>
          <p:cNvPr id="27661" name="Rectangle 24">
            <a:extLst>
              <a:ext uri="{FF2B5EF4-FFF2-40B4-BE49-F238E27FC236}">
                <a16:creationId xmlns:a16="http://schemas.microsoft.com/office/drawing/2014/main" id="{225D2344-E0E9-8472-20F6-1CD08118A6CA}"/>
              </a:ext>
            </a:extLst>
          </p:cNvPr>
          <p:cNvSpPr>
            <a:spLocks noChangeArrowheads="1"/>
          </p:cNvSpPr>
          <p:nvPr/>
        </p:nvSpPr>
        <p:spPr bwMode="auto">
          <a:xfrm>
            <a:off x="6024564" y="4875214"/>
            <a:ext cx="892175" cy="384175"/>
          </a:xfrm>
          <a:prstGeom prst="rect">
            <a:avLst/>
          </a:prstGeom>
          <a:solidFill>
            <a:srgbClr val="00CC99"/>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400">
                <a:solidFill>
                  <a:srgbClr val="000000"/>
                </a:solidFill>
              </a:rPr>
              <a:t>Tail</a:t>
            </a:r>
          </a:p>
        </p:txBody>
      </p:sp>
      <p:sp>
        <p:nvSpPr>
          <p:cNvPr id="27662" name="Rectangle 25">
            <a:extLst>
              <a:ext uri="{FF2B5EF4-FFF2-40B4-BE49-F238E27FC236}">
                <a16:creationId xmlns:a16="http://schemas.microsoft.com/office/drawing/2014/main" id="{212BFDCE-480D-7644-AAE2-BB367287DC73}"/>
              </a:ext>
            </a:extLst>
          </p:cNvPr>
          <p:cNvSpPr>
            <a:spLocks noChangeArrowheads="1"/>
          </p:cNvSpPr>
          <p:nvPr/>
        </p:nvSpPr>
        <p:spPr bwMode="auto">
          <a:xfrm>
            <a:off x="7354888" y="4473575"/>
            <a:ext cx="723900" cy="482600"/>
          </a:xfrm>
          <a:prstGeom prst="rect">
            <a:avLst/>
          </a:prstGeom>
          <a:gradFill rotWithShape="0">
            <a:gsLst>
              <a:gs pos="0">
                <a:srgbClr val="02B000"/>
              </a:gs>
              <a:gs pos="100000">
                <a:srgbClr val="05E500">
                  <a:alpha val="75000"/>
                </a:srgbClr>
              </a:gs>
            </a:gsLst>
            <a:lin ang="5400000" scaled="1"/>
          </a:gra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500">
                <a:solidFill>
                  <a:srgbClr val="000000"/>
                </a:solidFill>
              </a:rPr>
              <a:t>TCB</a:t>
            </a:r>
          </a:p>
        </p:txBody>
      </p:sp>
      <p:sp>
        <p:nvSpPr>
          <p:cNvPr id="27663" name="Line 26">
            <a:extLst>
              <a:ext uri="{FF2B5EF4-FFF2-40B4-BE49-F238E27FC236}">
                <a16:creationId xmlns:a16="http://schemas.microsoft.com/office/drawing/2014/main" id="{E1377E20-904D-12AF-C7E5-5AC07250DA3F}"/>
              </a:ext>
            </a:extLst>
          </p:cNvPr>
          <p:cNvSpPr>
            <a:spLocks noChangeShapeType="1"/>
          </p:cNvSpPr>
          <p:nvPr/>
        </p:nvSpPr>
        <p:spPr bwMode="auto">
          <a:xfrm flipH="1">
            <a:off x="6934201" y="4545014"/>
            <a:ext cx="404813" cy="1587"/>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4" name="Rectangle 27">
            <a:extLst>
              <a:ext uri="{FF2B5EF4-FFF2-40B4-BE49-F238E27FC236}">
                <a16:creationId xmlns:a16="http://schemas.microsoft.com/office/drawing/2014/main" id="{DC69C73D-9335-1391-8F07-9805BC76B179}"/>
              </a:ext>
            </a:extLst>
          </p:cNvPr>
          <p:cNvSpPr>
            <a:spLocks noChangeArrowheads="1"/>
          </p:cNvSpPr>
          <p:nvPr/>
        </p:nvSpPr>
        <p:spPr bwMode="auto">
          <a:xfrm>
            <a:off x="6130925" y="4141789"/>
            <a:ext cx="7175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b">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a:solidFill>
                  <a:srgbClr val="000000"/>
                </a:solidFill>
              </a:rPr>
              <a:t>Ether</a:t>
            </a:r>
          </a:p>
        </p:txBody>
      </p:sp>
      <p:sp>
        <p:nvSpPr>
          <p:cNvPr id="27665" name="Rectangle 28">
            <a:extLst>
              <a:ext uri="{FF2B5EF4-FFF2-40B4-BE49-F238E27FC236}">
                <a16:creationId xmlns:a16="http://schemas.microsoft.com/office/drawing/2014/main" id="{279C1E29-09A3-0608-BDE7-3FE2AC1E1B30}"/>
              </a:ext>
            </a:extLst>
          </p:cNvPr>
          <p:cNvSpPr>
            <a:spLocks noChangeArrowheads="1"/>
          </p:cNvSpPr>
          <p:nvPr/>
        </p:nvSpPr>
        <p:spPr bwMode="auto">
          <a:xfrm>
            <a:off x="7337426" y="3067736"/>
            <a:ext cx="71814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b">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b="1">
                <a:solidFill>
                  <a:srgbClr val="000000"/>
                </a:solidFill>
                <a:latin typeface="Helvetica Neue" charset="0"/>
              </a:rPr>
              <a:t>NULL</a:t>
            </a:r>
          </a:p>
        </p:txBody>
      </p:sp>
      <p:sp>
        <p:nvSpPr>
          <p:cNvPr id="27666" name="Rectangle 29">
            <a:extLst>
              <a:ext uri="{FF2B5EF4-FFF2-40B4-BE49-F238E27FC236}">
                <a16:creationId xmlns:a16="http://schemas.microsoft.com/office/drawing/2014/main" id="{10FE83FB-FEA5-518E-0A98-A8695357AC96}"/>
              </a:ext>
            </a:extLst>
          </p:cNvPr>
          <p:cNvSpPr>
            <a:spLocks noChangeArrowheads="1"/>
          </p:cNvSpPr>
          <p:nvPr/>
        </p:nvSpPr>
        <p:spPr bwMode="auto">
          <a:xfrm>
            <a:off x="7337426" y="3701149"/>
            <a:ext cx="71814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b">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buClrTx/>
              <a:buFontTx/>
              <a:buNone/>
            </a:pPr>
            <a:r>
              <a:rPr lang="en-US" altLang="en-US" sz="2100" b="1">
                <a:solidFill>
                  <a:srgbClr val="000000"/>
                </a:solidFill>
                <a:latin typeface="Helvetica Neue" charset="0"/>
              </a:rPr>
              <a:t>NULL</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C155A4C7-A9E9-3ABE-E124-A8B9EB6E93FD}"/>
              </a:ext>
            </a:extLst>
          </p:cNvPr>
          <p:cNvSpPr txBox="1">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Filesystem</a:t>
            </a:r>
          </a:p>
        </p:txBody>
      </p:sp>
      <p:sp>
        <p:nvSpPr>
          <p:cNvPr id="29698" name="Text Box 2">
            <a:extLst>
              <a:ext uri="{FF2B5EF4-FFF2-40B4-BE49-F238E27FC236}">
                <a16:creationId xmlns:a16="http://schemas.microsoft.com/office/drawing/2014/main" id="{FED6C973-4E2E-B5B2-28F3-54E9D6583767}"/>
              </a:ext>
            </a:extLst>
          </p:cNvPr>
          <p:cNvSpPr txBox="1">
            <a:spLocks noChangeArrowheads="1"/>
          </p:cNvSpPr>
          <p:nvPr/>
        </p:nvSpPr>
        <p:spPr bwMode="auto">
          <a:xfrm>
            <a:off x="2209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What do we want?</a:t>
            </a:r>
          </a:p>
        </p:txBody>
      </p:sp>
      <p:pic>
        <p:nvPicPr>
          <p:cNvPr id="29699" name="Picture 3">
            <a:extLst>
              <a:ext uri="{FF2B5EF4-FFF2-40B4-BE49-F238E27FC236}">
                <a16:creationId xmlns:a16="http://schemas.microsoft.com/office/drawing/2014/main" id="{48A042D6-12E2-D55B-FDB2-7CEE558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330450"/>
            <a:ext cx="3232150" cy="323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67FB1290-6E5C-3B77-4EA8-DDB574EB9386}"/>
              </a:ext>
            </a:extLst>
          </p:cNvPr>
          <p:cNvSpPr txBox="1">
            <a:spLocks noChangeArrowheads="1"/>
          </p:cNvSpPr>
          <p:nvPr/>
        </p:nvSpPr>
        <p:spPr bwMode="auto">
          <a:xfrm>
            <a:off x="2209800" y="207963"/>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DejaVu Sans" panose="020B0603030804020204" pitchFamily="34" charset="0"/>
              </a:defRPr>
            </a:lvl9pPr>
          </a:lstStyle>
          <a:p>
            <a:pPr algn="ctr" eaLnBrk="1" hangingPunct="1">
              <a:buClrTx/>
              <a:buFontTx/>
              <a:buNone/>
            </a:pPr>
            <a:r>
              <a:rPr lang="en-US" altLang="en-US" sz="3200" b="1">
                <a:solidFill>
                  <a:srgbClr val="000000"/>
                </a:solidFill>
                <a:latin typeface="Arial" panose="020B0604020202020204" pitchFamily="34" charset="0"/>
              </a:rPr>
              <a:t>Filesystem</a:t>
            </a:r>
          </a:p>
        </p:txBody>
      </p:sp>
      <p:sp>
        <p:nvSpPr>
          <p:cNvPr id="31746" name="Text Box 2">
            <a:extLst>
              <a:ext uri="{FF2B5EF4-FFF2-40B4-BE49-F238E27FC236}">
                <a16:creationId xmlns:a16="http://schemas.microsoft.com/office/drawing/2014/main" id="{C40F607C-1802-0358-268E-673595B40E8D}"/>
              </a:ext>
            </a:extLst>
          </p:cNvPr>
          <p:cNvSpPr txBox="1">
            <a:spLocks noChangeArrowheads="1"/>
          </p:cNvSpPr>
          <p:nvPr/>
        </p:nvSpPr>
        <p:spPr bwMode="auto">
          <a:xfrm>
            <a:off x="2209800" y="1127126"/>
            <a:ext cx="777240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1pPr>
            <a:lvl2pPr marL="496888" indent="-282575">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cs typeface="DejaVu Sans" panose="020B0603030804020204" pitchFamily="34" charset="0"/>
              </a:defRPr>
            </a:lvl9pPr>
          </a:lstStyle>
          <a:p>
            <a:pPr>
              <a:spcBef>
                <a:spcPts val="500"/>
              </a:spcBef>
              <a:buFont typeface="Arial" panose="020B0604020202020204" pitchFamily="34" charset="0"/>
              <a:buChar char="•"/>
            </a:pPr>
            <a:r>
              <a:rPr lang="en-US" altLang="en-US" sz="2000" b="1">
                <a:solidFill>
                  <a:srgbClr val="000000"/>
                </a:solidFill>
                <a:latin typeface="Arial" panose="020B0604020202020204" pitchFamily="34" charset="0"/>
              </a:rPr>
              <a:t>OS Layer that presents blocks of data stored on a drive as files, directories</a:t>
            </a:r>
          </a:p>
          <a:p>
            <a:pPr>
              <a:spcBef>
                <a:spcPts val="700"/>
              </a:spcBef>
              <a:buFont typeface="Arial" panose="020B0604020202020204" pitchFamily="34" charset="0"/>
              <a:buChar char="•"/>
            </a:pPr>
            <a:r>
              <a:rPr lang="en-US" altLang="en-US" sz="2000" b="1">
                <a:solidFill>
                  <a:srgbClr val="000000"/>
                </a:solidFill>
                <a:latin typeface="Arial" panose="020B0604020202020204" pitchFamily="34" charset="0"/>
              </a:rPr>
              <a:t>File systems:</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Manage translation from User view to System view</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Provide security, durability, reliability</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Naming interface</a:t>
            </a:r>
          </a:p>
          <a:p>
            <a:pPr>
              <a:spcBef>
                <a:spcPts val="700"/>
              </a:spcBef>
              <a:buFont typeface="Arial" panose="020B0604020202020204" pitchFamily="34" charset="0"/>
              <a:buChar char="•"/>
            </a:pPr>
            <a:r>
              <a:rPr lang="en-US" altLang="en-US" sz="2000" b="1">
                <a:solidFill>
                  <a:srgbClr val="000000"/>
                </a:solidFill>
                <a:latin typeface="Arial" panose="020B0604020202020204" pitchFamily="34" charset="0"/>
              </a:rPr>
              <a:t>System view (sys call)</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Collection of bytes/sectors</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No idea how the data is stored on disk</a:t>
            </a:r>
          </a:p>
          <a:p>
            <a:pPr>
              <a:spcBef>
                <a:spcPts val="700"/>
              </a:spcBef>
              <a:buFont typeface="Arial" panose="020B0604020202020204" pitchFamily="34" charset="0"/>
              <a:buChar char="•"/>
            </a:pPr>
            <a:r>
              <a:rPr lang="en-US" altLang="en-US" sz="2000" b="1">
                <a:solidFill>
                  <a:srgbClr val="000000"/>
                </a:solidFill>
                <a:latin typeface="Arial" panose="020B0604020202020204" pitchFamily="34" charset="0"/>
              </a:rPr>
              <a:t>System view (Kernel)</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Collection of blocks</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Block size is greater than sector size: UNIX =&gt; 4KB block</a:t>
            </a:r>
          </a:p>
          <a:p>
            <a:pPr lvl="1">
              <a:spcBef>
                <a:spcPts val="700"/>
              </a:spcBef>
              <a:buFont typeface="Arial" panose="020B0604020202020204" pitchFamily="34" charset="0"/>
              <a:buChar char="–"/>
            </a:pPr>
            <a:r>
              <a:rPr lang="en-US" altLang="en-US" sz="1600" b="1">
                <a:solidFill>
                  <a:srgbClr val="000000"/>
                </a:solidFill>
                <a:latin typeface="Arial" panose="020B0604020202020204" pitchFamily="34" charset="0"/>
              </a:rPr>
              <a:t>Files are collections of blocks</a:t>
            </a:r>
          </a:p>
        </p:txBody>
      </p:sp>
    </p:spTree>
  </p:cSld>
  <p:clrMapOvr>
    <a:masterClrMapping/>
  </p:clrMapOvr>
  <p:transition spd="med">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2964</Words>
  <Application>Microsoft Office PowerPoint</Application>
  <PresentationFormat>Widescreen</PresentationFormat>
  <Paragraphs>495</Paragraphs>
  <Slides>63</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Aptos</vt:lpstr>
      <vt:lpstr>Arial</vt:lpstr>
      <vt:lpstr>Courier New</vt:lpstr>
      <vt:lpstr>Goudy Old Style</vt:lpstr>
      <vt:lpstr>Helvetica Neue</vt:lpstr>
      <vt:lpstr>Symbol</vt:lpstr>
      <vt:lpstr>Times New Roman</vt:lpstr>
      <vt:lpstr>MarrakeshVTI</vt:lpstr>
      <vt:lpstr>I/O and Disk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84</cp:revision>
  <dcterms:created xsi:type="dcterms:W3CDTF">2024-01-11T18:12:50Z</dcterms:created>
  <dcterms:modified xsi:type="dcterms:W3CDTF">2024-01-12T21:24:30Z</dcterms:modified>
</cp:coreProperties>
</file>