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9" r:id="rId14"/>
    <p:sldId id="268"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697" autoAdjust="0"/>
    <p:restoredTop sz="94961" autoAdjust="0"/>
  </p:normalViewPr>
  <p:slideViewPr>
    <p:cSldViewPr snapToGrid="0">
      <p:cViewPr varScale="1">
        <p:scale>
          <a:sx n="101" d="100"/>
          <a:sy n="101" d="100"/>
        </p:scale>
        <p:origin x="642"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0968C49-1136-4CD6-BF84-09BF06A9E6ED}" type="datetimeFigureOut">
              <a:rPr lang="en-US" smtClean="0"/>
              <a:t>1/12/2024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0932FD0-8EFD-48B5-A1D0-1004723EEECA}" type="slidenum">
              <a:rPr lang="en-US" smtClean="0"/>
              <a:t>‹#›</a:t>
            </a:fld>
            <a:endParaRPr lang="en-US"/>
          </a:p>
        </p:txBody>
      </p:sp>
    </p:spTree>
    <p:extLst>
      <p:ext uri="{BB962C8B-B14F-4D97-AF65-F5344CB8AC3E}">
        <p14:creationId xmlns:p14="http://schemas.microsoft.com/office/powerpoint/2010/main" val="13591577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434" name="Rectangle 7">
            <a:extLst>
              <a:ext uri="{FF2B5EF4-FFF2-40B4-BE49-F238E27FC236}">
                <a16:creationId xmlns:a16="http://schemas.microsoft.com/office/drawing/2014/main" id="{96B41614-5E98-D1E1-4DD5-6D5A89ACD5A3}"/>
              </a:ext>
            </a:extLst>
          </p:cNvPr>
          <p:cNvSpPr>
            <a:spLocks noGrp="1" noChangeArrowheads="1"/>
          </p:cNvSpPr>
          <p:nvPr>
            <p:ph type="sldNum" sz="quarter"/>
          </p:nvPr>
        </p:nvSpPr>
        <p:spPr>
          <a:noFill/>
        </p:spPr>
        <p:txBody>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9pPr>
          </a:lstStyle>
          <a:p>
            <a:fld id="{0068369B-0085-4598-8894-217EC815E5EE}" type="slidenum">
              <a:rPr lang="en-US" altLang="en-US">
                <a:solidFill>
                  <a:srgbClr val="000000"/>
                </a:solidFill>
                <a:latin typeface="Times New Roman" panose="02020603050405020304" pitchFamily="18" charset="0"/>
              </a:rPr>
              <a:pPr/>
              <a:t>2</a:t>
            </a:fld>
            <a:endParaRPr lang="en-US" altLang="en-US">
              <a:solidFill>
                <a:srgbClr val="000000"/>
              </a:solidFill>
              <a:latin typeface="Times New Roman" panose="02020603050405020304" pitchFamily="18" charset="0"/>
            </a:endParaRPr>
          </a:p>
        </p:txBody>
      </p:sp>
      <p:sp>
        <p:nvSpPr>
          <p:cNvPr id="18435" name="Rectangle 1">
            <a:extLst>
              <a:ext uri="{FF2B5EF4-FFF2-40B4-BE49-F238E27FC236}">
                <a16:creationId xmlns:a16="http://schemas.microsoft.com/office/drawing/2014/main" id="{C2EE56F5-5210-9541-2F69-387E3F181B0A}"/>
              </a:ext>
            </a:extLst>
          </p:cNvPr>
          <p:cNvSpPr txBox="1">
            <a:spLocks noGrp="1" noRot="1" noChangeAspect="1" noChangeArrowheads="1" noTextEdit="1"/>
          </p:cNvSpPr>
          <p:nvPr>
            <p:ph type="sldImg"/>
          </p:nvPr>
        </p:nvSpPr>
        <p:spPr>
          <a:xfrm>
            <a:off x="342900" y="696913"/>
            <a:ext cx="6197600" cy="348615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8436" name="Rectangle 2">
            <a:extLst>
              <a:ext uri="{FF2B5EF4-FFF2-40B4-BE49-F238E27FC236}">
                <a16:creationId xmlns:a16="http://schemas.microsoft.com/office/drawing/2014/main" id="{895D1D47-DC2F-A55A-3E34-079F74315F61}"/>
              </a:ext>
            </a:extLst>
          </p:cNvPr>
          <p:cNvSpPr txBox="1">
            <a:spLocks noGrp="1" noChangeArrowheads="1"/>
          </p:cNvSpPr>
          <p:nvPr>
            <p:ph type="body" idx="1"/>
          </p:nvPr>
        </p:nvSpPr>
        <p:spPr>
          <a:xfrm>
            <a:off x="688975" y="4416425"/>
            <a:ext cx="5505450" cy="4183063"/>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7650" name="Rectangle 7">
            <a:extLst>
              <a:ext uri="{FF2B5EF4-FFF2-40B4-BE49-F238E27FC236}">
                <a16:creationId xmlns:a16="http://schemas.microsoft.com/office/drawing/2014/main" id="{A928A95B-C519-CB2A-BC6E-03FD41DD6379}"/>
              </a:ext>
            </a:extLst>
          </p:cNvPr>
          <p:cNvSpPr>
            <a:spLocks noGrp="1" noChangeArrowheads="1"/>
          </p:cNvSpPr>
          <p:nvPr>
            <p:ph type="sldNum" sz="quarter"/>
          </p:nvPr>
        </p:nvSpPr>
        <p:spPr>
          <a:noFill/>
        </p:spPr>
        <p:txBody>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9pPr>
          </a:lstStyle>
          <a:p>
            <a:fld id="{43E2B511-F24C-4867-B6A7-D3F2AD346597}" type="slidenum">
              <a:rPr lang="en-US" altLang="en-US">
                <a:solidFill>
                  <a:srgbClr val="000000"/>
                </a:solidFill>
                <a:latin typeface="Times New Roman" panose="02020603050405020304" pitchFamily="18" charset="0"/>
              </a:rPr>
              <a:pPr/>
              <a:t>11</a:t>
            </a:fld>
            <a:endParaRPr lang="en-US" altLang="en-US">
              <a:solidFill>
                <a:srgbClr val="000000"/>
              </a:solidFill>
              <a:latin typeface="Times New Roman" panose="02020603050405020304" pitchFamily="18" charset="0"/>
            </a:endParaRPr>
          </a:p>
        </p:txBody>
      </p:sp>
      <p:sp>
        <p:nvSpPr>
          <p:cNvPr id="27651" name="Rectangle 1">
            <a:extLst>
              <a:ext uri="{FF2B5EF4-FFF2-40B4-BE49-F238E27FC236}">
                <a16:creationId xmlns:a16="http://schemas.microsoft.com/office/drawing/2014/main" id="{6801E45F-C520-AC3D-200F-93E2DE52B157}"/>
              </a:ext>
            </a:extLst>
          </p:cNvPr>
          <p:cNvSpPr txBox="1">
            <a:spLocks noGrp="1" noRot="1" noChangeAspect="1" noChangeArrowheads="1" noTextEdit="1"/>
          </p:cNvSpPr>
          <p:nvPr>
            <p:ph type="sldImg"/>
          </p:nvPr>
        </p:nvSpPr>
        <p:spPr>
          <a:xfrm>
            <a:off x="342900" y="696913"/>
            <a:ext cx="6197600" cy="348615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7652" name="Rectangle 2">
            <a:extLst>
              <a:ext uri="{FF2B5EF4-FFF2-40B4-BE49-F238E27FC236}">
                <a16:creationId xmlns:a16="http://schemas.microsoft.com/office/drawing/2014/main" id="{3DEFB057-0E98-EEFD-71B9-35AA6CCA0C51}"/>
              </a:ext>
            </a:extLst>
          </p:cNvPr>
          <p:cNvSpPr txBox="1">
            <a:spLocks noGrp="1" noChangeArrowheads="1"/>
          </p:cNvSpPr>
          <p:nvPr>
            <p:ph type="body" idx="1"/>
          </p:nvPr>
        </p:nvSpPr>
        <p:spPr>
          <a:xfrm>
            <a:off x="688975" y="4416425"/>
            <a:ext cx="5505450" cy="4183063"/>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8674" name="Rectangle 7">
            <a:extLst>
              <a:ext uri="{FF2B5EF4-FFF2-40B4-BE49-F238E27FC236}">
                <a16:creationId xmlns:a16="http://schemas.microsoft.com/office/drawing/2014/main" id="{1D61BBB8-43DD-0281-EC4F-5EA3FFEEE6A8}"/>
              </a:ext>
            </a:extLst>
          </p:cNvPr>
          <p:cNvSpPr>
            <a:spLocks noGrp="1" noChangeArrowheads="1"/>
          </p:cNvSpPr>
          <p:nvPr>
            <p:ph type="sldNum" sz="quarter"/>
          </p:nvPr>
        </p:nvSpPr>
        <p:spPr>
          <a:noFill/>
        </p:spPr>
        <p:txBody>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9pPr>
          </a:lstStyle>
          <a:p>
            <a:fld id="{DA54A052-31E3-4994-ADB7-C8F324AD896B}" type="slidenum">
              <a:rPr lang="en-US" altLang="en-US">
                <a:solidFill>
                  <a:srgbClr val="000000"/>
                </a:solidFill>
                <a:latin typeface="Times New Roman" panose="02020603050405020304" pitchFamily="18" charset="0"/>
              </a:rPr>
              <a:pPr/>
              <a:t>12</a:t>
            </a:fld>
            <a:endParaRPr lang="en-US" altLang="en-US">
              <a:solidFill>
                <a:srgbClr val="000000"/>
              </a:solidFill>
              <a:latin typeface="Times New Roman" panose="02020603050405020304" pitchFamily="18" charset="0"/>
            </a:endParaRPr>
          </a:p>
        </p:txBody>
      </p:sp>
      <p:sp>
        <p:nvSpPr>
          <p:cNvPr id="28675" name="Rectangle 1">
            <a:extLst>
              <a:ext uri="{FF2B5EF4-FFF2-40B4-BE49-F238E27FC236}">
                <a16:creationId xmlns:a16="http://schemas.microsoft.com/office/drawing/2014/main" id="{485E0A76-1432-11DA-96BC-0EE6F3B111AB}"/>
              </a:ext>
            </a:extLst>
          </p:cNvPr>
          <p:cNvSpPr txBox="1">
            <a:spLocks noGrp="1" noRot="1" noChangeAspect="1" noChangeArrowheads="1" noTextEdit="1"/>
          </p:cNvSpPr>
          <p:nvPr>
            <p:ph type="sldImg"/>
          </p:nvPr>
        </p:nvSpPr>
        <p:spPr>
          <a:xfrm>
            <a:off x="342900" y="696913"/>
            <a:ext cx="6197600" cy="348615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8676" name="Rectangle 2">
            <a:extLst>
              <a:ext uri="{FF2B5EF4-FFF2-40B4-BE49-F238E27FC236}">
                <a16:creationId xmlns:a16="http://schemas.microsoft.com/office/drawing/2014/main" id="{8E481908-DA24-79F9-EEBA-44F0D2E7A514}"/>
              </a:ext>
            </a:extLst>
          </p:cNvPr>
          <p:cNvSpPr txBox="1">
            <a:spLocks noGrp="1" noChangeArrowheads="1"/>
          </p:cNvSpPr>
          <p:nvPr>
            <p:ph type="body" idx="1"/>
          </p:nvPr>
        </p:nvSpPr>
        <p:spPr>
          <a:xfrm>
            <a:off x="688975" y="4416425"/>
            <a:ext cx="5505450" cy="4183063"/>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8674" name="Rectangle 7">
            <a:extLst>
              <a:ext uri="{FF2B5EF4-FFF2-40B4-BE49-F238E27FC236}">
                <a16:creationId xmlns:a16="http://schemas.microsoft.com/office/drawing/2014/main" id="{1D61BBB8-43DD-0281-EC4F-5EA3FFEEE6A8}"/>
              </a:ext>
            </a:extLst>
          </p:cNvPr>
          <p:cNvSpPr>
            <a:spLocks noGrp="1" noChangeArrowheads="1"/>
          </p:cNvSpPr>
          <p:nvPr>
            <p:ph type="sldNum" sz="quarter"/>
          </p:nvPr>
        </p:nvSpPr>
        <p:spPr>
          <a:noFill/>
        </p:spPr>
        <p:txBody>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9pPr>
          </a:lstStyle>
          <a:p>
            <a:fld id="{DA54A052-31E3-4994-ADB7-C8F324AD896B}" type="slidenum">
              <a:rPr lang="en-US" altLang="en-US">
                <a:solidFill>
                  <a:srgbClr val="000000"/>
                </a:solidFill>
                <a:latin typeface="Times New Roman" panose="02020603050405020304" pitchFamily="18" charset="0"/>
              </a:rPr>
              <a:pPr/>
              <a:t>13</a:t>
            </a:fld>
            <a:endParaRPr lang="en-US" altLang="en-US">
              <a:solidFill>
                <a:srgbClr val="000000"/>
              </a:solidFill>
              <a:latin typeface="Times New Roman" panose="02020603050405020304" pitchFamily="18" charset="0"/>
            </a:endParaRPr>
          </a:p>
        </p:txBody>
      </p:sp>
      <p:sp>
        <p:nvSpPr>
          <p:cNvPr id="28675" name="Rectangle 1">
            <a:extLst>
              <a:ext uri="{FF2B5EF4-FFF2-40B4-BE49-F238E27FC236}">
                <a16:creationId xmlns:a16="http://schemas.microsoft.com/office/drawing/2014/main" id="{485E0A76-1432-11DA-96BC-0EE6F3B111AB}"/>
              </a:ext>
            </a:extLst>
          </p:cNvPr>
          <p:cNvSpPr txBox="1">
            <a:spLocks noGrp="1" noRot="1" noChangeAspect="1" noChangeArrowheads="1" noTextEdit="1"/>
          </p:cNvSpPr>
          <p:nvPr>
            <p:ph type="sldImg"/>
          </p:nvPr>
        </p:nvSpPr>
        <p:spPr>
          <a:xfrm>
            <a:off x="342900" y="696913"/>
            <a:ext cx="6197600" cy="348615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8676" name="Rectangle 2">
            <a:extLst>
              <a:ext uri="{FF2B5EF4-FFF2-40B4-BE49-F238E27FC236}">
                <a16:creationId xmlns:a16="http://schemas.microsoft.com/office/drawing/2014/main" id="{8E481908-DA24-79F9-EEBA-44F0D2E7A514}"/>
              </a:ext>
            </a:extLst>
          </p:cNvPr>
          <p:cNvSpPr txBox="1">
            <a:spLocks noGrp="1" noChangeArrowheads="1"/>
          </p:cNvSpPr>
          <p:nvPr>
            <p:ph type="body" idx="1"/>
          </p:nvPr>
        </p:nvSpPr>
        <p:spPr>
          <a:xfrm>
            <a:off x="688975" y="4416425"/>
            <a:ext cx="5505450" cy="4183063"/>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17897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698" name="Rectangle 7">
            <a:extLst>
              <a:ext uri="{FF2B5EF4-FFF2-40B4-BE49-F238E27FC236}">
                <a16:creationId xmlns:a16="http://schemas.microsoft.com/office/drawing/2014/main" id="{F5834FDE-5578-27EC-A639-EE6D6EED57D2}"/>
              </a:ext>
            </a:extLst>
          </p:cNvPr>
          <p:cNvSpPr>
            <a:spLocks noGrp="1" noChangeArrowheads="1"/>
          </p:cNvSpPr>
          <p:nvPr>
            <p:ph type="sldNum" sz="quarter"/>
          </p:nvPr>
        </p:nvSpPr>
        <p:spPr>
          <a:noFill/>
        </p:spPr>
        <p:txBody>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9pPr>
          </a:lstStyle>
          <a:p>
            <a:fld id="{DB243E8E-97CA-438D-B055-5801BBC19215}" type="slidenum">
              <a:rPr lang="en-US" altLang="en-US">
                <a:solidFill>
                  <a:srgbClr val="000000"/>
                </a:solidFill>
                <a:latin typeface="Times New Roman" panose="02020603050405020304" pitchFamily="18" charset="0"/>
              </a:rPr>
              <a:pPr/>
              <a:t>14</a:t>
            </a:fld>
            <a:endParaRPr lang="en-US" altLang="en-US">
              <a:solidFill>
                <a:srgbClr val="000000"/>
              </a:solidFill>
              <a:latin typeface="Times New Roman" panose="02020603050405020304" pitchFamily="18" charset="0"/>
            </a:endParaRPr>
          </a:p>
        </p:txBody>
      </p:sp>
      <p:sp>
        <p:nvSpPr>
          <p:cNvPr id="29699" name="Rectangle 1">
            <a:extLst>
              <a:ext uri="{FF2B5EF4-FFF2-40B4-BE49-F238E27FC236}">
                <a16:creationId xmlns:a16="http://schemas.microsoft.com/office/drawing/2014/main" id="{1E8354C9-A773-34B0-4DCD-B3ADF4EF5D78}"/>
              </a:ext>
            </a:extLst>
          </p:cNvPr>
          <p:cNvSpPr txBox="1">
            <a:spLocks noGrp="1" noRot="1" noChangeAspect="1" noChangeArrowheads="1" noTextEdit="1"/>
          </p:cNvSpPr>
          <p:nvPr>
            <p:ph type="sldImg"/>
          </p:nvPr>
        </p:nvSpPr>
        <p:spPr>
          <a:xfrm>
            <a:off x="342900" y="696913"/>
            <a:ext cx="6197600" cy="348615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9700" name="Rectangle 2">
            <a:extLst>
              <a:ext uri="{FF2B5EF4-FFF2-40B4-BE49-F238E27FC236}">
                <a16:creationId xmlns:a16="http://schemas.microsoft.com/office/drawing/2014/main" id="{EBEA43BE-59D9-02A7-CD98-2B2BAD8D98CA}"/>
              </a:ext>
            </a:extLst>
          </p:cNvPr>
          <p:cNvSpPr txBox="1">
            <a:spLocks noGrp="1" noChangeArrowheads="1"/>
          </p:cNvSpPr>
          <p:nvPr>
            <p:ph type="body" idx="1"/>
          </p:nvPr>
        </p:nvSpPr>
        <p:spPr>
          <a:xfrm>
            <a:off x="688975" y="4416425"/>
            <a:ext cx="5505450" cy="4183063"/>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458" name="Rectangle 7">
            <a:extLst>
              <a:ext uri="{FF2B5EF4-FFF2-40B4-BE49-F238E27FC236}">
                <a16:creationId xmlns:a16="http://schemas.microsoft.com/office/drawing/2014/main" id="{FF670909-F820-4C9F-9A44-A40C6107545F}"/>
              </a:ext>
            </a:extLst>
          </p:cNvPr>
          <p:cNvSpPr>
            <a:spLocks noGrp="1" noChangeArrowheads="1"/>
          </p:cNvSpPr>
          <p:nvPr>
            <p:ph type="sldNum" sz="quarter"/>
          </p:nvPr>
        </p:nvSpPr>
        <p:spPr>
          <a:noFill/>
        </p:spPr>
        <p:txBody>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9pPr>
          </a:lstStyle>
          <a:p>
            <a:fld id="{299DDBF7-3D0E-4A7B-B035-514CCA643291}" type="slidenum">
              <a:rPr lang="en-US" altLang="en-US">
                <a:solidFill>
                  <a:srgbClr val="000000"/>
                </a:solidFill>
                <a:latin typeface="Times New Roman" panose="02020603050405020304" pitchFamily="18" charset="0"/>
              </a:rPr>
              <a:pPr/>
              <a:t>3</a:t>
            </a:fld>
            <a:endParaRPr lang="en-US" altLang="en-US">
              <a:solidFill>
                <a:srgbClr val="000000"/>
              </a:solidFill>
              <a:latin typeface="Times New Roman" panose="02020603050405020304" pitchFamily="18" charset="0"/>
            </a:endParaRPr>
          </a:p>
        </p:txBody>
      </p:sp>
      <p:sp>
        <p:nvSpPr>
          <p:cNvPr id="19459" name="Rectangle 1">
            <a:extLst>
              <a:ext uri="{FF2B5EF4-FFF2-40B4-BE49-F238E27FC236}">
                <a16:creationId xmlns:a16="http://schemas.microsoft.com/office/drawing/2014/main" id="{C88B78D4-8EAB-8CC3-29D8-387BE83C7299}"/>
              </a:ext>
            </a:extLst>
          </p:cNvPr>
          <p:cNvSpPr txBox="1">
            <a:spLocks noGrp="1" noRot="1" noChangeAspect="1" noChangeArrowheads="1" noTextEdit="1"/>
          </p:cNvSpPr>
          <p:nvPr>
            <p:ph type="sldImg"/>
          </p:nvPr>
        </p:nvSpPr>
        <p:spPr>
          <a:xfrm>
            <a:off x="342900" y="696913"/>
            <a:ext cx="6197600" cy="348615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9460" name="Rectangle 2">
            <a:extLst>
              <a:ext uri="{FF2B5EF4-FFF2-40B4-BE49-F238E27FC236}">
                <a16:creationId xmlns:a16="http://schemas.microsoft.com/office/drawing/2014/main" id="{77B58F18-CA8B-C916-E66B-63C32258ADAA}"/>
              </a:ext>
            </a:extLst>
          </p:cNvPr>
          <p:cNvSpPr txBox="1">
            <a:spLocks noGrp="1" noChangeArrowheads="1"/>
          </p:cNvSpPr>
          <p:nvPr>
            <p:ph type="body" idx="1"/>
          </p:nvPr>
        </p:nvSpPr>
        <p:spPr>
          <a:xfrm>
            <a:off x="688975" y="4416425"/>
            <a:ext cx="5505450" cy="4183063"/>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82" name="Rectangle 7">
            <a:extLst>
              <a:ext uri="{FF2B5EF4-FFF2-40B4-BE49-F238E27FC236}">
                <a16:creationId xmlns:a16="http://schemas.microsoft.com/office/drawing/2014/main" id="{567E3807-F44B-3CDF-C693-16511571BD34}"/>
              </a:ext>
            </a:extLst>
          </p:cNvPr>
          <p:cNvSpPr>
            <a:spLocks noGrp="1" noChangeArrowheads="1"/>
          </p:cNvSpPr>
          <p:nvPr>
            <p:ph type="sldNum" sz="quarter"/>
          </p:nvPr>
        </p:nvSpPr>
        <p:spPr>
          <a:noFill/>
        </p:spPr>
        <p:txBody>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9pPr>
          </a:lstStyle>
          <a:p>
            <a:fld id="{AA197B30-D163-4335-AC21-363BB3B1227C}" type="slidenum">
              <a:rPr lang="en-US" altLang="en-US">
                <a:solidFill>
                  <a:srgbClr val="000000"/>
                </a:solidFill>
                <a:latin typeface="Times New Roman" panose="02020603050405020304" pitchFamily="18" charset="0"/>
              </a:rPr>
              <a:pPr/>
              <a:t>4</a:t>
            </a:fld>
            <a:endParaRPr lang="en-US" altLang="en-US">
              <a:solidFill>
                <a:srgbClr val="000000"/>
              </a:solidFill>
              <a:latin typeface="Times New Roman" panose="02020603050405020304" pitchFamily="18" charset="0"/>
            </a:endParaRPr>
          </a:p>
        </p:txBody>
      </p:sp>
      <p:sp>
        <p:nvSpPr>
          <p:cNvPr id="20483" name="Rectangle 1">
            <a:extLst>
              <a:ext uri="{FF2B5EF4-FFF2-40B4-BE49-F238E27FC236}">
                <a16:creationId xmlns:a16="http://schemas.microsoft.com/office/drawing/2014/main" id="{0C10EEC6-D520-38DF-5DC7-563F8680B0E1}"/>
              </a:ext>
            </a:extLst>
          </p:cNvPr>
          <p:cNvSpPr txBox="1">
            <a:spLocks noGrp="1" noRot="1" noChangeAspect="1" noChangeArrowheads="1" noTextEdit="1"/>
          </p:cNvSpPr>
          <p:nvPr>
            <p:ph type="sldImg"/>
          </p:nvPr>
        </p:nvSpPr>
        <p:spPr>
          <a:xfrm>
            <a:off x="342900" y="696913"/>
            <a:ext cx="6197600" cy="348615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0484" name="Rectangle 2">
            <a:extLst>
              <a:ext uri="{FF2B5EF4-FFF2-40B4-BE49-F238E27FC236}">
                <a16:creationId xmlns:a16="http://schemas.microsoft.com/office/drawing/2014/main" id="{1BA77BC3-BC23-8A25-6142-5C331F038B74}"/>
              </a:ext>
            </a:extLst>
          </p:cNvPr>
          <p:cNvSpPr txBox="1">
            <a:spLocks noGrp="1" noChangeArrowheads="1"/>
          </p:cNvSpPr>
          <p:nvPr>
            <p:ph type="body" idx="1"/>
          </p:nvPr>
        </p:nvSpPr>
        <p:spPr>
          <a:xfrm>
            <a:off x="688975" y="4416425"/>
            <a:ext cx="5505450" cy="4183063"/>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1506" name="Rectangle 7">
            <a:extLst>
              <a:ext uri="{FF2B5EF4-FFF2-40B4-BE49-F238E27FC236}">
                <a16:creationId xmlns:a16="http://schemas.microsoft.com/office/drawing/2014/main" id="{6E9B17CA-9099-82A8-7518-9B34115DB16A}"/>
              </a:ext>
            </a:extLst>
          </p:cNvPr>
          <p:cNvSpPr>
            <a:spLocks noGrp="1" noChangeArrowheads="1"/>
          </p:cNvSpPr>
          <p:nvPr>
            <p:ph type="sldNum" sz="quarter"/>
          </p:nvPr>
        </p:nvSpPr>
        <p:spPr>
          <a:noFill/>
        </p:spPr>
        <p:txBody>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9pPr>
          </a:lstStyle>
          <a:p>
            <a:fld id="{9148077D-0CB3-47B6-A785-374D6EFB2AEB}" type="slidenum">
              <a:rPr lang="en-US" altLang="en-US">
                <a:solidFill>
                  <a:srgbClr val="000000"/>
                </a:solidFill>
                <a:latin typeface="Times New Roman" panose="02020603050405020304" pitchFamily="18" charset="0"/>
              </a:rPr>
              <a:pPr/>
              <a:t>5</a:t>
            </a:fld>
            <a:endParaRPr lang="en-US" altLang="en-US">
              <a:solidFill>
                <a:srgbClr val="000000"/>
              </a:solidFill>
              <a:latin typeface="Times New Roman" panose="02020603050405020304" pitchFamily="18" charset="0"/>
            </a:endParaRPr>
          </a:p>
        </p:txBody>
      </p:sp>
      <p:sp>
        <p:nvSpPr>
          <p:cNvPr id="21507" name="Rectangle 1">
            <a:extLst>
              <a:ext uri="{FF2B5EF4-FFF2-40B4-BE49-F238E27FC236}">
                <a16:creationId xmlns:a16="http://schemas.microsoft.com/office/drawing/2014/main" id="{532DA007-AC24-0526-6A3F-6E3355FF2363}"/>
              </a:ext>
            </a:extLst>
          </p:cNvPr>
          <p:cNvSpPr txBox="1">
            <a:spLocks noGrp="1" noRot="1" noChangeAspect="1" noChangeArrowheads="1" noTextEdit="1"/>
          </p:cNvSpPr>
          <p:nvPr>
            <p:ph type="sldImg"/>
          </p:nvPr>
        </p:nvSpPr>
        <p:spPr>
          <a:xfrm>
            <a:off x="342900" y="696913"/>
            <a:ext cx="6197600" cy="348615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1508" name="Rectangle 2">
            <a:extLst>
              <a:ext uri="{FF2B5EF4-FFF2-40B4-BE49-F238E27FC236}">
                <a16:creationId xmlns:a16="http://schemas.microsoft.com/office/drawing/2014/main" id="{E6864DB7-B747-C191-71E9-857ABD2A7CFA}"/>
              </a:ext>
            </a:extLst>
          </p:cNvPr>
          <p:cNvSpPr txBox="1">
            <a:spLocks noGrp="1" noChangeArrowheads="1"/>
          </p:cNvSpPr>
          <p:nvPr>
            <p:ph type="body" idx="1"/>
          </p:nvPr>
        </p:nvSpPr>
        <p:spPr>
          <a:xfrm>
            <a:off x="688975" y="4416425"/>
            <a:ext cx="5505450" cy="4183063"/>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2530" name="Rectangle 7">
            <a:extLst>
              <a:ext uri="{FF2B5EF4-FFF2-40B4-BE49-F238E27FC236}">
                <a16:creationId xmlns:a16="http://schemas.microsoft.com/office/drawing/2014/main" id="{2BFE6281-7773-96FA-2388-15C2584D1942}"/>
              </a:ext>
            </a:extLst>
          </p:cNvPr>
          <p:cNvSpPr>
            <a:spLocks noGrp="1" noChangeArrowheads="1"/>
          </p:cNvSpPr>
          <p:nvPr>
            <p:ph type="sldNum" sz="quarter"/>
          </p:nvPr>
        </p:nvSpPr>
        <p:spPr>
          <a:noFill/>
        </p:spPr>
        <p:txBody>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9pPr>
          </a:lstStyle>
          <a:p>
            <a:fld id="{F38A4F51-3E76-47CB-A541-8F4107C1CE42}" type="slidenum">
              <a:rPr lang="en-US" altLang="en-US">
                <a:solidFill>
                  <a:srgbClr val="000000"/>
                </a:solidFill>
                <a:latin typeface="Times New Roman" panose="02020603050405020304" pitchFamily="18" charset="0"/>
              </a:rPr>
              <a:pPr/>
              <a:t>6</a:t>
            </a:fld>
            <a:endParaRPr lang="en-US" altLang="en-US">
              <a:solidFill>
                <a:srgbClr val="000000"/>
              </a:solidFill>
              <a:latin typeface="Times New Roman" panose="02020603050405020304" pitchFamily="18" charset="0"/>
            </a:endParaRPr>
          </a:p>
        </p:txBody>
      </p:sp>
      <p:sp>
        <p:nvSpPr>
          <p:cNvPr id="22531" name="Rectangle 1">
            <a:extLst>
              <a:ext uri="{FF2B5EF4-FFF2-40B4-BE49-F238E27FC236}">
                <a16:creationId xmlns:a16="http://schemas.microsoft.com/office/drawing/2014/main" id="{DCFA6921-AF86-4D94-4985-A3EF5BA0310F}"/>
              </a:ext>
            </a:extLst>
          </p:cNvPr>
          <p:cNvSpPr txBox="1">
            <a:spLocks noGrp="1" noRot="1" noChangeAspect="1" noChangeArrowheads="1" noTextEdit="1"/>
          </p:cNvSpPr>
          <p:nvPr>
            <p:ph type="sldImg"/>
          </p:nvPr>
        </p:nvSpPr>
        <p:spPr>
          <a:xfrm>
            <a:off x="342900" y="696913"/>
            <a:ext cx="6197600" cy="348615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2532" name="Rectangle 2">
            <a:extLst>
              <a:ext uri="{FF2B5EF4-FFF2-40B4-BE49-F238E27FC236}">
                <a16:creationId xmlns:a16="http://schemas.microsoft.com/office/drawing/2014/main" id="{34A05830-698E-7633-C44B-D14F510260C9}"/>
              </a:ext>
            </a:extLst>
          </p:cNvPr>
          <p:cNvSpPr txBox="1">
            <a:spLocks noGrp="1" noChangeArrowheads="1"/>
          </p:cNvSpPr>
          <p:nvPr>
            <p:ph type="body" idx="1"/>
          </p:nvPr>
        </p:nvSpPr>
        <p:spPr>
          <a:xfrm>
            <a:off x="688975" y="4416425"/>
            <a:ext cx="5505450" cy="4183063"/>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3554" name="Rectangle 7">
            <a:extLst>
              <a:ext uri="{FF2B5EF4-FFF2-40B4-BE49-F238E27FC236}">
                <a16:creationId xmlns:a16="http://schemas.microsoft.com/office/drawing/2014/main" id="{C7FEA9AF-9C76-1317-7072-62ACADC0CEEE}"/>
              </a:ext>
            </a:extLst>
          </p:cNvPr>
          <p:cNvSpPr>
            <a:spLocks noGrp="1" noChangeArrowheads="1"/>
          </p:cNvSpPr>
          <p:nvPr>
            <p:ph type="sldNum" sz="quarter"/>
          </p:nvPr>
        </p:nvSpPr>
        <p:spPr>
          <a:noFill/>
        </p:spPr>
        <p:txBody>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9pPr>
          </a:lstStyle>
          <a:p>
            <a:fld id="{F1B18F80-7A28-46CB-95F1-F59A19D076CC}" type="slidenum">
              <a:rPr lang="en-US" altLang="en-US">
                <a:solidFill>
                  <a:srgbClr val="000000"/>
                </a:solidFill>
                <a:latin typeface="Times New Roman" panose="02020603050405020304" pitchFamily="18" charset="0"/>
              </a:rPr>
              <a:pPr/>
              <a:t>7</a:t>
            </a:fld>
            <a:endParaRPr lang="en-US" altLang="en-US">
              <a:solidFill>
                <a:srgbClr val="000000"/>
              </a:solidFill>
              <a:latin typeface="Times New Roman" panose="02020603050405020304" pitchFamily="18" charset="0"/>
            </a:endParaRPr>
          </a:p>
        </p:txBody>
      </p:sp>
      <p:sp>
        <p:nvSpPr>
          <p:cNvPr id="23555" name="Rectangle 1">
            <a:extLst>
              <a:ext uri="{FF2B5EF4-FFF2-40B4-BE49-F238E27FC236}">
                <a16:creationId xmlns:a16="http://schemas.microsoft.com/office/drawing/2014/main" id="{38DFC695-4784-2AD1-9390-42319E6970DA}"/>
              </a:ext>
            </a:extLst>
          </p:cNvPr>
          <p:cNvSpPr txBox="1">
            <a:spLocks noGrp="1" noRot="1" noChangeAspect="1" noChangeArrowheads="1" noTextEdit="1"/>
          </p:cNvSpPr>
          <p:nvPr>
            <p:ph type="sldImg"/>
          </p:nvPr>
        </p:nvSpPr>
        <p:spPr>
          <a:xfrm>
            <a:off x="342900" y="696913"/>
            <a:ext cx="6197600" cy="348615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3556" name="Rectangle 2">
            <a:extLst>
              <a:ext uri="{FF2B5EF4-FFF2-40B4-BE49-F238E27FC236}">
                <a16:creationId xmlns:a16="http://schemas.microsoft.com/office/drawing/2014/main" id="{C5D098C6-C86E-401A-69E2-2FD62DFF1045}"/>
              </a:ext>
            </a:extLst>
          </p:cNvPr>
          <p:cNvSpPr txBox="1">
            <a:spLocks noGrp="1" noChangeArrowheads="1"/>
          </p:cNvSpPr>
          <p:nvPr>
            <p:ph type="body" idx="1"/>
          </p:nvPr>
        </p:nvSpPr>
        <p:spPr>
          <a:xfrm>
            <a:off x="688975" y="4416425"/>
            <a:ext cx="5505450" cy="4183063"/>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578" name="Rectangle 7">
            <a:extLst>
              <a:ext uri="{FF2B5EF4-FFF2-40B4-BE49-F238E27FC236}">
                <a16:creationId xmlns:a16="http://schemas.microsoft.com/office/drawing/2014/main" id="{036C18EC-3F93-61CC-6E78-C8044B520BB7}"/>
              </a:ext>
            </a:extLst>
          </p:cNvPr>
          <p:cNvSpPr>
            <a:spLocks noGrp="1" noChangeArrowheads="1"/>
          </p:cNvSpPr>
          <p:nvPr>
            <p:ph type="sldNum" sz="quarter"/>
          </p:nvPr>
        </p:nvSpPr>
        <p:spPr>
          <a:noFill/>
        </p:spPr>
        <p:txBody>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9pPr>
          </a:lstStyle>
          <a:p>
            <a:fld id="{BF7F40B3-1EBC-4EF9-B97B-93AB0CC57A93}" type="slidenum">
              <a:rPr lang="en-US" altLang="en-US">
                <a:solidFill>
                  <a:srgbClr val="000000"/>
                </a:solidFill>
                <a:latin typeface="Times New Roman" panose="02020603050405020304" pitchFamily="18" charset="0"/>
              </a:rPr>
              <a:pPr/>
              <a:t>8</a:t>
            </a:fld>
            <a:endParaRPr lang="en-US" altLang="en-US">
              <a:solidFill>
                <a:srgbClr val="000000"/>
              </a:solidFill>
              <a:latin typeface="Times New Roman" panose="02020603050405020304" pitchFamily="18" charset="0"/>
            </a:endParaRPr>
          </a:p>
        </p:txBody>
      </p:sp>
      <p:sp>
        <p:nvSpPr>
          <p:cNvPr id="24579" name="Rectangle 1">
            <a:extLst>
              <a:ext uri="{FF2B5EF4-FFF2-40B4-BE49-F238E27FC236}">
                <a16:creationId xmlns:a16="http://schemas.microsoft.com/office/drawing/2014/main" id="{FFEC4F63-47B2-4C40-8BD2-C258AD0C14D2}"/>
              </a:ext>
            </a:extLst>
          </p:cNvPr>
          <p:cNvSpPr txBox="1">
            <a:spLocks noGrp="1" noRot="1" noChangeAspect="1" noChangeArrowheads="1" noTextEdit="1"/>
          </p:cNvSpPr>
          <p:nvPr>
            <p:ph type="sldImg"/>
          </p:nvPr>
        </p:nvSpPr>
        <p:spPr>
          <a:xfrm>
            <a:off x="342900" y="696913"/>
            <a:ext cx="6197600" cy="348615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4580" name="Rectangle 2">
            <a:extLst>
              <a:ext uri="{FF2B5EF4-FFF2-40B4-BE49-F238E27FC236}">
                <a16:creationId xmlns:a16="http://schemas.microsoft.com/office/drawing/2014/main" id="{B05D9747-8971-99BB-D11C-FBBDA4A5E265}"/>
              </a:ext>
            </a:extLst>
          </p:cNvPr>
          <p:cNvSpPr txBox="1">
            <a:spLocks noGrp="1" noChangeArrowheads="1"/>
          </p:cNvSpPr>
          <p:nvPr>
            <p:ph type="body" idx="1"/>
          </p:nvPr>
        </p:nvSpPr>
        <p:spPr>
          <a:xfrm>
            <a:off x="688975" y="4416425"/>
            <a:ext cx="5505450" cy="4183063"/>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5602" name="Rectangle 7">
            <a:extLst>
              <a:ext uri="{FF2B5EF4-FFF2-40B4-BE49-F238E27FC236}">
                <a16:creationId xmlns:a16="http://schemas.microsoft.com/office/drawing/2014/main" id="{E6100738-D075-AE12-A805-DE621543D5CB}"/>
              </a:ext>
            </a:extLst>
          </p:cNvPr>
          <p:cNvSpPr>
            <a:spLocks noGrp="1" noChangeArrowheads="1"/>
          </p:cNvSpPr>
          <p:nvPr>
            <p:ph type="sldNum" sz="quarter"/>
          </p:nvPr>
        </p:nvSpPr>
        <p:spPr>
          <a:noFill/>
        </p:spPr>
        <p:txBody>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9pPr>
          </a:lstStyle>
          <a:p>
            <a:fld id="{FE691F6A-0086-4E7B-90E3-6E6372B3A72F}" type="slidenum">
              <a:rPr lang="en-US" altLang="en-US">
                <a:solidFill>
                  <a:srgbClr val="000000"/>
                </a:solidFill>
                <a:latin typeface="Times New Roman" panose="02020603050405020304" pitchFamily="18" charset="0"/>
              </a:rPr>
              <a:pPr/>
              <a:t>9</a:t>
            </a:fld>
            <a:endParaRPr lang="en-US" altLang="en-US">
              <a:solidFill>
                <a:srgbClr val="000000"/>
              </a:solidFill>
              <a:latin typeface="Times New Roman" panose="02020603050405020304" pitchFamily="18" charset="0"/>
            </a:endParaRPr>
          </a:p>
        </p:txBody>
      </p:sp>
      <p:sp>
        <p:nvSpPr>
          <p:cNvPr id="25603" name="Rectangle 1">
            <a:extLst>
              <a:ext uri="{FF2B5EF4-FFF2-40B4-BE49-F238E27FC236}">
                <a16:creationId xmlns:a16="http://schemas.microsoft.com/office/drawing/2014/main" id="{DA73EB83-A911-DE61-6A0C-A0D75996F83F}"/>
              </a:ext>
            </a:extLst>
          </p:cNvPr>
          <p:cNvSpPr txBox="1">
            <a:spLocks noGrp="1" noRot="1" noChangeAspect="1" noChangeArrowheads="1" noTextEdit="1"/>
          </p:cNvSpPr>
          <p:nvPr>
            <p:ph type="sldImg"/>
          </p:nvPr>
        </p:nvSpPr>
        <p:spPr>
          <a:xfrm>
            <a:off x="342900" y="696913"/>
            <a:ext cx="6197600" cy="348615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5604" name="Rectangle 2">
            <a:extLst>
              <a:ext uri="{FF2B5EF4-FFF2-40B4-BE49-F238E27FC236}">
                <a16:creationId xmlns:a16="http://schemas.microsoft.com/office/drawing/2014/main" id="{9E7B3F36-4362-AA85-3D7F-A23ADB5A16D6}"/>
              </a:ext>
            </a:extLst>
          </p:cNvPr>
          <p:cNvSpPr txBox="1">
            <a:spLocks noGrp="1" noChangeArrowheads="1"/>
          </p:cNvSpPr>
          <p:nvPr>
            <p:ph type="body" idx="1"/>
          </p:nvPr>
        </p:nvSpPr>
        <p:spPr>
          <a:xfrm>
            <a:off x="688975" y="4416425"/>
            <a:ext cx="5505450" cy="4183063"/>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6626" name="Rectangle 7">
            <a:extLst>
              <a:ext uri="{FF2B5EF4-FFF2-40B4-BE49-F238E27FC236}">
                <a16:creationId xmlns:a16="http://schemas.microsoft.com/office/drawing/2014/main" id="{194A68B4-A665-7968-68B2-D709BF5920CE}"/>
              </a:ext>
            </a:extLst>
          </p:cNvPr>
          <p:cNvSpPr>
            <a:spLocks noGrp="1" noChangeArrowheads="1"/>
          </p:cNvSpPr>
          <p:nvPr>
            <p:ph type="sldNum" sz="quarter"/>
          </p:nvPr>
        </p:nvSpPr>
        <p:spPr>
          <a:noFill/>
        </p:spPr>
        <p:txBody>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9pPr>
          </a:lstStyle>
          <a:p>
            <a:fld id="{0A5D8EE7-7382-4BE2-A8AE-C52B3EDB4625}" type="slidenum">
              <a:rPr lang="en-US" altLang="en-US">
                <a:solidFill>
                  <a:srgbClr val="000000"/>
                </a:solidFill>
                <a:latin typeface="Times New Roman" panose="02020603050405020304" pitchFamily="18" charset="0"/>
              </a:rPr>
              <a:pPr/>
              <a:t>10</a:t>
            </a:fld>
            <a:endParaRPr lang="en-US" altLang="en-US">
              <a:solidFill>
                <a:srgbClr val="000000"/>
              </a:solidFill>
              <a:latin typeface="Times New Roman" panose="02020603050405020304" pitchFamily="18" charset="0"/>
            </a:endParaRPr>
          </a:p>
        </p:txBody>
      </p:sp>
      <p:sp>
        <p:nvSpPr>
          <p:cNvPr id="26627" name="Rectangle 1">
            <a:extLst>
              <a:ext uri="{FF2B5EF4-FFF2-40B4-BE49-F238E27FC236}">
                <a16:creationId xmlns:a16="http://schemas.microsoft.com/office/drawing/2014/main" id="{9832FCAE-2511-3F4F-E991-F388D381C0F5}"/>
              </a:ext>
            </a:extLst>
          </p:cNvPr>
          <p:cNvSpPr txBox="1">
            <a:spLocks noGrp="1" noRot="1" noChangeAspect="1" noChangeArrowheads="1" noTextEdit="1"/>
          </p:cNvSpPr>
          <p:nvPr>
            <p:ph type="sldImg"/>
          </p:nvPr>
        </p:nvSpPr>
        <p:spPr>
          <a:xfrm>
            <a:off x="342900" y="696913"/>
            <a:ext cx="6197600" cy="348615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6628" name="Rectangle 2">
            <a:extLst>
              <a:ext uri="{FF2B5EF4-FFF2-40B4-BE49-F238E27FC236}">
                <a16:creationId xmlns:a16="http://schemas.microsoft.com/office/drawing/2014/main" id="{CF66EEAC-050B-670B-8BAE-25B020D03553}"/>
              </a:ext>
            </a:extLst>
          </p:cNvPr>
          <p:cNvSpPr txBox="1">
            <a:spLocks noGrp="1" noChangeArrowheads="1"/>
          </p:cNvSpPr>
          <p:nvPr>
            <p:ph type="body" idx="1"/>
          </p:nvPr>
        </p:nvSpPr>
        <p:spPr>
          <a:xfrm>
            <a:off x="688975" y="4416425"/>
            <a:ext cx="5505450" cy="4183063"/>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0EBC55-5864-427B-84CF-6441AA82BD0B}"/>
              </a:ext>
            </a:extLst>
          </p:cNvPr>
          <p:cNvSpPr>
            <a:spLocks noGrp="1"/>
          </p:cNvSpPr>
          <p:nvPr>
            <p:ph type="ctrTitle"/>
          </p:nvPr>
        </p:nvSpPr>
        <p:spPr>
          <a:xfrm>
            <a:off x="966745" y="1205037"/>
            <a:ext cx="7744993" cy="2541336"/>
          </a:xfrm>
        </p:spPr>
        <p:txBody>
          <a:bodyPr anchor="b">
            <a:normAutofit/>
          </a:bodyPr>
          <a:lstStyle>
            <a:lvl1pPr algn="l">
              <a:defRPr sz="4400"/>
            </a:lvl1pPr>
          </a:lstStyle>
          <a:p>
            <a:r>
              <a:rPr lang="en-US" dirty="0"/>
              <a:t>Click to edit Master title style</a:t>
            </a:r>
          </a:p>
        </p:txBody>
      </p:sp>
      <p:sp>
        <p:nvSpPr>
          <p:cNvPr id="3" name="Subtitle 2">
            <a:extLst>
              <a:ext uri="{FF2B5EF4-FFF2-40B4-BE49-F238E27FC236}">
                <a16:creationId xmlns:a16="http://schemas.microsoft.com/office/drawing/2014/main" id="{FEB52BDB-18E0-4991-A6F2-7AD5420153F2}"/>
              </a:ext>
            </a:extLst>
          </p:cNvPr>
          <p:cNvSpPr>
            <a:spLocks noGrp="1"/>
          </p:cNvSpPr>
          <p:nvPr>
            <p:ph type="subTitle" idx="1"/>
          </p:nvPr>
        </p:nvSpPr>
        <p:spPr>
          <a:xfrm>
            <a:off x="966745" y="3949332"/>
            <a:ext cx="7744993" cy="2006735"/>
          </a:xfrm>
        </p:spPr>
        <p:txBody>
          <a:bodyPr>
            <a:normAutofit/>
          </a:bodyPr>
          <a:lstStyle>
            <a:lvl1pPr marL="0" indent="0" algn="l">
              <a:buNone/>
              <a:defRPr sz="2000"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D7F0ABC6-907E-47DE-8E40-61F2DD1B408B}"/>
              </a:ext>
            </a:extLst>
          </p:cNvPr>
          <p:cNvSpPr>
            <a:spLocks noGrp="1"/>
          </p:cNvSpPr>
          <p:nvPr>
            <p:ph type="dt" sz="half" idx="10"/>
          </p:nvPr>
        </p:nvSpPr>
        <p:spPr/>
        <p:txBody>
          <a:bodyPr/>
          <a:lstStyle/>
          <a:p>
            <a:fld id="{11008460-8B2F-4AAA-A4E2-10730069204C}" type="datetimeFigureOut">
              <a:rPr lang="en-US" smtClean="0"/>
              <a:t>1/12/2024</a:t>
            </a:fld>
            <a:endParaRPr lang="en-US"/>
          </a:p>
        </p:txBody>
      </p:sp>
      <p:sp>
        <p:nvSpPr>
          <p:cNvPr id="5" name="Footer Placeholder 4">
            <a:extLst>
              <a:ext uri="{FF2B5EF4-FFF2-40B4-BE49-F238E27FC236}">
                <a16:creationId xmlns:a16="http://schemas.microsoft.com/office/drawing/2014/main" id="{158AB158-6097-43A1-90B6-406F936701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2EE077-FF20-4DD9-92B5-EE1C4D615C68}"/>
              </a:ext>
            </a:extLst>
          </p:cNvPr>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19608226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7071ABCB-C306-49F0-8D5D-0B890583C1CE}"/>
              </a:ext>
            </a:extLst>
          </p:cNvPr>
          <p:cNvGrpSpPr/>
          <p:nvPr/>
        </p:nvGrpSpPr>
        <p:grpSpPr>
          <a:xfrm rot="10800000">
            <a:off x="0" y="1827078"/>
            <a:ext cx="2926300" cy="5030922"/>
            <a:chOff x="9265700" y="2026"/>
            <a:chExt cx="2926300" cy="5030922"/>
          </a:xfrm>
        </p:grpSpPr>
        <p:sp>
          <p:nvSpPr>
            <p:cNvPr id="8" name="Freeform: Shape 7">
              <a:extLst>
                <a:ext uri="{FF2B5EF4-FFF2-40B4-BE49-F238E27FC236}">
                  <a16:creationId xmlns:a16="http://schemas.microsoft.com/office/drawing/2014/main" id="{24A67F94-2250-4B3A-8424-1BC0A0BCB3FF}"/>
                </a:ext>
              </a:extLst>
            </p:cNvPr>
            <p:cNvSpPr/>
            <p:nvPr/>
          </p:nvSpPr>
          <p:spPr>
            <a:xfrm>
              <a:off x="9326904" y="2026"/>
              <a:ext cx="2249810" cy="2294745"/>
            </a:xfrm>
            <a:custGeom>
              <a:avLst/>
              <a:gdLst>
                <a:gd name="connsiteX0" fmla="*/ 49162 w 2249810"/>
                <a:gd name="connsiteY0" fmla="*/ 0 h 2294745"/>
                <a:gd name="connsiteX1" fmla="*/ 2200648 w 2249810"/>
                <a:gd name="connsiteY1" fmla="*/ 0 h 2294745"/>
                <a:gd name="connsiteX2" fmla="*/ 2210105 w 2249810"/>
                <a:gd name="connsiteY2" fmla="*/ 23601 h 2294745"/>
                <a:gd name="connsiteX3" fmla="*/ 2249810 w 2249810"/>
                <a:gd name="connsiteY3" fmla="*/ 326934 h 2294745"/>
                <a:gd name="connsiteX4" fmla="*/ 2249810 w 2249810"/>
                <a:gd name="connsiteY4" fmla="*/ 422824 h 2294745"/>
                <a:gd name="connsiteX5" fmla="*/ 2249810 w 2249810"/>
                <a:gd name="connsiteY5" fmla="*/ 696534 h 2294745"/>
                <a:gd name="connsiteX6" fmla="*/ 2249810 w 2249810"/>
                <a:gd name="connsiteY6" fmla="*/ 848826 h 2294745"/>
                <a:gd name="connsiteX7" fmla="*/ 2249810 w 2249810"/>
                <a:gd name="connsiteY7" fmla="*/ 1058531 h 2294745"/>
                <a:gd name="connsiteX8" fmla="*/ 2249810 w 2249810"/>
                <a:gd name="connsiteY8" fmla="*/ 1218426 h 2294745"/>
                <a:gd name="connsiteX9" fmla="*/ 1955981 w 2249810"/>
                <a:gd name="connsiteY9" fmla="*/ 1845313 h 2294745"/>
                <a:gd name="connsiteX10" fmla="*/ 1225437 w 2249810"/>
                <a:gd name="connsiteY10" fmla="*/ 2208220 h 2294745"/>
                <a:gd name="connsiteX11" fmla="*/ 1123061 w 2249810"/>
                <a:gd name="connsiteY11" fmla="*/ 2294745 h 2294745"/>
                <a:gd name="connsiteX12" fmla="*/ 1024372 w 2249810"/>
                <a:gd name="connsiteY12" fmla="*/ 2208220 h 2294745"/>
                <a:gd name="connsiteX13" fmla="*/ 293828 w 2249810"/>
                <a:gd name="connsiteY13" fmla="*/ 1845313 h 2294745"/>
                <a:gd name="connsiteX14" fmla="*/ 0 w 2249810"/>
                <a:gd name="connsiteY14" fmla="*/ 1218426 h 2294745"/>
                <a:gd name="connsiteX15" fmla="*/ 0 w 2249810"/>
                <a:gd name="connsiteY15" fmla="*/ 1058531 h 2294745"/>
                <a:gd name="connsiteX16" fmla="*/ 0 w 2249810"/>
                <a:gd name="connsiteY16" fmla="*/ 848826 h 2294745"/>
                <a:gd name="connsiteX17" fmla="*/ 0 w 2249810"/>
                <a:gd name="connsiteY17" fmla="*/ 696534 h 2294745"/>
                <a:gd name="connsiteX18" fmla="*/ 0 w 2249810"/>
                <a:gd name="connsiteY18" fmla="*/ 422824 h 2294745"/>
                <a:gd name="connsiteX19" fmla="*/ 0 w 2249810"/>
                <a:gd name="connsiteY19" fmla="*/ 326934 h 2294745"/>
                <a:gd name="connsiteX20" fmla="*/ 39705 w 2249810"/>
                <a:gd name="connsiteY20" fmla="*/ 23601 h 2294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249810" h="2294745">
                  <a:moveTo>
                    <a:pt x="49162" y="0"/>
                  </a:moveTo>
                  <a:lnTo>
                    <a:pt x="2200648" y="0"/>
                  </a:lnTo>
                  <a:lnTo>
                    <a:pt x="2210105" y="23601"/>
                  </a:lnTo>
                  <a:cubicBezTo>
                    <a:pt x="2236898" y="106934"/>
                    <a:pt x="2249810" y="205568"/>
                    <a:pt x="2249810" y="326934"/>
                  </a:cubicBezTo>
                  <a:lnTo>
                    <a:pt x="2249810" y="422824"/>
                  </a:lnTo>
                  <a:lnTo>
                    <a:pt x="2249810" y="696534"/>
                  </a:lnTo>
                  <a:lnTo>
                    <a:pt x="2249810" y="848826"/>
                  </a:lnTo>
                  <a:lnTo>
                    <a:pt x="2249810" y="1058531"/>
                  </a:lnTo>
                  <a:lnTo>
                    <a:pt x="2249810" y="1218426"/>
                  </a:lnTo>
                  <a:cubicBezTo>
                    <a:pt x="2249810" y="1542068"/>
                    <a:pt x="2157989" y="1704061"/>
                    <a:pt x="1955981" y="1845313"/>
                  </a:cubicBezTo>
                  <a:cubicBezTo>
                    <a:pt x="1745898" y="1967026"/>
                    <a:pt x="1470144" y="2019115"/>
                    <a:pt x="1225437" y="2208220"/>
                  </a:cubicBezTo>
                  <a:lnTo>
                    <a:pt x="1123061" y="2294745"/>
                  </a:lnTo>
                  <a:lnTo>
                    <a:pt x="1024372" y="2208220"/>
                  </a:lnTo>
                  <a:cubicBezTo>
                    <a:pt x="779664" y="2019115"/>
                    <a:pt x="503910" y="1967026"/>
                    <a:pt x="293828" y="1845313"/>
                  </a:cubicBezTo>
                  <a:cubicBezTo>
                    <a:pt x="91820" y="1704061"/>
                    <a:pt x="0" y="1542068"/>
                    <a:pt x="0" y="1218426"/>
                  </a:cubicBezTo>
                  <a:lnTo>
                    <a:pt x="0" y="1058531"/>
                  </a:lnTo>
                  <a:lnTo>
                    <a:pt x="0" y="848826"/>
                  </a:lnTo>
                  <a:lnTo>
                    <a:pt x="0" y="696534"/>
                  </a:lnTo>
                  <a:lnTo>
                    <a:pt x="0" y="422824"/>
                  </a:lnTo>
                  <a:lnTo>
                    <a:pt x="0" y="326934"/>
                  </a:lnTo>
                  <a:cubicBezTo>
                    <a:pt x="0" y="205568"/>
                    <a:pt x="12912" y="106934"/>
                    <a:pt x="39705" y="23601"/>
                  </a:cubicBezTo>
                  <a:close/>
                </a:path>
              </a:pathLst>
            </a:custGeom>
            <a:solidFill>
              <a:schemeClr val="bg2">
                <a:lumMod val="75000"/>
                <a:alpha val="15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Shape 8">
              <a:extLst>
                <a:ext uri="{FF2B5EF4-FFF2-40B4-BE49-F238E27FC236}">
                  <a16:creationId xmlns:a16="http://schemas.microsoft.com/office/drawing/2014/main" id="{5FB942D8-95BE-4CFD-BFCC-26209EC192CE}"/>
                </a:ext>
              </a:extLst>
            </p:cNvPr>
            <p:cNvSpPr/>
            <p:nvPr/>
          </p:nvSpPr>
          <p:spPr>
            <a:xfrm>
              <a:off x="10597154" y="1907348"/>
              <a:ext cx="1594846" cy="3044131"/>
            </a:xfrm>
            <a:custGeom>
              <a:avLst/>
              <a:gdLst>
                <a:gd name="connsiteX0" fmla="*/ 1126749 w 1594846"/>
                <a:gd name="connsiteY0" fmla="*/ 0 h 3044131"/>
                <a:gd name="connsiteX1" fmla="*/ 1225438 w 1594846"/>
                <a:gd name="connsiteY1" fmla="*/ 86525 h 3044131"/>
                <a:gd name="connsiteX2" fmla="*/ 1413279 w 1594846"/>
                <a:gd name="connsiteY2" fmla="*/ 205892 h 3044131"/>
                <a:gd name="connsiteX3" fmla="*/ 1594846 w 1594846"/>
                <a:gd name="connsiteY3" fmla="*/ 289191 h 3044131"/>
                <a:gd name="connsiteX4" fmla="*/ 1594846 w 1594846"/>
                <a:gd name="connsiteY4" fmla="*/ 2754939 h 3044131"/>
                <a:gd name="connsiteX5" fmla="*/ 1413277 w 1594846"/>
                <a:gd name="connsiteY5" fmla="*/ 2838239 h 3044131"/>
                <a:gd name="connsiteX6" fmla="*/ 1225436 w 1594846"/>
                <a:gd name="connsiteY6" fmla="*/ 2957606 h 3044131"/>
                <a:gd name="connsiteX7" fmla="*/ 1123061 w 1594846"/>
                <a:gd name="connsiteY7" fmla="*/ 3044131 h 3044131"/>
                <a:gd name="connsiteX8" fmla="*/ 1024372 w 1594846"/>
                <a:gd name="connsiteY8" fmla="*/ 2957606 h 3044131"/>
                <a:gd name="connsiteX9" fmla="*/ 293828 w 1594846"/>
                <a:gd name="connsiteY9" fmla="*/ 2594699 h 3044131"/>
                <a:gd name="connsiteX10" fmla="*/ 0 w 1594846"/>
                <a:gd name="connsiteY10" fmla="*/ 1967812 h 3044131"/>
                <a:gd name="connsiteX11" fmla="*/ 0 w 1594846"/>
                <a:gd name="connsiteY11" fmla="*/ 1807917 h 3044131"/>
                <a:gd name="connsiteX12" fmla="*/ 0 w 1594846"/>
                <a:gd name="connsiteY12" fmla="*/ 1598212 h 3044131"/>
                <a:gd name="connsiteX13" fmla="*/ 0 w 1594846"/>
                <a:gd name="connsiteY13" fmla="*/ 1445920 h 3044131"/>
                <a:gd name="connsiteX14" fmla="*/ 0 w 1594846"/>
                <a:gd name="connsiteY14" fmla="*/ 1172210 h 3044131"/>
                <a:gd name="connsiteX15" fmla="*/ 0 w 1594846"/>
                <a:gd name="connsiteY15" fmla="*/ 1076320 h 3044131"/>
                <a:gd name="connsiteX16" fmla="*/ 293829 w 1594846"/>
                <a:gd name="connsiteY16" fmla="*/ 449433 h 3044131"/>
                <a:gd name="connsiteX17" fmla="*/ 1024374 w 1594846"/>
                <a:gd name="connsiteY17" fmla="*/ 86525 h 3044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594846" h="3044131">
                  <a:moveTo>
                    <a:pt x="1126749" y="0"/>
                  </a:moveTo>
                  <a:lnTo>
                    <a:pt x="1225438" y="86525"/>
                  </a:lnTo>
                  <a:cubicBezTo>
                    <a:pt x="1286615" y="133801"/>
                    <a:pt x="1349732" y="172514"/>
                    <a:pt x="1413279" y="205892"/>
                  </a:cubicBezTo>
                  <a:lnTo>
                    <a:pt x="1594846" y="289191"/>
                  </a:lnTo>
                  <a:lnTo>
                    <a:pt x="1594846" y="2754939"/>
                  </a:lnTo>
                  <a:lnTo>
                    <a:pt x="1413277" y="2838239"/>
                  </a:lnTo>
                  <a:cubicBezTo>
                    <a:pt x="1349730" y="2871617"/>
                    <a:pt x="1286613" y="2910330"/>
                    <a:pt x="1225436" y="2957606"/>
                  </a:cubicBezTo>
                  <a:lnTo>
                    <a:pt x="1123061" y="3044131"/>
                  </a:lnTo>
                  <a:lnTo>
                    <a:pt x="1024372" y="2957606"/>
                  </a:lnTo>
                  <a:cubicBezTo>
                    <a:pt x="779664" y="2768501"/>
                    <a:pt x="503910" y="2716412"/>
                    <a:pt x="293828" y="2594699"/>
                  </a:cubicBezTo>
                  <a:cubicBezTo>
                    <a:pt x="91820" y="2453447"/>
                    <a:pt x="0" y="2291454"/>
                    <a:pt x="0" y="1967812"/>
                  </a:cubicBezTo>
                  <a:lnTo>
                    <a:pt x="0" y="1807917"/>
                  </a:lnTo>
                  <a:lnTo>
                    <a:pt x="0" y="1598212"/>
                  </a:lnTo>
                  <a:lnTo>
                    <a:pt x="0" y="1445920"/>
                  </a:lnTo>
                  <a:lnTo>
                    <a:pt x="0" y="1172210"/>
                  </a:lnTo>
                  <a:lnTo>
                    <a:pt x="0" y="1076320"/>
                  </a:lnTo>
                  <a:cubicBezTo>
                    <a:pt x="0" y="752678"/>
                    <a:pt x="91821" y="590684"/>
                    <a:pt x="293829" y="449433"/>
                  </a:cubicBezTo>
                  <a:cubicBezTo>
                    <a:pt x="503912" y="327719"/>
                    <a:pt x="779665" y="275630"/>
                    <a:pt x="1024374" y="86525"/>
                  </a:cubicBezTo>
                  <a:close/>
                </a:path>
              </a:pathLst>
            </a:custGeom>
            <a:solidFill>
              <a:schemeClr val="bg2">
                <a:lumMod val="75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9DF6499A-D398-4CBC-AA22-4277539430FC}"/>
                </a:ext>
              </a:extLst>
            </p:cNvPr>
            <p:cNvSpPr/>
            <p:nvPr/>
          </p:nvSpPr>
          <p:spPr>
            <a:xfrm>
              <a:off x="9265700" y="7622"/>
              <a:ext cx="2372219" cy="2371961"/>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 name="connsiteX0" fmla="*/ 4282900 w 4447989"/>
                <a:gd name="connsiteY0" fmla="*/ 2048959 h 5795027"/>
                <a:gd name="connsiteX1" fmla="*/ 4282900 w 4447989"/>
                <a:gd name="connsiteY1" fmla="*/ 2231503 h 5795027"/>
                <a:gd name="connsiteX2" fmla="*/ 4282900 w 4447989"/>
                <a:gd name="connsiteY2" fmla="*/ 2752557 h 5795027"/>
                <a:gd name="connsiteX3" fmla="*/ 4282900 w 4447989"/>
                <a:gd name="connsiteY3" fmla="*/ 3042471 h 5795027"/>
                <a:gd name="connsiteX4" fmla="*/ 4282900 w 4447989"/>
                <a:gd name="connsiteY4" fmla="*/ 3441681 h 5795027"/>
                <a:gd name="connsiteX5" fmla="*/ 4282900 w 4447989"/>
                <a:gd name="connsiteY5" fmla="*/ 3746068 h 5795027"/>
                <a:gd name="connsiteX6" fmla="*/ 3723546 w 4447989"/>
                <a:gd name="connsiteY6" fmla="*/ 4939455 h 5795027"/>
                <a:gd name="connsiteX7" fmla="*/ 2332829 w 4447989"/>
                <a:gd name="connsiteY7" fmla="*/ 5630311 h 5795027"/>
                <a:gd name="connsiteX8" fmla="*/ 2137940 w 4447989"/>
                <a:gd name="connsiteY8" fmla="*/ 5795027 h 5795027"/>
                <a:gd name="connsiteX9" fmla="*/ 1950069 w 4447989"/>
                <a:gd name="connsiteY9" fmla="*/ 5630311 h 5795027"/>
                <a:gd name="connsiteX10" fmla="*/ 559353 w 4447989"/>
                <a:gd name="connsiteY10" fmla="*/ 4939455 h 5795027"/>
                <a:gd name="connsiteX11" fmla="*/ 0 w 4447989"/>
                <a:gd name="connsiteY11" fmla="*/ 3746068 h 5795027"/>
                <a:gd name="connsiteX12" fmla="*/ 0 w 4447989"/>
                <a:gd name="connsiteY12" fmla="*/ 3441681 h 5795027"/>
                <a:gd name="connsiteX13" fmla="*/ 0 w 4447989"/>
                <a:gd name="connsiteY13" fmla="*/ 3042471 h 5795027"/>
                <a:gd name="connsiteX14" fmla="*/ 0 w 4447989"/>
                <a:gd name="connsiteY14" fmla="*/ 2752557 h 5795027"/>
                <a:gd name="connsiteX15" fmla="*/ 0 w 4447989"/>
                <a:gd name="connsiteY15" fmla="*/ 2231503 h 5795027"/>
                <a:gd name="connsiteX16" fmla="*/ 0 w 4447989"/>
                <a:gd name="connsiteY16" fmla="*/ 2048959 h 5795027"/>
                <a:gd name="connsiteX17" fmla="*/ 559354 w 4447989"/>
                <a:gd name="connsiteY17" fmla="*/ 855573 h 5795027"/>
                <a:gd name="connsiteX18" fmla="*/ 1950071 w 4447989"/>
                <a:gd name="connsiteY18" fmla="*/ 164715 h 5795027"/>
                <a:gd name="connsiteX19" fmla="*/ 2144960 w 4447989"/>
                <a:gd name="connsiteY19" fmla="*/ 0 h 5795027"/>
                <a:gd name="connsiteX20" fmla="*/ 2332832 w 4447989"/>
                <a:gd name="connsiteY20" fmla="*/ 164715 h 5795027"/>
                <a:gd name="connsiteX21" fmla="*/ 3723546 w 4447989"/>
                <a:gd name="connsiteY21" fmla="*/ 855573 h 5795027"/>
                <a:gd name="connsiteX22" fmla="*/ 4447989 w 4447989"/>
                <a:gd name="connsiteY22" fmla="*/ 2214048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48071 w 4282900"/>
                <a:gd name="connsiteY0" fmla="*/ 1519558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48071 w 4292243"/>
                <a:gd name="connsiteY0" fmla="*/ 1519558 h 5795027"/>
                <a:gd name="connsiteX1" fmla="*/ 4282900 w 4292243"/>
                <a:gd name="connsiteY1" fmla="*/ 2231503 h 5795027"/>
                <a:gd name="connsiteX2" fmla="*/ 4282900 w 4292243"/>
                <a:gd name="connsiteY2" fmla="*/ 2752557 h 5795027"/>
                <a:gd name="connsiteX3" fmla="*/ 4282900 w 4292243"/>
                <a:gd name="connsiteY3" fmla="*/ 3042471 h 5795027"/>
                <a:gd name="connsiteX4" fmla="*/ 4282900 w 4292243"/>
                <a:gd name="connsiteY4" fmla="*/ 3441681 h 5795027"/>
                <a:gd name="connsiteX5" fmla="*/ 4282900 w 4292243"/>
                <a:gd name="connsiteY5" fmla="*/ 3746068 h 5795027"/>
                <a:gd name="connsiteX6" fmla="*/ 3723546 w 4292243"/>
                <a:gd name="connsiteY6" fmla="*/ 4939455 h 5795027"/>
                <a:gd name="connsiteX7" fmla="*/ 2332829 w 4292243"/>
                <a:gd name="connsiteY7" fmla="*/ 5630311 h 5795027"/>
                <a:gd name="connsiteX8" fmla="*/ 2137940 w 4292243"/>
                <a:gd name="connsiteY8" fmla="*/ 5795027 h 5795027"/>
                <a:gd name="connsiteX9" fmla="*/ 1950069 w 4292243"/>
                <a:gd name="connsiteY9" fmla="*/ 5630311 h 5795027"/>
                <a:gd name="connsiteX10" fmla="*/ 559353 w 4292243"/>
                <a:gd name="connsiteY10" fmla="*/ 4939455 h 5795027"/>
                <a:gd name="connsiteX11" fmla="*/ 0 w 4292243"/>
                <a:gd name="connsiteY11" fmla="*/ 3746068 h 5795027"/>
                <a:gd name="connsiteX12" fmla="*/ 0 w 4292243"/>
                <a:gd name="connsiteY12" fmla="*/ 3441681 h 5795027"/>
                <a:gd name="connsiteX13" fmla="*/ 0 w 4292243"/>
                <a:gd name="connsiteY13" fmla="*/ 3042471 h 5795027"/>
                <a:gd name="connsiteX14" fmla="*/ 0 w 4292243"/>
                <a:gd name="connsiteY14" fmla="*/ 2752557 h 5795027"/>
                <a:gd name="connsiteX15" fmla="*/ 0 w 4292243"/>
                <a:gd name="connsiteY15" fmla="*/ 2231503 h 5795027"/>
                <a:gd name="connsiteX16" fmla="*/ 0 w 4292243"/>
                <a:gd name="connsiteY16" fmla="*/ 2048959 h 5795027"/>
                <a:gd name="connsiteX17" fmla="*/ 559354 w 4292243"/>
                <a:gd name="connsiteY17" fmla="*/ 855573 h 5795027"/>
                <a:gd name="connsiteX18" fmla="*/ 1950071 w 4292243"/>
                <a:gd name="connsiteY18" fmla="*/ 164715 h 5795027"/>
                <a:gd name="connsiteX19" fmla="*/ 2144960 w 4292243"/>
                <a:gd name="connsiteY19" fmla="*/ 0 h 5795027"/>
                <a:gd name="connsiteX20" fmla="*/ 2332832 w 4292243"/>
                <a:gd name="connsiteY20" fmla="*/ 164715 h 5795027"/>
                <a:gd name="connsiteX21" fmla="*/ 3723546 w 4292243"/>
                <a:gd name="connsiteY21" fmla="*/ 855573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2144960 w 4282900"/>
                <a:gd name="connsiteY18" fmla="*/ 0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64279 w 4282900"/>
                <a:gd name="connsiteY17" fmla="*/ 1516418 h 5795027"/>
                <a:gd name="connsiteX18" fmla="*/ 559354 w 4282900"/>
                <a:gd name="connsiteY18" fmla="*/ 855573 h 5795027"/>
                <a:gd name="connsiteX19" fmla="*/ 2144960 w 4282900"/>
                <a:gd name="connsiteY19" fmla="*/ 0 h 5795027"/>
                <a:gd name="connsiteX0" fmla="*/ 4213242 w 4282900"/>
                <a:gd name="connsiteY0" fmla="*/ 657020 h 4939454"/>
                <a:gd name="connsiteX1" fmla="*/ 4282900 w 4282900"/>
                <a:gd name="connsiteY1" fmla="*/ 1375930 h 4939454"/>
                <a:gd name="connsiteX2" fmla="*/ 4282900 w 4282900"/>
                <a:gd name="connsiteY2" fmla="*/ 1896984 h 4939454"/>
                <a:gd name="connsiteX3" fmla="*/ 4282900 w 4282900"/>
                <a:gd name="connsiteY3" fmla="*/ 2186898 h 4939454"/>
                <a:gd name="connsiteX4" fmla="*/ 4282900 w 4282900"/>
                <a:gd name="connsiteY4" fmla="*/ 2586108 h 4939454"/>
                <a:gd name="connsiteX5" fmla="*/ 4282900 w 4282900"/>
                <a:gd name="connsiteY5" fmla="*/ 2890495 h 4939454"/>
                <a:gd name="connsiteX6" fmla="*/ 3723546 w 4282900"/>
                <a:gd name="connsiteY6" fmla="*/ 4083882 h 4939454"/>
                <a:gd name="connsiteX7" fmla="*/ 2332829 w 4282900"/>
                <a:gd name="connsiteY7" fmla="*/ 4774738 h 4939454"/>
                <a:gd name="connsiteX8" fmla="*/ 2137940 w 4282900"/>
                <a:gd name="connsiteY8" fmla="*/ 4939454 h 4939454"/>
                <a:gd name="connsiteX9" fmla="*/ 1950069 w 4282900"/>
                <a:gd name="connsiteY9" fmla="*/ 4774738 h 4939454"/>
                <a:gd name="connsiteX10" fmla="*/ 559353 w 4282900"/>
                <a:gd name="connsiteY10" fmla="*/ 4083882 h 4939454"/>
                <a:gd name="connsiteX11" fmla="*/ 0 w 4282900"/>
                <a:gd name="connsiteY11" fmla="*/ 2890495 h 4939454"/>
                <a:gd name="connsiteX12" fmla="*/ 0 w 4282900"/>
                <a:gd name="connsiteY12" fmla="*/ 2586108 h 4939454"/>
                <a:gd name="connsiteX13" fmla="*/ 0 w 4282900"/>
                <a:gd name="connsiteY13" fmla="*/ 2186898 h 4939454"/>
                <a:gd name="connsiteX14" fmla="*/ 0 w 4282900"/>
                <a:gd name="connsiteY14" fmla="*/ 1896984 h 4939454"/>
                <a:gd name="connsiteX15" fmla="*/ 0 w 4282900"/>
                <a:gd name="connsiteY15" fmla="*/ 1375930 h 4939454"/>
                <a:gd name="connsiteX16" fmla="*/ 0 w 4282900"/>
                <a:gd name="connsiteY16" fmla="*/ 1193386 h 4939454"/>
                <a:gd name="connsiteX17" fmla="*/ 64279 w 4282900"/>
                <a:gd name="connsiteY17" fmla="*/ 660845 h 4939454"/>
                <a:gd name="connsiteX18" fmla="*/ 559354 w 4282900"/>
                <a:gd name="connsiteY18" fmla="*/ 0 h 4939454"/>
                <a:gd name="connsiteX0" fmla="*/ 4213242 w 4282900"/>
                <a:gd name="connsiteY0" fmla="*/ 0 h 4282434"/>
                <a:gd name="connsiteX1" fmla="*/ 4282900 w 4282900"/>
                <a:gd name="connsiteY1" fmla="*/ 718910 h 4282434"/>
                <a:gd name="connsiteX2" fmla="*/ 4282900 w 4282900"/>
                <a:gd name="connsiteY2" fmla="*/ 1239964 h 4282434"/>
                <a:gd name="connsiteX3" fmla="*/ 4282900 w 4282900"/>
                <a:gd name="connsiteY3" fmla="*/ 1529878 h 4282434"/>
                <a:gd name="connsiteX4" fmla="*/ 4282900 w 4282900"/>
                <a:gd name="connsiteY4" fmla="*/ 1929088 h 4282434"/>
                <a:gd name="connsiteX5" fmla="*/ 4282900 w 4282900"/>
                <a:gd name="connsiteY5" fmla="*/ 2233475 h 4282434"/>
                <a:gd name="connsiteX6" fmla="*/ 3723546 w 4282900"/>
                <a:gd name="connsiteY6" fmla="*/ 3426862 h 4282434"/>
                <a:gd name="connsiteX7" fmla="*/ 2332829 w 4282900"/>
                <a:gd name="connsiteY7" fmla="*/ 4117718 h 4282434"/>
                <a:gd name="connsiteX8" fmla="*/ 2137940 w 4282900"/>
                <a:gd name="connsiteY8" fmla="*/ 4282434 h 4282434"/>
                <a:gd name="connsiteX9" fmla="*/ 1950069 w 4282900"/>
                <a:gd name="connsiteY9" fmla="*/ 4117718 h 4282434"/>
                <a:gd name="connsiteX10" fmla="*/ 559353 w 4282900"/>
                <a:gd name="connsiteY10" fmla="*/ 3426862 h 4282434"/>
                <a:gd name="connsiteX11" fmla="*/ 0 w 4282900"/>
                <a:gd name="connsiteY11" fmla="*/ 2233475 h 4282434"/>
                <a:gd name="connsiteX12" fmla="*/ 0 w 4282900"/>
                <a:gd name="connsiteY12" fmla="*/ 1929088 h 4282434"/>
                <a:gd name="connsiteX13" fmla="*/ 0 w 4282900"/>
                <a:gd name="connsiteY13" fmla="*/ 1529878 h 4282434"/>
                <a:gd name="connsiteX14" fmla="*/ 0 w 4282900"/>
                <a:gd name="connsiteY14" fmla="*/ 1239964 h 4282434"/>
                <a:gd name="connsiteX15" fmla="*/ 0 w 4282900"/>
                <a:gd name="connsiteY15" fmla="*/ 718910 h 4282434"/>
                <a:gd name="connsiteX16" fmla="*/ 0 w 4282900"/>
                <a:gd name="connsiteY16" fmla="*/ 536366 h 4282434"/>
                <a:gd name="connsiteX17" fmla="*/ 64279 w 4282900"/>
                <a:gd name="connsiteY17" fmla="*/ 3825 h 4282434"/>
                <a:gd name="connsiteX0" fmla="*/ 4213242 w 4282900"/>
                <a:gd name="connsiteY0" fmla="*/ 0 h 4282434"/>
                <a:gd name="connsiteX1" fmla="*/ 4282900 w 4282900"/>
                <a:gd name="connsiteY1" fmla="*/ 718910 h 4282434"/>
                <a:gd name="connsiteX2" fmla="*/ 4282900 w 4282900"/>
                <a:gd name="connsiteY2" fmla="*/ 1239964 h 4282434"/>
                <a:gd name="connsiteX3" fmla="*/ 4282900 w 4282900"/>
                <a:gd name="connsiteY3" fmla="*/ 1529878 h 4282434"/>
                <a:gd name="connsiteX4" fmla="*/ 4282900 w 4282900"/>
                <a:gd name="connsiteY4" fmla="*/ 1929088 h 4282434"/>
                <a:gd name="connsiteX5" fmla="*/ 4282900 w 4282900"/>
                <a:gd name="connsiteY5" fmla="*/ 2233475 h 4282434"/>
                <a:gd name="connsiteX6" fmla="*/ 3723546 w 4282900"/>
                <a:gd name="connsiteY6" fmla="*/ 3426862 h 4282434"/>
                <a:gd name="connsiteX7" fmla="*/ 2332829 w 4282900"/>
                <a:gd name="connsiteY7" fmla="*/ 4117718 h 4282434"/>
                <a:gd name="connsiteX8" fmla="*/ 2137940 w 4282900"/>
                <a:gd name="connsiteY8" fmla="*/ 4282434 h 4282434"/>
                <a:gd name="connsiteX9" fmla="*/ 1950069 w 4282900"/>
                <a:gd name="connsiteY9" fmla="*/ 4117718 h 4282434"/>
                <a:gd name="connsiteX10" fmla="*/ 559353 w 4282900"/>
                <a:gd name="connsiteY10" fmla="*/ 3426862 h 4282434"/>
                <a:gd name="connsiteX11" fmla="*/ 0 w 4282900"/>
                <a:gd name="connsiteY11" fmla="*/ 2233475 h 4282434"/>
                <a:gd name="connsiteX12" fmla="*/ 0 w 4282900"/>
                <a:gd name="connsiteY12" fmla="*/ 1929088 h 4282434"/>
                <a:gd name="connsiteX13" fmla="*/ 0 w 4282900"/>
                <a:gd name="connsiteY13" fmla="*/ 1529878 h 4282434"/>
                <a:gd name="connsiteX14" fmla="*/ 0 w 4282900"/>
                <a:gd name="connsiteY14" fmla="*/ 1239964 h 4282434"/>
                <a:gd name="connsiteX15" fmla="*/ 0 w 4282900"/>
                <a:gd name="connsiteY15" fmla="*/ 718910 h 4282434"/>
                <a:gd name="connsiteX16" fmla="*/ 0 w 4282900"/>
                <a:gd name="connsiteY16" fmla="*/ 536366 h 4282434"/>
                <a:gd name="connsiteX17" fmla="*/ 64279 w 4282900"/>
                <a:gd name="connsiteY17" fmla="*/ 3825 h 428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282900" h="4282434">
                  <a:moveTo>
                    <a:pt x="4213242" y="0"/>
                  </a:moveTo>
                  <a:cubicBezTo>
                    <a:pt x="4294511" y="306972"/>
                    <a:pt x="4271290" y="481595"/>
                    <a:pt x="4282900" y="718910"/>
                  </a:cubicBezTo>
                  <a:lnTo>
                    <a:pt x="4282900" y="1239964"/>
                  </a:lnTo>
                  <a:lnTo>
                    <a:pt x="4282900" y="1529878"/>
                  </a:lnTo>
                  <a:lnTo>
                    <a:pt x="4282900" y="1929088"/>
                  </a:lnTo>
                  <a:lnTo>
                    <a:pt x="4282900" y="2233475"/>
                  </a:lnTo>
                  <a:cubicBezTo>
                    <a:pt x="4282900" y="2849584"/>
                    <a:pt x="4108103" y="3157966"/>
                    <a:pt x="3723546" y="3426862"/>
                  </a:cubicBezTo>
                  <a:cubicBezTo>
                    <a:pt x="3323617" y="3658565"/>
                    <a:pt x="2798672" y="3757725"/>
                    <a:pt x="2332829" y="4117718"/>
                  </a:cubicBezTo>
                  <a:lnTo>
                    <a:pt x="2137940" y="4282434"/>
                  </a:lnTo>
                  <a:lnTo>
                    <a:pt x="1950069" y="4117718"/>
                  </a:lnTo>
                  <a:cubicBezTo>
                    <a:pt x="1484225" y="3757725"/>
                    <a:pt x="959280" y="3658565"/>
                    <a:pt x="559353" y="3426862"/>
                  </a:cubicBezTo>
                  <a:cubicBezTo>
                    <a:pt x="174796" y="3157966"/>
                    <a:pt x="0" y="2849584"/>
                    <a:pt x="0" y="2233475"/>
                  </a:cubicBezTo>
                  <a:lnTo>
                    <a:pt x="0" y="1929088"/>
                  </a:lnTo>
                  <a:lnTo>
                    <a:pt x="0" y="1529878"/>
                  </a:lnTo>
                  <a:lnTo>
                    <a:pt x="0" y="1239964"/>
                  </a:lnTo>
                  <a:lnTo>
                    <a:pt x="0" y="718910"/>
                  </a:lnTo>
                  <a:lnTo>
                    <a:pt x="0" y="536366"/>
                  </a:lnTo>
                  <a:cubicBezTo>
                    <a:pt x="10713" y="417185"/>
                    <a:pt x="19813" y="133066"/>
                    <a:pt x="64279" y="3825"/>
                  </a:cubicBez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Freeform: Shape 10">
              <a:extLst>
                <a:ext uri="{FF2B5EF4-FFF2-40B4-BE49-F238E27FC236}">
                  <a16:creationId xmlns:a16="http://schemas.microsoft.com/office/drawing/2014/main" id="{0D91493C-6480-4A3F-8836-1727CBA3C849}"/>
                </a:ext>
              </a:extLst>
            </p:cNvPr>
            <p:cNvSpPr/>
            <p:nvPr/>
          </p:nvSpPr>
          <p:spPr>
            <a:xfrm>
              <a:off x="10536649" y="1823190"/>
              <a:ext cx="1654608" cy="3209758"/>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 name="connsiteX0" fmla="*/ 2144960 w 4282900"/>
                <a:gd name="connsiteY0" fmla="*/ 0 h 5795027"/>
                <a:gd name="connsiteX1" fmla="*/ 2332832 w 4282900"/>
                <a:gd name="connsiteY1" fmla="*/ 164715 h 5795027"/>
                <a:gd name="connsiteX2" fmla="*/ 2976290 w 4282900"/>
                <a:gd name="connsiteY2" fmla="*/ 524033 h 5795027"/>
                <a:gd name="connsiteX3" fmla="*/ 3723546 w 4282900"/>
                <a:gd name="connsiteY3" fmla="*/ 855573 h 5795027"/>
                <a:gd name="connsiteX4" fmla="*/ 4282900 w 4282900"/>
                <a:gd name="connsiteY4" fmla="*/ 2048959 h 5795027"/>
                <a:gd name="connsiteX5" fmla="*/ 4282900 w 4282900"/>
                <a:gd name="connsiteY5" fmla="*/ 2231503 h 5795027"/>
                <a:gd name="connsiteX6" fmla="*/ 4282900 w 4282900"/>
                <a:gd name="connsiteY6" fmla="*/ 2752557 h 5795027"/>
                <a:gd name="connsiteX7" fmla="*/ 4282900 w 4282900"/>
                <a:gd name="connsiteY7" fmla="*/ 3042471 h 5795027"/>
                <a:gd name="connsiteX8" fmla="*/ 4282900 w 4282900"/>
                <a:gd name="connsiteY8" fmla="*/ 3441681 h 5795027"/>
                <a:gd name="connsiteX9" fmla="*/ 4282900 w 4282900"/>
                <a:gd name="connsiteY9" fmla="*/ 3746068 h 5795027"/>
                <a:gd name="connsiteX10" fmla="*/ 3723546 w 4282900"/>
                <a:gd name="connsiteY10" fmla="*/ 4939455 h 5795027"/>
                <a:gd name="connsiteX11" fmla="*/ 2332829 w 4282900"/>
                <a:gd name="connsiteY11" fmla="*/ 5630311 h 5795027"/>
                <a:gd name="connsiteX12" fmla="*/ 2137940 w 4282900"/>
                <a:gd name="connsiteY12" fmla="*/ 5795027 h 5795027"/>
                <a:gd name="connsiteX13" fmla="*/ 1950069 w 4282900"/>
                <a:gd name="connsiteY13" fmla="*/ 5630311 h 5795027"/>
                <a:gd name="connsiteX14" fmla="*/ 559353 w 4282900"/>
                <a:gd name="connsiteY14" fmla="*/ 4939455 h 5795027"/>
                <a:gd name="connsiteX15" fmla="*/ 0 w 4282900"/>
                <a:gd name="connsiteY15" fmla="*/ 3746068 h 5795027"/>
                <a:gd name="connsiteX16" fmla="*/ 0 w 4282900"/>
                <a:gd name="connsiteY16" fmla="*/ 3441681 h 5795027"/>
                <a:gd name="connsiteX17" fmla="*/ 0 w 4282900"/>
                <a:gd name="connsiteY17" fmla="*/ 3042471 h 5795027"/>
                <a:gd name="connsiteX18" fmla="*/ 0 w 4282900"/>
                <a:gd name="connsiteY18" fmla="*/ 2752557 h 5795027"/>
                <a:gd name="connsiteX19" fmla="*/ 0 w 4282900"/>
                <a:gd name="connsiteY19" fmla="*/ 2231503 h 5795027"/>
                <a:gd name="connsiteX20" fmla="*/ 0 w 4282900"/>
                <a:gd name="connsiteY20" fmla="*/ 2048959 h 5795027"/>
                <a:gd name="connsiteX21" fmla="*/ 559354 w 4282900"/>
                <a:gd name="connsiteY21" fmla="*/ 855573 h 5795027"/>
                <a:gd name="connsiteX22" fmla="*/ 1950071 w 4282900"/>
                <a:gd name="connsiteY22" fmla="*/ 164715 h 5795027"/>
                <a:gd name="connsiteX23" fmla="*/ 2144960 w 4282900"/>
                <a:gd name="connsiteY23" fmla="*/ 0 h 5795027"/>
                <a:gd name="connsiteX0" fmla="*/ 3723546 w 4282900"/>
                <a:gd name="connsiteY0" fmla="*/ 855573 h 5795027"/>
                <a:gd name="connsiteX1" fmla="*/ 4282900 w 4282900"/>
                <a:gd name="connsiteY1" fmla="*/ 2048959 h 5795027"/>
                <a:gd name="connsiteX2" fmla="*/ 4282900 w 4282900"/>
                <a:gd name="connsiteY2" fmla="*/ 2231503 h 5795027"/>
                <a:gd name="connsiteX3" fmla="*/ 4282900 w 4282900"/>
                <a:gd name="connsiteY3" fmla="*/ 2752557 h 5795027"/>
                <a:gd name="connsiteX4" fmla="*/ 4282900 w 4282900"/>
                <a:gd name="connsiteY4" fmla="*/ 3042471 h 5795027"/>
                <a:gd name="connsiteX5" fmla="*/ 4282900 w 4282900"/>
                <a:gd name="connsiteY5" fmla="*/ 3441681 h 5795027"/>
                <a:gd name="connsiteX6" fmla="*/ 4282900 w 4282900"/>
                <a:gd name="connsiteY6" fmla="*/ 3746068 h 5795027"/>
                <a:gd name="connsiteX7" fmla="*/ 3723546 w 4282900"/>
                <a:gd name="connsiteY7" fmla="*/ 4939455 h 5795027"/>
                <a:gd name="connsiteX8" fmla="*/ 2332829 w 4282900"/>
                <a:gd name="connsiteY8" fmla="*/ 5630311 h 5795027"/>
                <a:gd name="connsiteX9" fmla="*/ 2137940 w 4282900"/>
                <a:gd name="connsiteY9" fmla="*/ 5795027 h 5795027"/>
                <a:gd name="connsiteX10" fmla="*/ 1950069 w 4282900"/>
                <a:gd name="connsiteY10" fmla="*/ 5630311 h 5795027"/>
                <a:gd name="connsiteX11" fmla="*/ 559353 w 4282900"/>
                <a:gd name="connsiteY11" fmla="*/ 4939455 h 5795027"/>
                <a:gd name="connsiteX12" fmla="*/ 0 w 4282900"/>
                <a:gd name="connsiteY12" fmla="*/ 3746068 h 5795027"/>
                <a:gd name="connsiteX13" fmla="*/ 0 w 4282900"/>
                <a:gd name="connsiteY13" fmla="*/ 3441681 h 5795027"/>
                <a:gd name="connsiteX14" fmla="*/ 0 w 4282900"/>
                <a:gd name="connsiteY14" fmla="*/ 3042471 h 5795027"/>
                <a:gd name="connsiteX15" fmla="*/ 0 w 4282900"/>
                <a:gd name="connsiteY15" fmla="*/ 2752557 h 5795027"/>
                <a:gd name="connsiteX16" fmla="*/ 0 w 4282900"/>
                <a:gd name="connsiteY16" fmla="*/ 2231503 h 5795027"/>
                <a:gd name="connsiteX17" fmla="*/ 0 w 4282900"/>
                <a:gd name="connsiteY17" fmla="*/ 2048959 h 5795027"/>
                <a:gd name="connsiteX18" fmla="*/ 559354 w 4282900"/>
                <a:gd name="connsiteY18" fmla="*/ 855573 h 5795027"/>
                <a:gd name="connsiteX19" fmla="*/ 1950071 w 4282900"/>
                <a:gd name="connsiteY19" fmla="*/ 164715 h 5795027"/>
                <a:gd name="connsiteX20" fmla="*/ 2144960 w 4282900"/>
                <a:gd name="connsiteY20" fmla="*/ 0 h 5795027"/>
                <a:gd name="connsiteX21" fmla="*/ 2332832 w 4282900"/>
                <a:gd name="connsiteY21" fmla="*/ 164715 h 5795027"/>
                <a:gd name="connsiteX22" fmla="*/ 2976290 w 4282900"/>
                <a:gd name="connsiteY22" fmla="*/ 524033 h 5795027"/>
                <a:gd name="connsiteX23" fmla="*/ 3888635 w 4282900"/>
                <a:gd name="connsiteY23" fmla="*/ 1020662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2976290 w 4282900"/>
                <a:gd name="connsiteY21" fmla="*/ 524033 h 5795027"/>
                <a:gd name="connsiteX22" fmla="*/ 3888635 w 4282900"/>
                <a:gd name="connsiteY22" fmla="*/ 1020662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2976290 w 4282900"/>
                <a:gd name="connsiteY21" fmla="*/ 524033 h 5795027"/>
                <a:gd name="connsiteX0" fmla="*/ 4282900 w 4282900"/>
                <a:gd name="connsiteY0" fmla="*/ 2231503 h 5795027"/>
                <a:gd name="connsiteX1" fmla="*/ 4282900 w 4282900"/>
                <a:gd name="connsiteY1" fmla="*/ 2752557 h 5795027"/>
                <a:gd name="connsiteX2" fmla="*/ 4282900 w 4282900"/>
                <a:gd name="connsiteY2" fmla="*/ 3042471 h 5795027"/>
                <a:gd name="connsiteX3" fmla="*/ 4282900 w 4282900"/>
                <a:gd name="connsiteY3" fmla="*/ 3441681 h 5795027"/>
                <a:gd name="connsiteX4" fmla="*/ 4282900 w 4282900"/>
                <a:gd name="connsiteY4" fmla="*/ 3746068 h 5795027"/>
                <a:gd name="connsiteX5" fmla="*/ 3723546 w 4282900"/>
                <a:gd name="connsiteY5" fmla="*/ 4939455 h 5795027"/>
                <a:gd name="connsiteX6" fmla="*/ 2332829 w 4282900"/>
                <a:gd name="connsiteY6" fmla="*/ 5630311 h 5795027"/>
                <a:gd name="connsiteX7" fmla="*/ 2137940 w 4282900"/>
                <a:gd name="connsiteY7" fmla="*/ 5795027 h 5795027"/>
                <a:gd name="connsiteX8" fmla="*/ 1950069 w 4282900"/>
                <a:gd name="connsiteY8" fmla="*/ 5630311 h 5795027"/>
                <a:gd name="connsiteX9" fmla="*/ 559353 w 4282900"/>
                <a:gd name="connsiteY9" fmla="*/ 4939455 h 5795027"/>
                <a:gd name="connsiteX10" fmla="*/ 0 w 4282900"/>
                <a:gd name="connsiteY10" fmla="*/ 3746068 h 5795027"/>
                <a:gd name="connsiteX11" fmla="*/ 0 w 4282900"/>
                <a:gd name="connsiteY11" fmla="*/ 3441681 h 5795027"/>
                <a:gd name="connsiteX12" fmla="*/ 0 w 4282900"/>
                <a:gd name="connsiteY12" fmla="*/ 3042471 h 5795027"/>
                <a:gd name="connsiteX13" fmla="*/ 0 w 4282900"/>
                <a:gd name="connsiteY13" fmla="*/ 2752557 h 5795027"/>
                <a:gd name="connsiteX14" fmla="*/ 0 w 4282900"/>
                <a:gd name="connsiteY14" fmla="*/ 2231503 h 5795027"/>
                <a:gd name="connsiteX15" fmla="*/ 0 w 4282900"/>
                <a:gd name="connsiteY15" fmla="*/ 2048959 h 5795027"/>
                <a:gd name="connsiteX16" fmla="*/ 559354 w 4282900"/>
                <a:gd name="connsiteY16" fmla="*/ 855573 h 5795027"/>
                <a:gd name="connsiteX17" fmla="*/ 1950071 w 4282900"/>
                <a:gd name="connsiteY17" fmla="*/ 164715 h 5795027"/>
                <a:gd name="connsiteX18" fmla="*/ 2144960 w 4282900"/>
                <a:gd name="connsiteY18" fmla="*/ 0 h 5795027"/>
                <a:gd name="connsiteX19" fmla="*/ 2332832 w 4282900"/>
                <a:gd name="connsiteY19" fmla="*/ 164715 h 5795027"/>
                <a:gd name="connsiteX20" fmla="*/ 2976290 w 4282900"/>
                <a:gd name="connsiteY20" fmla="*/ 524033 h 5795027"/>
                <a:gd name="connsiteX0" fmla="*/ 4282900 w 4282900"/>
                <a:gd name="connsiteY0" fmla="*/ 2752557 h 5795027"/>
                <a:gd name="connsiteX1" fmla="*/ 4282900 w 4282900"/>
                <a:gd name="connsiteY1" fmla="*/ 3042471 h 5795027"/>
                <a:gd name="connsiteX2" fmla="*/ 4282900 w 4282900"/>
                <a:gd name="connsiteY2" fmla="*/ 3441681 h 5795027"/>
                <a:gd name="connsiteX3" fmla="*/ 4282900 w 4282900"/>
                <a:gd name="connsiteY3" fmla="*/ 3746068 h 5795027"/>
                <a:gd name="connsiteX4" fmla="*/ 3723546 w 4282900"/>
                <a:gd name="connsiteY4" fmla="*/ 4939455 h 5795027"/>
                <a:gd name="connsiteX5" fmla="*/ 2332829 w 4282900"/>
                <a:gd name="connsiteY5" fmla="*/ 5630311 h 5795027"/>
                <a:gd name="connsiteX6" fmla="*/ 2137940 w 4282900"/>
                <a:gd name="connsiteY6" fmla="*/ 5795027 h 5795027"/>
                <a:gd name="connsiteX7" fmla="*/ 1950069 w 4282900"/>
                <a:gd name="connsiteY7" fmla="*/ 5630311 h 5795027"/>
                <a:gd name="connsiteX8" fmla="*/ 559353 w 4282900"/>
                <a:gd name="connsiteY8" fmla="*/ 4939455 h 5795027"/>
                <a:gd name="connsiteX9" fmla="*/ 0 w 4282900"/>
                <a:gd name="connsiteY9" fmla="*/ 3746068 h 5795027"/>
                <a:gd name="connsiteX10" fmla="*/ 0 w 4282900"/>
                <a:gd name="connsiteY10" fmla="*/ 3441681 h 5795027"/>
                <a:gd name="connsiteX11" fmla="*/ 0 w 4282900"/>
                <a:gd name="connsiteY11" fmla="*/ 3042471 h 5795027"/>
                <a:gd name="connsiteX12" fmla="*/ 0 w 4282900"/>
                <a:gd name="connsiteY12" fmla="*/ 2752557 h 5795027"/>
                <a:gd name="connsiteX13" fmla="*/ 0 w 4282900"/>
                <a:gd name="connsiteY13" fmla="*/ 2231503 h 5795027"/>
                <a:gd name="connsiteX14" fmla="*/ 0 w 4282900"/>
                <a:gd name="connsiteY14" fmla="*/ 2048959 h 5795027"/>
                <a:gd name="connsiteX15" fmla="*/ 559354 w 4282900"/>
                <a:gd name="connsiteY15" fmla="*/ 855573 h 5795027"/>
                <a:gd name="connsiteX16" fmla="*/ 1950071 w 4282900"/>
                <a:gd name="connsiteY16" fmla="*/ 164715 h 5795027"/>
                <a:gd name="connsiteX17" fmla="*/ 2144960 w 4282900"/>
                <a:gd name="connsiteY17" fmla="*/ 0 h 5795027"/>
                <a:gd name="connsiteX18" fmla="*/ 2332832 w 4282900"/>
                <a:gd name="connsiteY18" fmla="*/ 164715 h 5795027"/>
                <a:gd name="connsiteX19" fmla="*/ 2976290 w 4282900"/>
                <a:gd name="connsiteY19" fmla="*/ 524033 h 5795027"/>
                <a:gd name="connsiteX0" fmla="*/ 4282900 w 4282900"/>
                <a:gd name="connsiteY0" fmla="*/ 3042471 h 5795027"/>
                <a:gd name="connsiteX1" fmla="*/ 4282900 w 4282900"/>
                <a:gd name="connsiteY1" fmla="*/ 3441681 h 5795027"/>
                <a:gd name="connsiteX2" fmla="*/ 4282900 w 4282900"/>
                <a:gd name="connsiteY2" fmla="*/ 3746068 h 5795027"/>
                <a:gd name="connsiteX3" fmla="*/ 3723546 w 4282900"/>
                <a:gd name="connsiteY3" fmla="*/ 4939455 h 5795027"/>
                <a:gd name="connsiteX4" fmla="*/ 2332829 w 4282900"/>
                <a:gd name="connsiteY4" fmla="*/ 5630311 h 5795027"/>
                <a:gd name="connsiteX5" fmla="*/ 2137940 w 4282900"/>
                <a:gd name="connsiteY5" fmla="*/ 5795027 h 5795027"/>
                <a:gd name="connsiteX6" fmla="*/ 1950069 w 4282900"/>
                <a:gd name="connsiteY6" fmla="*/ 5630311 h 5795027"/>
                <a:gd name="connsiteX7" fmla="*/ 559353 w 4282900"/>
                <a:gd name="connsiteY7" fmla="*/ 4939455 h 5795027"/>
                <a:gd name="connsiteX8" fmla="*/ 0 w 4282900"/>
                <a:gd name="connsiteY8" fmla="*/ 3746068 h 5795027"/>
                <a:gd name="connsiteX9" fmla="*/ 0 w 4282900"/>
                <a:gd name="connsiteY9" fmla="*/ 3441681 h 5795027"/>
                <a:gd name="connsiteX10" fmla="*/ 0 w 4282900"/>
                <a:gd name="connsiteY10" fmla="*/ 3042471 h 5795027"/>
                <a:gd name="connsiteX11" fmla="*/ 0 w 4282900"/>
                <a:gd name="connsiteY11" fmla="*/ 2752557 h 5795027"/>
                <a:gd name="connsiteX12" fmla="*/ 0 w 4282900"/>
                <a:gd name="connsiteY12" fmla="*/ 2231503 h 5795027"/>
                <a:gd name="connsiteX13" fmla="*/ 0 w 4282900"/>
                <a:gd name="connsiteY13" fmla="*/ 2048959 h 5795027"/>
                <a:gd name="connsiteX14" fmla="*/ 559354 w 4282900"/>
                <a:gd name="connsiteY14" fmla="*/ 855573 h 5795027"/>
                <a:gd name="connsiteX15" fmla="*/ 1950071 w 4282900"/>
                <a:gd name="connsiteY15" fmla="*/ 164715 h 5795027"/>
                <a:gd name="connsiteX16" fmla="*/ 2144960 w 4282900"/>
                <a:gd name="connsiteY16" fmla="*/ 0 h 5795027"/>
                <a:gd name="connsiteX17" fmla="*/ 2332832 w 4282900"/>
                <a:gd name="connsiteY17" fmla="*/ 164715 h 5795027"/>
                <a:gd name="connsiteX18" fmla="*/ 2976290 w 4282900"/>
                <a:gd name="connsiteY18" fmla="*/ 524033 h 5795027"/>
                <a:gd name="connsiteX0" fmla="*/ 4282900 w 4282900"/>
                <a:gd name="connsiteY0" fmla="*/ 3441681 h 5795027"/>
                <a:gd name="connsiteX1" fmla="*/ 4282900 w 4282900"/>
                <a:gd name="connsiteY1" fmla="*/ 3746068 h 5795027"/>
                <a:gd name="connsiteX2" fmla="*/ 3723546 w 4282900"/>
                <a:gd name="connsiteY2" fmla="*/ 4939455 h 5795027"/>
                <a:gd name="connsiteX3" fmla="*/ 2332829 w 4282900"/>
                <a:gd name="connsiteY3" fmla="*/ 5630311 h 5795027"/>
                <a:gd name="connsiteX4" fmla="*/ 2137940 w 4282900"/>
                <a:gd name="connsiteY4" fmla="*/ 5795027 h 5795027"/>
                <a:gd name="connsiteX5" fmla="*/ 1950069 w 4282900"/>
                <a:gd name="connsiteY5" fmla="*/ 5630311 h 5795027"/>
                <a:gd name="connsiteX6" fmla="*/ 559353 w 4282900"/>
                <a:gd name="connsiteY6" fmla="*/ 4939455 h 5795027"/>
                <a:gd name="connsiteX7" fmla="*/ 0 w 4282900"/>
                <a:gd name="connsiteY7" fmla="*/ 3746068 h 5795027"/>
                <a:gd name="connsiteX8" fmla="*/ 0 w 4282900"/>
                <a:gd name="connsiteY8" fmla="*/ 3441681 h 5795027"/>
                <a:gd name="connsiteX9" fmla="*/ 0 w 4282900"/>
                <a:gd name="connsiteY9" fmla="*/ 3042471 h 5795027"/>
                <a:gd name="connsiteX10" fmla="*/ 0 w 4282900"/>
                <a:gd name="connsiteY10" fmla="*/ 2752557 h 5795027"/>
                <a:gd name="connsiteX11" fmla="*/ 0 w 4282900"/>
                <a:gd name="connsiteY11" fmla="*/ 2231503 h 5795027"/>
                <a:gd name="connsiteX12" fmla="*/ 0 w 4282900"/>
                <a:gd name="connsiteY12" fmla="*/ 2048959 h 5795027"/>
                <a:gd name="connsiteX13" fmla="*/ 559354 w 4282900"/>
                <a:gd name="connsiteY13" fmla="*/ 855573 h 5795027"/>
                <a:gd name="connsiteX14" fmla="*/ 1950071 w 4282900"/>
                <a:gd name="connsiteY14" fmla="*/ 164715 h 5795027"/>
                <a:gd name="connsiteX15" fmla="*/ 2144960 w 4282900"/>
                <a:gd name="connsiteY15" fmla="*/ 0 h 5795027"/>
                <a:gd name="connsiteX16" fmla="*/ 2332832 w 4282900"/>
                <a:gd name="connsiteY16" fmla="*/ 164715 h 5795027"/>
                <a:gd name="connsiteX17" fmla="*/ 2976290 w 4282900"/>
                <a:gd name="connsiteY17" fmla="*/ 524033 h 5795027"/>
                <a:gd name="connsiteX0" fmla="*/ 4282900 w 4282900"/>
                <a:gd name="connsiteY0" fmla="*/ 3441681 h 5795027"/>
                <a:gd name="connsiteX1" fmla="*/ 3723546 w 4282900"/>
                <a:gd name="connsiteY1" fmla="*/ 4939455 h 5795027"/>
                <a:gd name="connsiteX2" fmla="*/ 2332829 w 4282900"/>
                <a:gd name="connsiteY2" fmla="*/ 5630311 h 5795027"/>
                <a:gd name="connsiteX3" fmla="*/ 2137940 w 4282900"/>
                <a:gd name="connsiteY3" fmla="*/ 5795027 h 5795027"/>
                <a:gd name="connsiteX4" fmla="*/ 1950069 w 4282900"/>
                <a:gd name="connsiteY4" fmla="*/ 5630311 h 5795027"/>
                <a:gd name="connsiteX5" fmla="*/ 559353 w 4282900"/>
                <a:gd name="connsiteY5" fmla="*/ 4939455 h 5795027"/>
                <a:gd name="connsiteX6" fmla="*/ 0 w 4282900"/>
                <a:gd name="connsiteY6" fmla="*/ 3746068 h 5795027"/>
                <a:gd name="connsiteX7" fmla="*/ 0 w 4282900"/>
                <a:gd name="connsiteY7" fmla="*/ 3441681 h 5795027"/>
                <a:gd name="connsiteX8" fmla="*/ 0 w 4282900"/>
                <a:gd name="connsiteY8" fmla="*/ 3042471 h 5795027"/>
                <a:gd name="connsiteX9" fmla="*/ 0 w 4282900"/>
                <a:gd name="connsiteY9" fmla="*/ 2752557 h 5795027"/>
                <a:gd name="connsiteX10" fmla="*/ 0 w 4282900"/>
                <a:gd name="connsiteY10" fmla="*/ 2231503 h 5795027"/>
                <a:gd name="connsiteX11" fmla="*/ 0 w 4282900"/>
                <a:gd name="connsiteY11" fmla="*/ 2048959 h 5795027"/>
                <a:gd name="connsiteX12" fmla="*/ 559354 w 4282900"/>
                <a:gd name="connsiteY12" fmla="*/ 855573 h 5795027"/>
                <a:gd name="connsiteX13" fmla="*/ 1950071 w 4282900"/>
                <a:gd name="connsiteY13" fmla="*/ 164715 h 5795027"/>
                <a:gd name="connsiteX14" fmla="*/ 2144960 w 4282900"/>
                <a:gd name="connsiteY14" fmla="*/ 0 h 5795027"/>
                <a:gd name="connsiteX15" fmla="*/ 2332832 w 4282900"/>
                <a:gd name="connsiteY15" fmla="*/ 164715 h 5795027"/>
                <a:gd name="connsiteX16" fmla="*/ 2976290 w 4282900"/>
                <a:gd name="connsiteY16" fmla="*/ 524033 h 5795027"/>
                <a:gd name="connsiteX0" fmla="*/ 3723546 w 3723546"/>
                <a:gd name="connsiteY0" fmla="*/ 4939455 h 5795027"/>
                <a:gd name="connsiteX1" fmla="*/ 2332829 w 3723546"/>
                <a:gd name="connsiteY1" fmla="*/ 5630311 h 5795027"/>
                <a:gd name="connsiteX2" fmla="*/ 2137940 w 3723546"/>
                <a:gd name="connsiteY2" fmla="*/ 5795027 h 5795027"/>
                <a:gd name="connsiteX3" fmla="*/ 1950069 w 3723546"/>
                <a:gd name="connsiteY3" fmla="*/ 5630311 h 5795027"/>
                <a:gd name="connsiteX4" fmla="*/ 559353 w 3723546"/>
                <a:gd name="connsiteY4" fmla="*/ 4939455 h 5795027"/>
                <a:gd name="connsiteX5" fmla="*/ 0 w 3723546"/>
                <a:gd name="connsiteY5" fmla="*/ 3746068 h 5795027"/>
                <a:gd name="connsiteX6" fmla="*/ 0 w 3723546"/>
                <a:gd name="connsiteY6" fmla="*/ 3441681 h 5795027"/>
                <a:gd name="connsiteX7" fmla="*/ 0 w 3723546"/>
                <a:gd name="connsiteY7" fmla="*/ 3042471 h 5795027"/>
                <a:gd name="connsiteX8" fmla="*/ 0 w 3723546"/>
                <a:gd name="connsiteY8" fmla="*/ 2752557 h 5795027"/>
                <a:gd name="connsiteX9" fmla="*/ 0 w 3723546"/>
                <a:gd name="connsiteY9" fmla="*/ 2231503 h 5795027"/>
                <a:gd name="connsiteX10" fmla="*/ 0 w 3723546"/>
                <a:gd name="connsiteY10" fmla="*/ 2048959 h 5795027"/>
                <a:gd name="connsiteX11" fmla="*/ 559354 w 3723546"/>
                <a:gd name="connsiteY11" fmla="*/ 855573 h 5795027"/>
                <a:gd name="connsiteX12" fmla="*/ 1950071 w 3723546"/>
                <a:gd name="connsiteY12" fmla="*/ 164715 h 5795027"/>
                <a:gd name="connsiteX13" fmla="*/ 2144960 w 3723546"/>
                <a:gd name="connsiteY13" fmla="*/ 0 h 5795027"/>
                <a:gd name="connsiteX14" fmla="*/ 2332832 w 3723546"/>
                <a:gd name="connsiteY14" fmla="*/ 164715 h 5795027"/>
                <a:gd name="connsiteX15" fmla="*/ 2976290 w 3723546"/>
                <a:gd name="connsiteY15" fmla="*/ 524033 h 5795027"/>
                <a:gd name="connsiteX0" fmla="*/ 3723546 w 3723546"/>
                <a:gd name="connsiteY0" fmla="*/ 4939455 h 5795027"/>
                <a:gd name="connsiteX1" fmla="*/ 2989878 w 3723546"/>
                <a:gd name="connsiteY1" fmla="*/ 5266109 h 5795027"/>
                <a:gd name="connsiteX2" fmla="*/ 2332829 w 3723546"/>
                <a:gd name="connsiteY2" fmla="*/ 5630311 h 5795027"/>
                <a:gd name="connsiteX3" fmla="*/ 2137940 w 3723546"/>
                <a:gd name="connsiteY3" fmla="*/ 5795027 h 5795027"/>
                <a:gd name="connsiteX4" fmla="*/ 1950069 w 3723546"/>
                <a:gd name="connsiteY4" fmla="*/ 5630311 h 5795027"/>
                <a:gd name="connsiteX5" fmla="*/ 559353 w 3723546"/>
                <a:gd name="connsiteY5" fmla="*/ 4939455 h 5795027"/>
                <a:gd name="connsiteX6" fmla="*/ 0 w 3723546"/>
                <a:gd name="connsiteY6" fmla="*/ 3746068 h 5795027"/>
                <a:gd name="connsiteX7" fmla="*/ 0 w 3723546"/>
                <a:gd name="connsiteY7" fmla="*/ 3441681 h 5795027"/>
                <a:gd name="connsiteX8" fmla="*/ 0 w 3723546"/>
                <a:gd name="connsiteY8" fmla="*/ 3042471 h 5795027"/>
                <a:gd name="connsiteX9" fmla="*/ 0 w 3723546"/>
                <a:gd name="connsiteY9" fmla="*/ 2752557 h 5795027"/>
                <a:gd name="connsiteX10" fmla="*/ 0 w 3723546"/>
                <a:gd name="connsiteY10" fmla="*/ 2231503 h 5795027"/>
                <a:gd name="connsiteX11" fmla="*/ 0 w 3723546"/>
                <a:gd name="connsiteY11" fmla="*/ 2048959 h 5795027"/>
                <a:gd name="connsiteX12" fmla="*/ 559354 w 3723546"/>
                <a:gd name="connsiteY12" fmla="*/ 855573 h 5795027"/>
                <a:gd name="connsiteX13" fmla="*/ 1950071 w 3723546"/>
                <a:gd name="connsiteY13" fmla="*/ 164715 h 5795027"/>
                <a:gd name="connsiteX14" fmla="*/ 2144960 w 3723546"/>
                <a:gd name="connsiteY14" fmla="*/ 0 h 5795027"/>
                <a:gd name="connsiteX15" fmla="*/ 2332832 w 3723546"/>
                <a:gd name="connsiteY15" fmla="*/ 164715 h 5795027"/>
                <a:gd name="connsiteX16" fmla="*/ 2976290 w 3723546"/>
                <a:gd name="connsiteY16" fmla="*/ 524033 h 5795027"/>
                <a:gd name="connsiteX0" fmla="*/ 2989878 w 2989878"/>
                <a:gd name="connsiteY0" fmla="*/ 5266109 h 5795027"/>
                <a:gd name="connsiteX1" fmla="*/ 2332829 w 2989878"/>
                <a:gd name="connsiteY1" fmla="*/ 5630311 h 5795027"/>
                <a:gd name="connsiteX2" fmla="*/ 2137940 w 2989878"/>
                <a:gd name="connsiteY2" fmla="*/ 5795027 h 5795027"/>
                <a:gd name="connsiteX3" fmla="*/ 1950069 w 2989878"/>
                <a:gd name="connsiteY3" fmla="*/ 5630311 h 5795027"/>
                <a:gd name="connsiteX4" fmla="*/ 559353 w 2989878"/>
                <a:gd name="connsiteY4" fmla="*/ 4939455 h 5795027"/>
                <a:gd name="connsiteX5" fmla="*/ 0 w 2989878"/>
                <a:gd name="connsiteY5" fmla="*/ 3746068 h 5795027"/>
                <a:gd name="connsiteX6" fmla="*/ 0 w 2989878"/>
                <a:gd name="connsiteY6" fmla="*/ 3441681 h 5795027"/>
                <a:gd name="connsiteX7" fmla="*/ 0 w 2989878"/>
                <a:gd name="connsiteY7" fmla="*/ 3042471 h 5795027"/>
                <a:gd name="connsiteX8" fmla="*/ 0 w 2989878"/>
                <a:gd name="connsiteY8" fmla="*/ 2752557 h 5795027"/>
                <a:gd name="connsiteX9" fmla="*/ 0 w 2989878"/>
                <a:gd name="connsiteY9" fmla="*/ 2231503 h 5795027"/>
                <a:gd name="connsiteX10" fmla="*/ 0 w 2989878"/>
                <a:gd name="connsiteY10" fmla="*/ 2048959 h 5795027"/>
                <a:gd name="connsiteX11" fmla="*/ 559354 w 2989878"/>
                <a:gd name="connsiteY11" fmla="*/ 855573 h 5795027"/>
                <a:gd name="connsiteX12" fmla="*/ 1950071 w 2989878"/>
                <a:gd name="connsiteY12" fmla="*/ 164715 h 5795027"/>
                <a:gd name="connsiteX13" fmla="*/ 2144960 w 2989878"/>
                <a:gd name="connsiteY13" fmla="*/ 0 h 5795027"/>
                <a:gd name="connsiteX14" fmla="*/ 2332832 w 2989878"/>
                <a:gd name="connsiteY14" fmla="*/ 164715 h 5795027"/>
                <a:gd name="connsiteX15" fmla="*/ 2976290 w 2989878"/>
                <a:gd name="connsiteY15" fmla="*/ 524033 h 5795027"/>
                <a:gd name="connsiteX0" fmla="*/ 2989878 w 2989878"/>
                <a:gd name="connsiteY0" fmla="*/ 5266109 h 5795027"/>
                <a:gd name="connsiteX1" fmla="*/ 2332829 w 2989878"/>
                <a:gd name="connsiteY1" fmla="*/ 5630311 h 5795027"/>
                <a:gd name="connsiteX2" fmla="*/ 2137940 w 2989878"/>
                <a:gd name="connsiteY2" fmla="*/ 5795027 h 5795027"/>
                <a:gd name="connsiteX3" fmla="*/ 1950069 w 2989878"/>
                <a:gd name="connsiteY3" fmla="*/ 5630311 h 5795027"/>
                <a:gd name="connsiteX4" fmla="*/ 559353 w 2989878"/>
                <a:gd name="connsiteY4" fmla="*/ 4939455 h 5795027"/>
                <a:gd name="connsiteX5" fmla="*/ 0 w 2989878"/>
                <a:gd name="connsiteY5" fmla="*/ 3746068 h 5795027"/>
                <a:gd name="connsiteX6" fmla="*/ 0 w 2989878"/>
                <a:gd name="connsiteY6" fmla="*/ 3441681 h 5795027"/>
                <a:gd name="connsiteX7" fmla="*/ 0 w 2989878"/>
                <a:gd name="connsiteY7" fmla="*/ 3042471 h 5795027"/>
                <a:gd name="connsiteX8" fmla="*/ 0 w 2989878"/>
                <a:gd name="connsiteY8" fmla="*/ 2752557 h 5795027"/>
                <a:gd name="connsiteX9" fmla="*/ 0 w 2989878"/>
                <a:gd name="connsiteY9" fmla="*/ 2231503 h 5795027"/>
                <a:gd name="connsiteX10" fmla="*/ 0 w 2989878"/>
                <a:gd name="connsiteY10" fmla="*/ 2048959 h 5795027"/>
                <a:gd name="connsiteX11" fmla="*/ 559354 w 2989878"/>
                <a:gd name="connsiteY11" fmla="*/ 855573 h 5795027"/>
                <a:gd name="connsiteX12" fmla="*/ 1950071 w 2989878"/>
                <a:gd name="connsiteY12" fmla="*/ 164715 h 5795027"/>
                <a:gd name="connsiteX13" fmla="*/ 2144960 w 2989878"/>
                <a:gd name="connsiteY13" fmla="*/ 0 h 5795027"/>
                <a:gd name="connsiteX14" fmla="*/ 2332832 w 2989878"/>
                <a:gd name="connsiteY14" fmla="*/ 164715 h 5795027"/>
                <a:gd name="connsiteX15" fmla="*/ 2976290 w 2989878"/>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87296"/>
                <a:gd name="connsiteY0" fmla="*/ 5266109 h 5795027"/>
                <a:gd name="connsiteX1" fmla="*/ 2332829 w 2987296"/>
                <a:gd name="connsiteY1" fmla="*/ 5630311 h 5795027"/>
                <a:gd name="connsiteX2" fmla="*/ 2137940 w 2987296"/>
                <a:gd name="connsiteY2" fmla="*/ 5795027 h 5795027"/>
                <a:gd name="connsiteX3" fmla="*/ 1950069 w 2987296"/>
                <a:gd name="connsiteY3" fmla="*/ 5630311 h 5795027"/>
                <a:gd name="connsiteX4" fmla="*/ 559353 w 2987296"/>
                <a:gd name="connsiteY4" fmla="*/ 4939455 h 5795027"/>
                <a:gd name="connsiteX5" fmla="*/ 0 w 2987296"/>
                <a:gd name="connsiteY5" fmla="*/ 3746068 h 5795027"/>
                <a:gd name="connsiteX6" fmla="*/ 0 w 2987296"/>
                <a:gd name="connsiteY6" fmla="*/ 3441681 h 5795027"/>
                <a:gd name="connsiteX7" fmla="*/ 0 w 2987296"/>
                <a:gd name="connsiteY7" fmla="*/ 3042471 h 5795027"/>
                <a:gd name="connsiteX8" fmla="*/ 0 w 2987296"/>
                <a:gd name="connsiteY8" fmla="*/ 2752557 h 5795027"/>
                <a:gd name="connsiteX9" fmla="*/ 0 w 2987296"/>
                <a:gd name="connsiteY9" fmla="*/ 2231503 h 5795027"/>
                <a:gd name="connsiteX10" fmla="*/ 0 w 2987296"/>
                <a:gd name="connsiteY10" fmla="*/ 2048959 h 5795027"/>
                <a:gd name="connsiteX11" fmla="*/ 559354 w 2987296"/>
                <a:gd name="connsiteY11" fmla="*/ 855573 h 5795027"/>
                <a:gd name="connsiteX12" fmla="*/ 1950071 w 2987296"/>
                <a:gd name="connsiteY12" fmla="*/ 164715 h 5795027"/>
                <a:gd name="connsiteX13" fmla="*/ 2144960 w 2987296"/>
                <a:gd name="connsiteY13" fmla="*/ 0 h 5795027"/>
                <a:gd name="connsiteX14" fmla="*/ 2332832 w 2987296"/>
                <a:gd name="connsiteY14" fmla="*/ 164715 h 5795027"/>
                <a:gd name="connsiteX15" fmla="*/ 2987296 w 2987296"/>
                <a:gd name="connsiteY15" fmla="*/ 557051 h 5795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987296" h="5795027">
                  <a:moveTo>
                    <a:pt x="2955049" y="5266109"/>
                  </a:moveTo>
                  <a:cubicBezTo>
                    <a:pt x="2737194" y="5332489"/>
                    <a:pt x="2474819" y="5542158"/>
                    <a:pt x="2332829" y="5630311"/>
                  </a:cubicBezTo>
                  <a:lnTo>
                    <a:pt x="2137940" y="5795027"/>
                  </a:lnTo>
                  <a:lnTo>
                    <a:pt x="1950069" y="5630311"/>
                  </a:lnTo>
                  <a:cubicBezTo>
                    <a:pt x="1484225" y="5270318"/>
                    <a:pt x="959280" y="5171158"/>
                    <a:pt x="559353" y="4939455"/>
                  </a:cubicBezTo>
                  <a:cubicBezTo>
                    <a:pt x="174796" y="4670559"/>
                    <a:pt x="0" y="4362177"/>
                    <a:pt x="0" y="3746068"/>
                  </a:cubicBezTo>
                  <a:lnTo>
                    <a:pt x="0" y="3441681"/>
                  </a:lnTo>
                  <a:lnTo>
                    <a:pt x="0" y="3042471"/>
                  </a:lnTo>
                  <a:lnTo>
                    <a:pt x="0" y="2752557"/>
                  </a:lnTo>
                  <a:lnTo>
                    <a:pt x="0" y="2231503"/>
                  </a:lnTo>
                  <a:lnTo>
                    <a:pt x="0" y="2048959"/>
                  </a:lnTo>
                  <a:cubicBezTo>
                    <a:pt x="0" y="1432851"/>
                    <a:pt x="174797" y="1124469"/>
                    <a:pt x="559354" y="855573"/>
                  </a:cubicBezTo>
                  <a:cubicBezTo>
                    <a:pt x="959283" y="623869"/>
                    <a:pt x="1484227" y="524709"/>
                    <a:pt x="1950071" y="164715"/>
                  </a:cubicBezTo>
                  <a:lnTo>
                    <a:pt x="2144960" y="0"/>
                  </a:lnTo>
                  <a:lnTo>
                    <a:pt x="2332832" y="164715"/>
                  </a:lnTo>
                  <a:cubicBezTo>
                    <a:pt x="2471387" y="252054"/>
                    <a:pt x="2755510" y="441908"/>
                    <a:pt x="2987296" y="557051"/>
                  </a:cubicBez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A546BFEE-D3D9-4B18-BA88-49F7C7D266E7}"/>
              </a:ext>
            </a:extLst>
          </p:cNvPr>
          <p:cNvSpPr>
            <a:spLocks noGrp="1"/>
          </p:cNvSpPr>
          <p:nvPr>
            <p:ph type="title"/>
          </p:nvPr>
        </p:nvSpPr>
        <p:spPr>
          <a:xfrm>
            <a:off x="2148186" y="959587"/>
            <a:ext cx="9076329" cy="1064277"/>
          </a:xfr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DEA5BD3-1A63-4F94-ADFA-5CA2A414DE16}"/>
              </a:ext>
            </a:extLst>
          </p:cNvPr>
          <p:cNvSpPr>
            <a:spLocks noGrp="1"/>
          </p:cNvSpPr>
          <p:nvPr>
            <p:ph type="body" orient="vert" idx="1"/>
          </p:nvPr>
        </p:nvSpPr>
        <p:spPr>
          <a:xfrm>
            <a:off x="2148186" y="2248257"/>
            <a:ext cx="9076329" cy="3650155"/>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F421888E-6FA1-446E-A77C-7D26923F6BAA}"/>
              </a:ext>
            </a:extLst>
          </p:cNvPr>
          <p:cNvSpPr>
            <a:spLocks noGrp="1"/>
          </p:cNvSpPr>
          <p:nvPr>
            <p:ph type="dt" sz="half" idx="10"/>
          </p:nvPr>
        </p:nvSpPr>
        <p:spPr/>
        <p:txBody>
          <a:bodyPr/>
          <a:lstStyle/>
          <a:p>
            <a:fld id="{11008460-8B2F-4AAA-A4E2-10730069204C}" type="datetimeFigureOut">
              <a:rPr lang="en-US" smtClean="0"/>
              <a:t>1/12/2024</a:t>
            </a:fld>
            <a:endParaRPr lang="en-US"/>
          </a:p>
        </p:txBody>
      </p:sp>
      <p:sp>
        <p:nvSpPr>
          <p:cNvPr id="5" name="Footer Placeholder 4">
            <a:extLst>
              <a:ext uri="{FF2B5EF4-FFF2-40B4-BE49-F238E27FC236}">
                <a16:creationId xmlns:a16="http://schemas.microsoft.com/office/drawing/2014/main" id="{5A33313F-58CA-4397-A3B4-71B068D1E2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CC6AB3-89E2-4B6A-A5F3-3FB781C1AA8C}"/>
              </a:ext>
            </a:extLst>
          </p:cNvPr>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42906948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87BC2869-B8E0-44C7-801E-BA0C2C1B5E82}"/>
              </a:ext>
            </a:extLst>
          </p:cNvPr>
          <p:cNvGrpSpPr/>
          <p:nvPr/>
        </p:nvGrpSpPr>
        <p:grpSpPr>
          <a:xfrm rot="10800000">
            <a:off x="0" y="1827078"/>
            <a:ext cx="2926300" cy="5030922"/>
            <a:chOff x="9265700" y="2026"/>
            <a:chExt cx="2926300" cy="5030922"/>
          </a:xfrm>
        </p:grpSpPr>
        <p:sp>
          <p:nvSpPr>
            <p:cNvPr id="8" name="Freeform: Shape 7">
              <a:extLst>
                <a:ext uri="{FF2B5EF4-FFF2-40B4-BE49-F238E27FC236}">
                  <a16:creationId xmlns:a16="http://schemas.microsoft.com/office/drawing/2014/main" id="{BA7CEB8F-94FA-4A87-AA80-066173AA5C57}"/>
                </a:ext>
              </a:extLst>
            </p:cNvPr>
            <p:cNvSpPr/>
            <p:nvPr/>
          </p:nvSpPr>
          <p:spPr>
            <a:xfrm>
              <a:off x="9326904" y="2026"/>
              <a:ext cx="2249810" cy="2294745"/>
            </a:xfrm>
            <a:custGeom>
              <a:avLst/>
              <a:gdLst>
                <a:gd name="connsiteX0" fmla="*/ 49162 w 2249810"/>
                <a:gd name="connsiteY0" fmla="*/ 0 h 2294745"/>
                <a:gd name="connsiteX1" fmla="*/ 2200648 w 2249810"/>
                <a:gd name="connsiteY1" fmla="*/ 0 h 2294745"/>
                <a:gd name="connsiteX2" fmla="*/ 2210105 w 2249810"/>
                <a:gd name="connsiteY2" fmla="*/ 23601 h 2294745"/>
                <a:gd name="connsiteX3" fmla="*/ 2249810 w 2249810"/>
                <a:gd name="connsiteY3" fmla="*/ 326934 h 2294745"/>
                <a:gd name="connsiteX4" fmla="*/ 2249810 w 2249810"/>
                <a:gd name="connsiteY4" fmla="*/ 422824 h 2294745"/>
                <a:gd name="connsiteX5" fmla="*/ 2249810 w 2249810"/>
                <a:gd name="connsiteY5" fmla="*/ 696534 h 2294745"/>
                <a:gd name="connsiteX6" fmla="*/ 2249810 w 2249810"/>
                <a:gd name="connsiteY6" fmla="*/ 848826 h 2294745"/>
                <a:gd name="connsiteX7" fmla="*/ 2249810 w 2249810"/>
                <a:gd name="connsiteY7" fmla="*/ 1058531 h 2294745"/>
                <a:gd name="connsiteX8" fmla="*/ 2249810 w 2249810"/>
                <a:gd name="connsiteY8" fmla="*/ 1218426 h 2294745"/>
                <a:gd name="connsiteX9" fmla="*/ 1955981 w 2249810"/>
                <a:gd name="connsiteY9" fmla="*/ 1845313 h 2294745"/>
                <a:gd name="connsiteX10" fmla="*/ 1225437 w 2249810"/>
                <a:gd name="connsiteY10" fmla="*/ 2208220 h 2294745"/>
                <a:gd name="connsiteX11" fmla="*/ 1123061 w 2249810"/>
                <a:gd name="connsiteY11" fmla="*/ 2294745 h 2294745"/>
                <a:gd name="connsiteX12" fmla="*/ 1024372 w 2249810"/>
                <a:gd name="connsiteY12" fmla="*/ 2208220 h 2294745"/>
                <a:gd name="connsiteX13" fmla="*/ 293828 w 2249810"/>
                <a:gd name="connsiteY13" fmla="*/ 1845313 h 2294745"/>
                <a:gd name="connsiteX14" fmla="*/ 0 w 2249810"/>
                <a:gd name="connsiteY14" fmla="*/ 1218426 h 2294745"/>
                <a:gd name="connsiteX15" fmla="*/ 0 w 2249810"/>
                <a:gd name="connsiteY15" fmla="*/ 1058531 h 2294745"/>
                <a:gd name="connsiteX16" fmla="*/ 0 w 2249810"/>
                <a:gd name="connsiteY16" fmla="*/ 848826 h 2294745"/>
                <a:gd name="connsiteX17" fmla="*/ 0 w 2249810"/>
                <a:gd name="connsiteY17" fmla="*/ 696534 h 2294745"/>
                <a:gd name="connsiteX18" fmla="*/ 0 w 2249810"/>
                <a:gd name="connsiteY18" fmla="*/ 422824 h 2294745"/>
                <a:gd name="connsiteX19" fmla="*/ 0 w 2249810"/>
                <a:gd name="connsiteY19" fmla="*/ 326934 h 2294745"/>
                <a:gd name="connsiteX20" fmla="*/ 39705 w 2249810"/>
                <a:gd name="connsiteY20" fmla="*/ 23601 h 2294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249810" h="2294745">
                  <a:moveTo>
                    <a:pt x="49162" y="0"/>
                  </a:moveTo>
                  <a:lnTo>
                    <a:pt x="2200648" y="0"/>
                  </a:lnTo>
                  <a:lnTo>
                    <a:pt x="2210105" y="23601"/>
                  </a:lnTo>
                  <a:cubicBezTo>
                    <a:pt x="2236898" y="106934"/>
                    <a:pt x="2249810" y="205568"/>
                    <a:pt x="2249810" y="326934"/>
                  </a:cubicBezTo>
                  <a:lnTo>
                    <a:pt x="2249810" y="422824"/>
                  </a:lnTo>
                  <a:lnTo>
                    <a:pt x="2249810" y="696534"/>
                  </a:lnTo>
                  <a:lnTo>
                    <a:pt x="2249810" y="848826"/>
                  </a:lnTo>
                  <a:lnTo>
                    <a:pt x="2249810" y="1058531"/>
                  </a:lnTo>
                  <a:lnTo>
                    <a:pt x="2249810" y="1218426"/>
                  </a:lnTo>
                  <a:cubicBezTo>
                    <a:pt x="2249810" y="1542068"/>
                    <a:pt x="2157989" y="1704061"/>
                    <a:pt x="1955981" y="1845313"/>
                  </a:cubicBezTo>
                  <a:cubicBezTo>
                    <a:pt x="1745898" y="1967026"/>
                    <a:pt x="1470144" y="2019115"/>
                    <a:pt x="1225437" y="2208220"/>
                  </a:cubicBezTo>
                  <a:lnTo>
                    <a:pt x="1123061" y="2294745"/>
                  </a:lnTo>
                  <a:lnTo>
                    <a:pt x="1024372" y="2208220"/>
                  </a:lnTo>
                  <a:cubicBezTo>
                    <a:pt x="779664" y="2019115"/>
                    <a:pt x="503910" y="1967026"/>
                    <a:pt x="293828" y="1845313"/>
                  </a:cubicBezTo>
                  <a:cubicBezTo>
                    <a:pt x="91820" y="1704061"/>
                    <a:pt x="0" y="1542068"/>
                    <a:pt x="0" y="1218426"/>
                  </a:cubicBezTo>
                  <a:lnTo>
                    <a:pt x="0" y="1058531"/>
                  </a:lnTo>
                  <a:lnTo>
                    <a:pt x="0" y="848826"/>
                  </a:lnTo>
                  <a:lnTo>
                    <a:pt x="0" y="696534"/>
                  </a:lnTo>
                  <a:lnTo>
                    <a:pt x="0" y="422824"/>
                  </a:lnTo>
                  <a:lnTo>
                    <a:pt x="0" y="326934"/>
                  </a:lnTo>
                  <a:cubicBezTo>
                    <a:pt x="0" y="205568"/>
                    <a:pt x="12912" y="106934"/>
                    <a:pt x="39705" y="23601"/>
                  </a:cubicBezTo>
                  <a:close/>
                </a:path>
              </a:pathLst>
            </a:custGeom>
            <a:solidFill>
              <a:schemeClr val="bg2">
                <a:lumMod val="75000"/>
                <a:alpha val="15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Shape 8">
              <a:extLst>
                <a:ext uri="{FF2B5EF4-FFF2-40B4-BE49-F238E27FC236}">
                  <a16:creationId xmlns:a16="http://schemas.microsoft.com/office/drawing/2014/main" id="{74F9817E-A26F-4D7B-82A1-FA647EE4C86F}"/>
                </a:ext>
              </a:extLst>
            </p:cNvPr>
            <p:cNvSpPr/>
            <p:nvPr/>
          </p:nvSpPr>
          <p:spPr>
            <a:xfrm>
              <a:off x="10597154" y="1907348"/>
              <a:ext cx="1594846" cy="3044131"/>
            </a:xfrm>
            <a:custGeom>
              <a:avLst/>
              <a:gdLst>
                <a:gd name="connsiteX0" fmla="*/ 1126749 w 1594846"/>
                <a:gd name="connsiteY0" fmla="*/ 0 h 3044131"/>
                <a:gd name="connsiteX1" fmla="*/ 1225438 w 1594846"/>
                <a:gd name="connsiteY1" fmla="*/ 86525 h 3044131"/>
                <a:gd name="connsiteX2" fmla="*/ 1413279 w 1594846"/>
                <a:gd name="connsiteY2" fmla="*/ 205892 h 3044131"/>
                <a:gd name="connsiteX3" fmla="*/ 1594846 w 1594846"/>
                <a:gd name="connsiteY3" fmla="*/ 289191 h 3044131"/>
                <a:gd name="connsiteX4" fmla="*/ 1594846 w 1594846"/>
                <a:gd name="connsiteY4" fmla="*/ 2754939 h 3044131"/>
                <a:gd name="connsiteX5" fmla="*/ 1413277 w 1594846"/>
                <a:gd name="connsiteY5" fmla="*/ 2838239 h 3044131"/>
                <a:gd name="connsiteX6" fmla="*/ 1225436 w 1594846"/>
                <a:gd name="connsiteY6" fmla="*/ 2957606 h 3044131"/>
                <a:gd name="connsiteX7" fmla="*/ 1123061 w 1594846"/>
                <a:gd name="connsiteY7" fmla="*/ 3044131 h 3044131"/>
                <a:gd name="connsiteX8" fmla="*/ 1024372 w 1594846"/>
                <a:gd name="connsiteY8" fmla="*/ 2957606 h 3044131"/>
                <a:gd name="connsiteX9" fmla="*/ 293828 w 1594846"/>
                <a:gd name="connsiteY9" fmla="*/ 2594699 h 3044131"/>
                <a:gd name="connsiteX10" fmla="*/ 0 w 1594846"/>
                <a:gd name="connsiteY10" fmla="*/ 1967812 h 3044131"/>
                <a:gd name="connsiteX11" fmla="*/ 0 w 1594846"/>
                <a:gd name="connsiteY11" fmla="*/ 1807917 h 3044131"/>
                <a:gd name="connsiteX12" fmla="*/ 0 w 1594846"/>
                <a:gd name="connsiteY12" fmla="*/ 1598212 h 3044131"/>
                <a:gd name="connsiteX13" fmla="*/ 0 w 1594846"/>
                <a:gd name="connsiteY13" fmla="*/ 1445920 h 3044131"/>
                <a:gd name="connsiteX14" fmla="*/ 0 w 1594846"/>
                <a:gd name="connsiteY14" fmla="*/ 1172210 h 3044131"/>
                <a:gd name="connsiteX15" fmla="*/ 0 w 1594846"/>
                <a:gd name="connsiteY15" fmla="*/ 1076320 h 3044131"/>
                <a:gd name="connsiteX16" fmla="*/ 293829 w 1594846"/>
                <a:gd name="connsiteY16" fmla="*/ 449433 h 3044131"/>
                <a:gd name="connsiteX17" fmla="*/ 1024374 w 1594846"/>
                <a:gd name="connsiteY17" fmla="*/ 86525 h 3044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594846" h="3044131">
                  <a:moveTo>
                    <a:pt x="1126749" y="0"/>
                  </a:moveTo>
                  <a:lnTo>
                    <a:pt x="1225438" y="86525"/>
                  </a:lnTo>
                  <a:cubicBezTo>
                    <a:pt x="1286615" y="133801"/>
                    <a:pt x="1349732" y="172514"/>
                    <a:pt x="1413279" y="205892"/>
                  </a:cubicBezTo>
                  <a:lnTo>
                    <a:pt x="1594846" y="289191"/>
                  </a:lnTo>
                  <a:lnTo>
                    <a:pt x="1594846" y="2754939"/>
                  </a:lnTo>
                  <a:lnTo>
                    <a:pt x="1413277" y="2838239"/>
                  </a:lnTo>
                  <a:cubicBezTo>
                    <a:pt x="1349730" y="2871617"/>
                    <a:pt x="1286613" y="2910330"/>
                    <a:pt x="1225436" y="2957606"/>
                  </a:cubicBezTo>
                  <a:lnTo>
                    <a:pt x="1123061" y="3044131"/>
                  </a:lnTo>
                  <a:lnTo>
                    <a:pt x="1024372" y="2957606"/>
                  </a:lnTo>
                  <a:cubicBezTo>
                    <a:pt x="779664" y="2768501"/>
                    <a:pt x="503910" y="2716412"/>
                    <a:pt x="293828" y="2594699"/>
                  </a:cubicBezTo>
                  <a:cubicBezTo>
                    <a:pt x="91820" y="2453447"/>
                    <a:pt x="0" y="2291454"/>
                    <a:pt x="0" y="1967812"/>
                  </a:cubicBezTo>
                  <a:lnTo>
                    <a:pt x="0" y="1807917"/>
                  </a:lnTo>
                  <a:lnTo>
                    <a:pt x="0" y="1598212"/>
                  </a:lnTo>
                  <a:lnTo>
                    <a:pt x="0" y="1445920"/>
                  </a:lnTo>
                  <a:lnTo>
                    <a:pt x="0" y="1172210"/>
                  </a:lnTo>
                  <a:lnTo>
                    <a:pt x="0" y="1076320"/>
                  </a:lnTo>
                  <a:cubicBezTo>
                    <a:pt x="0" y="752678"/>
                    <a:pt x="91821" y="590684"/>
                    <a:pt x="293829" y="449433"/>
                  </a:cubicBezTo>
                  <a:cubicBezTo>
                    <a:pt x="503912" y="327719"/>
                    <a:pt x="779665" y="275630"/>
                    <a:pt x="1024374" y="86525"/>
                  </a:cubicBezTo>
                  <a:close/>
                </a:path>
              </a:pathLst>
            </a:custGeom>
            <a:solidFill>
              <a:schemeClr val="bg2">
                <a:lumMod val="75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0E734839-B51C-4112-A4D8-DDFCB7F84A6F}"/>
                </a:ext>
              </a:extLst>
            </p:cNvPr>
            <p:cNvSpPr/>
            <p:nvPr/>
          </p:nvSpPr>
          <p:spPr>
            <a:xfrm>
              <a:off x="9265700" y="7622"/>
              <a:ext cx="2372219" cy="2371961"/>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 name="connsiteX0" fmla="*/ 4282900 w 4447989"/>
                <a:gd name="connsiteY0" fmla="*/ 2048959 h 5795027"/>
                <a:gd name="connsiteX1" fmla="*/ 4282900 w 4447989"/>
                <a:gd name="connsiteY1" fmla="*/ 2231503 h 5795027"/>
                <a:gd name="connsiteX2" fmla="*/ 4282900 w 4447989"/>
                <a:gd name="connsiteY2" fmla="*/ 2752557 h 5795027"/>
                <a:gd name="connsiteX3" fmla="*/ 4282900 w 4447989"/>
                <a:gd name="connsiteY3" fmla="*/ 3042471 h 5795027"/>
                <a:gd name="connsiteX4" fmla="*/ 4282900 w 4447989"/>
                <a:gd name="connsiteY4" fmla="*/ 3441681 h 5795027"/>
                <a:gd name="connsiteX5" fmla="*/ 4282900 w 4447989"/>
                <a:gd name="connsiteY5" fmla="*/ 3746068 h 5795027"/>
                <a:gd name="connsiteX6" fmla="*/ 3723546 w 4447989"/>
                <a:gd name="connsiteY6" fmla="*/ 4939455 h 5795027"/>
                <a:gd name="connsiteX7" fmla="*/ 2332829 w 4447989"/>
                <a:gd name="connsiteY7" fmla="*/ 5630311 h 5795027"/>
                <a:gd name="connsiteX8" fmla="*/ 2137940 w 4447989"/>
                <a:gd name="connsiteY8" fmla="*/ 5795027 h 5795027"/>
                <a:gd name="connsiteX9" fmla="*/ 1950069 w 4447989"/>
                <a:gd name="connsiteY9" fmla="*/ 5630311 h 5795027"/>
                <a:gd name="connsiteX10" fmla="*/ 559353 w 4447989"/>
                <a:gd name="connsiteY10" fmla="*/ 4939455 h 5795027"/>
                <a:gd name="connsiteX11" fmla="*/ 0 w 4447989"/>
                <a:gd name="connsiteY11" fmla="*/ 3746068 h 5795027"/>
                <a:gd name="connsiteX12" fmla="*/ 0 w 4447989"/>
                <a:gd name="connsiteY12" fmla="*/ 3441681 h 5795027"/>
                <a:gd name="connsiteX13" fmla="*/ 0 w 4447989"/>
                <a:gd name="connsiteY13" fmla="*/ 3042471 h 5795027"/>
                <a:gd name="connsiteX14" fmla="*/ 0 w 4447989"/>
                <a:gd name="connsiteY14" fmla="*/ 2752557 h 5795027"/>
                <a:gd name="connsiteX15" fmla="*/ 0 w 4447989"/>
                <a:gd name="connsiteY15" fmla="*/ 2231503 h 5795027"/>
                <a:gd name="connsiteX16" fmla="*/ 0 w 4447989"/>
                <a:gd name="connsiteY16" fmla="*/ 2048959 h 5795027"/>
                <a:gd name="connsiteX17" fmla="*/ 559354 w 4447989"/>
                <a:gd name="connsiteY17" fmla="*/ 855573 h 5795027"/>
                <a:gd name="connsiteX18" fmla="*/ 1950071 w 4447989"/>
                <a:gd name="connsiteY18" fmla="*/ 164715 h 5795027"/>
                <a:gd name="connsiteX19" fmla="*/ 2144960 w 4447989"/>
                <a:gd name="connsiteY19" fmla="*/ 0 h 5795027"/>
                <a:gd name="connsiteX20" fmla="*/ 2332832 w 4447989"/>
                <a:gd name="connsiteY20" fmla="*/ 164715 h 5795027"/>
                <a:gd name="connsiteX21" fmla="*/ 3723546 w 4447989"/>
                <a:gd name="connsiteY21" fmla="*/ 855573 h 5795027"/>
                <a:gd name="connsiteX22" fmla="*/ 4447989 w 4447989"/>
                <a:gd name="connsiteY22" fmla="*/ 2214048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48071 w 4282900"/>
                <a:gd name="connsiteY0" fmla="*/ 1519558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48071 w 4292243"/>
                <a:gd name="connsiteY0" fmla="*/ 1519558 h 5795027"/>
                <a:gd name="connsiteX1" fmla="*/ 4282900 w 4292243"/>
                <a:gd name="connsiteY1" fmla="*/ 2231503 h 5795027"/>
                <a:gd name="connsiteX2" fmla="*/ 4282900 w 4292243"/>
                <a:gd name="connsiteY2" fmla="*/ 2752557 h 5795027"/>
                <a:gd name="connsiteX3" fmla="*/ 4282900 w 4292243"/>
                <a:gd name="connsiteY3" fmla="*/ 3042471 h 5795027"/>
                <a:gd name="connsiteX4" fmla="*/ 4282900 w 4292243"/>
                <a:gd name="connsiteY4" fmla="*/ 3441681 h 5795027"/>
                <a:gd name="connsiteX5" fmla="*/ 4282900 w 4292243"/>
                <a:gd name="connsiteY5" fmla="*/ 3746068 h 5795027"/>
                <a:gd name="connsiteX6" fmla="*/ 3723546 w 4292243"/>
                <a:gd name="connsiteY6" fmla="*/ 4939455 h 5795027"/>
                <a:gd name="connsiteX7" fmla="*/ 2332829 w 4292243"/>
                <a:gd name="connsiteY7" fmla="*/ 5630311 h 5795027"/>
                <a:gd name="connsiteX8" fmla="*/ 2137940 w 4292243"/>
                <a:gd name="connsiteY8" fmla="*/ 5795027 h 5795027"/>
                <a:gd name="connsiteX9" fmla="*/ 1950069 w 4292243"/>
                <a:gd name="connsiteY9" fmla="*/ 5630311 h 5795027"/>
                <a:gd name="connsiteX10" fmla="*/ 559353 w 4292243"/>
                <a:gd name="connsiteY10" fmla="*/ 4939455 h 5795027"/>
                <a:gd name="connsiteX11" fmla="*/ 0 w 4292243"/>
                <a:gd name="connsiteY11" fmla="*/ 3746068 h 5795027"/>
                <a:gd name="connsiteX12" fmla="*/ 0 w 4292243"/>
                <a:gd name="connsiteY12" fmla="*/ 3441681 h 5795027"/>
                <a:gd name="connsiteX13" fmla="*/ 0 w 4292243"/>
                <a:gd name="connsiteY13" fmla="*/ 3042471 h 5795027"/>
                <a:gd name="connsiteX14" fmla="*/ 0 w 4292243"/>
                <a:gd name="connsiteY14" fmla="*/ 2752557 h 5795027"/>
                <a:gd name="connsiteX15" fmla="*/ 0 w 4292243"/>
                <a:gd name="connsiteY15" fmla="*/ 2231503 h 5795027"/>
                <a:gd name="connsiteX16" fmla="*/ 0 w 4292243"/>
                <a:gd name="connsiteY16" fmla="*/ 2048959 h 5795027"/>
                <a:gd name="connsiteX17" fmla="*/ 559354 w 4292243"/>
                <a:gd name="connsiteY17" fmla="*/ 855573 h 5795027"/>
                <a:gd name="connsiteX18" fmla="*/ 1950071 w 4292243"/>
                <a:gd name="connsiteY18" fmla="*/ 164715 h 5795027"/>
                <a:gd name="connsiteX19" fmla="*/ 2144960 w 4292243"/>
                <a:gd name="connsiteY19" fmla="*/ 0 h 5795027"/>
                <a:gd name="connsiteX20" fmla="*/ 2332832 w 4292243"/>
                <a:gd name="connsiteY20" fmla="*/ 164715 h 5795027"/>
                <a:gd name="connsiteX21" fmla="*/ 3723546 w 4292243"/>
                <a:gd name="connsiteY21" fmla="*/ 855573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2144960 w 4282900"/>
                <a:gd name="connsiteY18" fmla="*/ 0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64279 w 4282900"/>
                <a:gd name="connsiteY17" fmla="*/ 1516418 h 5795027"/>
                <a:gd name="connsiteX18" fmla="*/ 559354 w 4282900"/>
                <a:gd name="connsiteY18" fmla="*/ 855573 h 5795027"/>
                <a:gd name="connsiteX19" fmla="*/ 2144960 w 4282900"/>
                <a:gd name="connsiteY19" fmla="*/ 0 h 5795027"/>
                <a:gd name="connsiteX0" fmla="*/ 4213242 w 4282900"/>
                <a:gd name="connsiteY0" fmla="*/ 657020 h 4939454"/>
                <a:gd name="connsiteX1" fmla="*/ 4282900 w 4282900"/>
                <a:gd name="connsiteY1" fmla="*/ 1375930 h 4939454"/>
                <a:gd name="connsiteX2" fmla="*/ 4282900 w 4282900"/>
                <a:gd name="connsiteY2" fmla="*/ 1896984 h 4939454"/>
                <a:gd name="connsiteX3" fmla="*/ 4282900 w 4282900"/>
                <a:gd name="connsiteY3" fmla="*/ 2186898 h 4939454"/>
                <a:gd name="connsiteX4" fmla="*/ 4282900 w 4282900"/>
                <a:gd name="connsiteY4" fmla="*/ 2586108 h 4939454"/>
                <a:gd name="connsiteX5" fmla="*/ 4282900 w 4282900"/>
                <a:gd name="connsiteY5" fmla="*/ 2890495 h 4939454"/>
                <a:gd name="connsiteX6" fmla="*/ 3723546 w 4282900"/>
                <a:gd name="connsiteY6" fmla="*/ 4083882 h 4939454"/>
                <a:gd name="connsiteX7" fmla="*/ 2332829 w 4282900"/>
                <a:gd name="connsiteY7" fmla="*/ 4774738 h 4939454"/>
                <a:gd name="connsiteX8" fmla="*/ 2137940 w 4282900"/>
                <a:gd name="connsiteY8" fmla="*/ 4939454 h 4939454"/>
                <a:gd name="connsiteX9" fmla="*/ 1950069 w 4282900"/>
                <a:gd name="connsiteY9" fmla="*/ 4774738 h 4939454"/>
                <a:gd name="connsiteX10" fmla="*/ 559353 w 4282900"/>
                <a:gd name="connsiteY10" fmla="*/ 4083882 h 4939454"/>
                <a:gd name="connsiteX11" fmla="*/ 0 w 4282900"/>
                <a:gd name="connsiteY11" fmla="*/ 2890495 h 4939454"/>
                <a:gd name="connsiteX12" fmla="*/ 0 w 4282900"/>
                <a:gd name="connsiteY12" fmla="*/ 2586108 h 4939454"/>
                <a:gd name="connsiteX13" fmla="*/ 0 w 4282900"/>
                <a:gd name="connsiteY13" fmla="*/ 2186898 h 4939454"/>
                <a:gd name="connsiteX14" fmla="*/ 0 w 4282900"/>
                <a:gd name="connsiteY14" fmla="*/ 1896984 h 4939454"/>
                <a:gd name="connsiteX15" fmla="*/ 0 w 4282900"/>
                <a:gd name="connsiteY15" fmla="*/ 1375930 h 4939454"/>
                <a:gd name="connsiteX16" fmla="*/ 0 w 4282900"/>
                <a:gd name="connsiteY16" fmla="*/ 1193386 h 4939454"/>
                <a:gd name="connsiteX17" fmla="*/ 64279 w 4282900"/>
                <a:gd name="connsiteY17" fmla="*/ 660845 h 4939454"/>
                <a:gd name="connsiteX18" fmla="*/ 559354 w 4282900"/>
                <a:gd name="connsiteY18" fmla="*/ 0 h 4939454"/>
                <a:gd name="connsiteX0" fmla="*/ 4213242 w 4282900"/>
                <a:gd name="connsiteY0" fmla="*/ 0 h 4282434"/>
                <a:gd name="connsiteX1" fmla="*/ 4282900 w 4282900"/>
                <a:gd name="connsiteY1" fmla="*/ 718910 h 4282434"/>
                <a:gd name="connsiteX2" fmla="*/ 4282900 w 4282900"/>
                <a:gd name="connsiteY2" fmla="*/ 1239964 h 4282434"/>
                <a:gd name="connsiteX3" fmla="*/ 4282900 w 4282900"/>
                <a:gd name="connsiteY3" fmla="*/ 1529878 h 4282434"/>
                <a:gd name="connsiteX4" fmla="*/ 4282900 w 4282900"/>
                <a:gd name="connsiteY4" fmla="*/ 1929088 h 4282434"/>
                <a:gd name="connsiteX5" fmla="*/ 4282900 w 4282900"/>
                <a:gd name="connsiteY5" fmla="*/ 2233475 h 4282434"/>
                <a:gd name="connsiteX6" fmla="*/ 3723546 w 4282900"/>
                <a:gd name="connsiteY6" fmla="*/ 3426862 h 4282434"/>
                <a:gd name="connsiteX7" fmla="*/ 2332829 w 4282900"/>
                <a:gd name="connsiteY7" fmla="*/ 4117718 h 4282434"/>
                <a:gd name="connsiteX8" fmla="*/ 2137940 w 4282900"/>
                <a:gd name="connsiteY8" fmla="*/ 4282434 h 4282434"/>
                <a:gd name="connsiteX9" fmla="*/ 1950069 w 4282900"/>
                <a:gd name="connsiteY9" fmla="*/ 4117718 h 4282434"/>
                <a:gd name="connsiteX10" fmla="*/ 559353 w 4282900"/>
                <a:gd name="connsiteY10" fmla="*/ 3426862 h 4282434"/>
                <a:gd name="connsiteX11" fmla="*/ 0 w 4282900"/>
                <a:gd name="connsiteY11" fmla="*/ 2233475 h 4282434"/>
                <a:gd name="connsiteX12" fmla="*/ 0 w 4282900"/>
                <a:gd name="connsiteY12" fmla="*/ 1929088 h 4282434"/>
                <a:gd name="connsiteX13" fmla="*/ 0 w 4282900"/>
                <a:gd name="connsiteY13" fmla="*/ 1529878 h 4282434"/>
                <a:gd name="connsiteX14" fmla="*/ 0 w 4282900"/>
                <a:gd name="connsiteY14" fmla="*/ 1239964 h 4282434"/>
                <a:gd name="connsiteX15" fmla="*/ 0 w 4282900"/>
                <a:gd name="connsiteY15" fmla="*/ 718910 h 4282434"/>
                <a:gd name="connsiteX16" fmla="*/ 0 w 4282900"/>
                <a:gd name="connsiteY16" fmla="*/ 536366 h 4282434"/>
                <a:gd name="connsiteX17" fmla="*/ 64279 w 4282900"/>
                <a:gd name="connsiteY17" fmla="*/ 3825 h 4282434"/>
                <a:gd name="connsiteX0" fmla="*/ 4213242 w 4282900"/>
                <a:gd name="connsiteY0" fmla="*/ 0 h 4282434"/>
                <a:gd name="connsiteX1" fmla="*/ 4282900 w 4282900"/>
                <a:gd name="connsiteY1" fmla="*/ 718910 h 4282434"/>
                <a:gd name="connsiteX2" fmla="*/ 4282900 w 4282900"/>
                <a:gd name="connsiteY2" fmla="*/ 1239964 h 4282434"/>
                <a:gd name="connsiteX3" fmla="*/ 4282900 w 4282900"/>
                <a:gd name="connsiteY3" fmla="*/ 1529878 h 4282434"/>
                <a:gd name="connsiteX4" fmla="*/ 4282900 w 4282900"/>
                <a:gd name="connsiteY4" fmla="*/ 1929088 h 4282434"/>
                <a:gd name="connsiteX5" fmla="*/ 4282900 w 4282900"/>
                <a:gd name="connsiteY5" fmla="*/ 2233475 h 4282434"/>
                <a:gd name="connsiteX6" fmla="*/ 3723546 w 4282900"/>
                <a:gd name="connsiteY6" fmla="*/ 3426862 h 4282434"/>
                <a:gd name="connsiteX7" fmla="*/ 2332829 w 4282900"/>
                <a:gd name="connsiteY7" fmla="*/ 4117718 h 4282434"/>
                <a:gd name="connsiteX8" fmla="*/ 2137940 w 4282900"/>
                <a:gd name="connsiteY8" fmla="*/ 4282434 h 4282434"/>
                <a:gd name="connsiteX9" fmla="*/ 1950069 w 4282900"/>
                <a:gd name="connsiteY9" fmla="*/ 4117718 h 4282434"/>
                <a:gd name="connsiteX10" fmla="*/ 559353 w 4282900"/>
                <a:gd name="connsiteY10" fmla="*/ 3426862 h 4282434"/>
                <a:gd name="connsiteX11" fmla="*/ 0 w 4282900"/>
                <a:gd name="connsiteY11" fmla="*/ 2233475 h 4282434"/>
                <a:gd name="connsiteX12" fmla="*/ 0 w 4282900"/>
                <a:gd name="connsiteY12" fmla="*/ 1929088 h 4282434"/>
                <a:gd name="connsiteX13" fmla="*/ 0 w 4282900"/>
                <a:gd name="connsiteY13" fmla="*/ 1529878 h 4282434"/>
                <a:gd name="connsiteX14" fmla="*/ 0 w 4282900"/>
                <a:gd name="connsiteY14" fmla="*/ 1239964 h 4282434"/>
                <a:gd name="connsiteX15" fmla="*/ 0 w 4282900"/>
                <a:gd name="connsiteY15" fmla="*/ 718910 h 4282434"/>
                <a:gd name="connsiteX16" fmla="*/ 0 w 4282900"/>
                <a:gd name="connsiteY16" fmla="*/ 536366 h 4282434"/>
                <a:gd name="connsiteX17" fmla="*/ 64279 w 4282900"/>
                <a:gd name="connsiteY17" fmla="*/ 3825 h 428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282900" h="4282434">
                  <a:moveTo>
                    <a:pt x="4213242" y="0"/>
                  </a:moveTo>
                  <a:cubicBezTo>
                    <a:pt x="4294511" y="306972"/>
                    <a:pt x="4271290" y="481595"/>
                    <a:pt x="4282900" y="718910"/>
                  </a:cubicBezTo>
                  <a:lnTo>
                    <a:pt x="4282900" y="1239964"/>
                  </a:lnTo>
                  <a:lnTo>
                    <a:pt x="4282900" y="1529878"/>
                  </a:lnTo>
                  <a:lnTo>
                    <a:pt x="4282900" y="1929088"/>
                  </a:lnTo>
                  <a:lnTo>
                    <a:pt x="4282900" y="2233475"/>
                  </a:lnTo>
                  <a:cubicBezTo>
                    <a:pt x="4282900" y="2849584"/>
                    <a:pt x="4108103" y="3157966"/>
                    <a:pt x="3723546" y="3426862"/>
                  </a:cubicBezTo>
                  <a:cubicBezTo>
                    <a:pt x="3323617" y="3658565"/>
                    <a:pt x="2798672" y="3757725"/>
                    <a:pt x="2332829" y="4117718"/>
                  </a:cubicBezTo>
                  <a:lnTo>
                    <a:pt x="2137940" y="4282434"/>
                  </a:lnTo>
                  <a:lnTo>
                    <a:pt x="1950069" y="4117718"/>
                  </a:lnTo>
                  <a:cubicBezTo>
                    <a:pt x="1484225" y="3757725"/>
                    <a:pt x="959280" y="3658565"/>
                    <a:pt x="559353" y="3426862"/>
                  </a:cubicBezTo>
                  <a:cubicBezTo>
                    <a:pt x="174796" y="3157966"/>
                    <a:pt x="0" y="2849584"/>
                    <a:pt x="0" y="2233475"/>
                  </a:cubicBezTo>
                  <a:lnTo>
                    <a:pt x="0" y="1929088"/>
                  </a:lnTo>
                  <a:lnTo>
                    <a:pt x="0" y="1529878"/>
                  </a:lnTo>
                  <a:lnTo>
                    <a:pt x="0" y="1239964"/>
                  </a:lnTo>
                  <a:lnTo>
                    <a:pt x="0" y="718910"/>
                  </a:lnTo>
                  <a:lnTo>
                    <a:pt x="0" y="536366"/>
                  </a:lnTo>
                  <a:cubicBezTo>
                    <a:pt x="10713" y="417185"/>
                    <a:pt x="19813" y="133066"/>
                    <a:pt x="64279" y="3825"/>
                  </a:cubicBez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Freeform: Shape 10">
              <a:extLst>
                <a:ext uri="{FF2B5EF4-FFF2-40B4-BE49-F238E27FC236}">
                  <a16:creationId xmlns:a16="http://schemas.microsoft.com/office/drawing/2014/main" id="{51DFF651-C17F-4B2C-A962-32FA4958BCFA}"/>
                </a:ext>
              </a:extLst>
            </p:cNvPr>
            <p:cNvSpPr/>
            <p:nvPr/>
          </p:nvSpPr>
          <p:spPr>
            <a:xfrm>
              <a:off x="10536649" y="1823190"/>
              <a:ext cx="1654608" cy="3209758"/>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 name="connsiteX0" fmla="*/ 2144960 w 4282900"/>
                <a:gd name="connsiteY0" fmla="*/ 0 h 5795027"/>
                <a:gd name="connsiteX1" fmla="*/ 2332832 w 4282900"/>
                <a:gd name="connsiteY1" fmla="*/ 164715 h 5795027"/>
                <a:gd name="connsiteX2" fmla="*/ 2976290 w 4282900"/>
                <a:gd name="connsiteY2" fmla="*/ 524033 h 5795027"/>
                <a:gd name="connsiteX3" fmla="*/ 3723546 w 4282900"/>
                <a:gd name="connsiteY3" fmla="*/ 855573 h 5795027"/>
                <a:gd name="connsiteX4" fmla="*/ 4282900 w 4282900"/>
                <a:gd name="connsiteY4" fmla="*/ 2048959 h 5795027"/>
                <a:gd name="connsiteX5" fmla="*/ 4282900 w 4282900"/>
                <a:gd name="connsiteY5" fmla="*/ 2231503 h 5795027"/>
                <a:gd name="connsiteX6" fmla="*/ 4282900 w 4282900"/>
                <a:gd name="connsiteY6" fmla="*/ 2752557 h 5795027"/>
                <a:gd name="connsiteX7" fmla="*/ 4282900 w 4282900"/>
                <a:gd name="connsiteY7" fmla="*/ 3042471 h 5795027"/>
                <a:gd name="connsiteX8" fmla="*/ 4282900 w 4282900"/>
                <a:gd name="connsiteY8" fmla="*/ 3441681 h 5795027"/>
                <a:gd name="connsiteX9" fmla="*/ 4282900 w 4282900"/>
                <a:gd name="connsiteY9" fmla="*/ 3746068 h 5795027"/>
                <a:gd name="connsiteX10" fmla="*/ 3723546 w 4282900"/>
                <a:gd name="connsiteY10" fmla="*/ 4939455 h 5795027"/>
                <a:gd name="connsiteX11" fmla="*/ 2332829 w 4282900"/>
                <a:gd name="connsiteY11" fmla="*/ 5630311 h 5795027"/>
                <a:gd name="connsiteX12" fmla="*/ 2137940 w 4282900"/>
                <a:gd name="connsiteY12" fmla="*/ 5795027 h 5795027"/>
                <a:gd name="connsiteX13" fmla="*/ 1950069 w 4282900"/>
                <a:gd name="connsiteY13" fmla="*/ 5630311 h 5795027"/>
                <a:gd name="connsiteX14" fmla="*/ 559353 w 4282900"/>
                <a:gd name="connsiteY14" fmla="*/ 4939455 h 5795027"/>
                <a:gd name="connsiteX15" fmla="*/ 0 w 4282900"/>
                <a:gd name="connsiteY15" fmla="*/ 3746068 h 5795027"/>
                <a:gd name="connsiteX16" fmla="*/ 0 w 4282900"/>
                <a:gd name="connsiteY16" fmla="*/ 3441681 h 5795027"/>
                <a:gd name="connsiteX17" fmla="*/ 0 w 4282900"/>
                <a:gd name="connsiteY17" fmla="*/ 3042471 h 5795027"/>
                <a:gd name="connsiteX18" fmla="*/ 0 w 4282900"/>
                <a:gd name="connsiteY18" fmla="*/ 2752557 h 5795027"/>
                <a:gd name="connsiteX19" fmla="*/ 0 w 4282900"/>
                <a:gd name="connsiteY19" fmla="*/ 2231503 h 5795027"/>
                <a:gd name="connsiteX20" fmla="*/ 0 w 4282900"/>
                <a:gd name="connsiteY20" fmla="*/ 2048959 h 5795027"/>
                <a:gd name="connsiteX21" fmla="*/ 559354 w 4282900"/>
                <a:gd name="connsiteY21" fmla="*/ 855573 h 5795027"/>
                <a:gd name="connsiteX22" fmla="*/ 1950071 w 4282900"/>
                <a:gd name="connsiteY22" fmla="*/ 164715 h 5795027"/>
                <a:gd name="connsiteX23" fmla="*/ 2144960 w 4282900"/>
                <a:gd name="connsiteY23" fmla="*/ 0 h 5795027"/>
                <a:gd name="connsiteX0" fmla="*/ 3723546 w 4282900"/>
                <a:gd name="connsiteY0" fmla="*/ 855573 h 5795027"/>
                <a:gd name="connsiteX1" fmla="*/ 4282900 w 4282900"/>
                <a:gd name="connsiteY1" fmla="*/ 2048959 h 5795027"/>
                <a:gd name="connsiteX2" fmla="*/ 4282900 w 4282900"/>
                <a:gd name="connsiteY2" fmla="*/ 2231503 h 5795027"/>
                <a:gd name="connsiteX3" fmla="*/ 4282900 w 4282900"/>
                <a:gd name="connsiteY3" fmla="*/ 2752557 h 5795027"/>
                <a:gd name="connsiteX4" fmla="*/ 4282900 w 4282900"/>
                <a:gd name="connsiteY4" fmla="*/ 3042471 h 5795027"/>
                <a:gd name="connsiteX5" fmla="*/ 4282900 w 4282900"/>
                <a:gd name="connsiteY5" fmla="*/ 3441681 h 5795027"/>
                <a:gd name="connsiteX6" fmla="*/ 4282900 w 4282900"/>
                <a:gd name="connsiteY6" fmla="*/ 3746068 h 5795027"/>
                <a:gd name="connsiteX7" fmla="*/ 3723546 w 4282900"/>
                <a:gd name="connsiteY7" fmla="*/ 4939455 h 5795027"/>
                <a:gd name="connsiteX8" fmla="*/ 2332829 w 4282900"/>
                <a:gd name="connsiteY8" fmla="*/ 5630311 h 5795027"/>
                <a:gd name="connsiteX9" fmla="*/ 2137940 w 4282900"/>
                <a:gd name="connsiteY9" fmla="*/ 5795027 h 5795027"/>
                <a:gd name="connsiteX10" fmla="*/ 1950069 w 4282900"/>
                <a:gd name="connsiteY10" fmla="*/ 5630311 h 5795027"/>
                <a:gd name="connsiteX11" fmla="*/ 559353 w 4282900"/>
                <a:gd name="connsiteY11" fmla="*/ 4939455 h 5795027"/>
                <a:gd name="connsiteX12" fmla="*/ 0 w 4282900"/>
                <a:gd name="connsiteY12" fmla="*/ 3746068 h 5795027"/>
                <a:gd name="connsiteX13" fmla="*/ 0 w 4282900"/>
                <a:gd name="connsiteY13" fmla="*/ 3441681 h 5795027"/>
                <a:gd name="connsiteX14" fmla="*/ 0 w 4282900"/>
                <a:gd name="connsiteY14" fmla="*/ 3042471 h 5795027"/>
                <a:gd name="connsiteX15" fmla="*/ 0 w 4282900"/>
                <a:gd name="connsiteY15" fmla="*/ 2752557 h 5795027"/>
                <a:gd name="connsiteX16" fmla="*/ 0 w 4282900"/>
                <a:gd name="connsiteY16" fmla="*/ 2231503 h 5795027"/>
                <a:gd name="connsiteX17" fmla="*/ 0 w 4282900"/>
                <a:gd name="connsiteY17" fmla="*/ 2048959 h 5795027"/>
                <a:gd name="connsiteX18" fmla="*/ 559354 w 4282900"/>
                <a:gd name="connsiteY18" fmla="*/ 855573 h 5795027"/>
                <a:gd name="connsiteX19" fmla="*/ 1950071 w 4282900"/>
                <a:gd name="connsiteY19" fmla="*/ 164715 h 5795027"/>
                <a:gd name="connsiteX20" fmla="*/ 2144960 w 4282900"/>
                <a:gd name="connsiteY20" fmla="*/ 0 h 5795027"/>
                <a:gd name="connsiteX21" fmla="*/ 2332832 w 4282900"/>
                <a:gd name="connsiteY21" fmla="*/ 164715 h 5795027"/>
                <a:gd name="connsiteX22" fmla="*/ 2976290 w 4282900"/>
                <a:gd name="connsiteY22" fmla="*/ 524033 h 5795027"/>
                <a:gd name="connsiteX23" fmla="*/ 3888635 w 4282900"/>
                <a:gd name="connsiteY23" fmla="*/ 1020662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2976290 w 4282900"/>
                <a:gd name="connsiteY21" fmla="*/ 524033 h 5795027"/>
                <a:gd name="connsiteX22" fmla="*/ 3888635 w 4282900"/>
                <a:gd name="connsiteY22" fmla="*/ 1020662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2976290 w 4282900"/>
                <a:gd name="connsiteY21" fmla="*/ 524033 h 5795027"/>
                <a:gd name="connsiteX0" fmla="*/ 4282900 w 4282900"/>
                <a:gd name="connsiteY0" fmla="*/ 2231503 h 5795027"/>
                <a:gd name="connsiteX1" fmla="*/ 4282900 w 4282900"/>
                <a:gd name="connsiteY1" fmla="*/ 2752557 h 5795027"/>
                <a:gd name="connsiteX2" fmla="*/ 4282900 w 4282900"/>
                <a:gd name="connsiteY2" fmla="*/ 3042471 h 5795027"/>
                <a:gd name="connsiteX3" fmla="*/ 4282900 w 4282900"/>
                <a:gd name="connsiteY3" fmla="*/ 3441681 h 5795027"/>
                <a:gd name="connsiteX4" fmla="*/ 4282900 w 4282900"/>
                <a:gd name="connsiteY4" fmla="*/ 3746068 h 5795027"/>
                <a:gd name="connsiteX5" fmla="*/ 3723546 w 4282900"/>
                <a:gd name="connsiteY5" fmla="*/ 4939455 h 5795027"/>
                <a:gd name="connsiteX6" fmla="*/ 2332829 w 4282900"/>
                <a:gd name="connsiteY6" fmla="*/ 5630311 h 5795027"/>
                <a:gd name="connsiteX7" fmla="*/ 2137940 w 4282900"/>
                <a:gd name="connsiteY7" fmla="*/ 5795027 h 5795027"/>
                <a:gd name="connsiteX8" fmla="*/ 1950069 w 4282900"/>
                <a:gd name="connsiteY8" fmla="*/ 5630311 h 5795027"/>
                <a:gd name="connsiteX9" fmla="*/ 559353 w 4282900"/>
                <a:gd name="connsiteY9" fmla="*/ 4939455 h 5795027"/>
                <a:gd name="connsiteX10" fmla="*/ 0 w 4282900"/>
                <a:gd name="connsiteY10" fmla="*/ 3746068 h 5795027"/>
                <a:gd name="connsiteX11" fmla="*/ 0 w 4282900"/>
                <a:gd name="connsiteY11" fmla="*/ 3441681 h 5795027"/>
                <a:gd name="connsiteX12" fmla="*/ 0 w 4282900"/>
                <a:gd name="connsiteY12" fmla="*/ 3042471 h 5795027"/>
                <a:gd name="connsiteX13" fmla="*/ 0 w 4282900"/>
                <a:gd name="connsiteY13" fmla="*/ 2752557 h 5795027"/>
                <a:gd name="connsiteX14" fmla="*/ 0 w 4282900"/>
                <a:gd name="connsiteY14" fmla="*/ 2231503 h 5795027"/>
                <a:gd name="connsiteX15" fmla="*/ 0 w 4282900"/>
                <a:gd name="connsiteY15" fmla="*/ 2048959 h 5795027"/>
                <a:gd name="connsiteX16" fmla="*/ 559354 w 4282900"/>
                <a:gd name="connsiteY16" fmla="*/ 855573 h 5795027"/>
                <a:gd name="connsiteX17" fmla="*/ 1950071 w 4282900"/>
                <a:gd name="connsiteY17" fmla="*/ 164715 h 5795027"/>
                <a:gd name="connsiteX18" fmla="*/ 2144960 w 4282900"/>
                <a:gd name="connsiteY18" fmla="*/ 0 h 5795027"/>
                <a:gd name="connsiteX19" fmla="*/ 2332832 w 4282900"/>
                <a:gd name="connsiteY19" fmla="*/ 164715 h 5795027"/>
                <a:gd name="connsiteX20" fmla="*/ 2976290 w 4282900"/>
                <a:gd name="connsiteY20" fmla="*/ 524033 h 5795027"/>
                <a:gd name="connsiteX0" fmla="*/ 4282900 w 4282900"/>
                <a:gd name="connsiteY0" fmla="*/ 2752557 h 5795027"/>
                <a:gd name="connsiteX1" fmla="*/ 4282900 w 4282900"/>
                <a:gd name="connsiteY1" fmla="*/ 3042471 h 5795027"/>
                <a:gd name="connsiteX2" fmla="*/ 4282900 w 4282900"/>
                <a:gd name="connsiteY2" fmla="*/ 3441681 h 5795027"/>
                <a:gd name="connsiteX3" fmla="*/ 4282900 w 4282900"/>
                <a:gd name="connsiteY3" fmla="*/ 3746068 h 5795027"/>
                <a:gd name="connsiteX4" fmla="*/ 3723546 w 4282900"/>
                <a:gd name="connsiteY4" fmla="*/ 4939455 h 5795027"/>
                <a:gd name="connsiteX5" fmla="*/ 2332829 w 4282900"/>
                <a:gd name="connsiteY5" fmla="*/ 5630311 h 5795027"/>
                <a:gd name="connsiteX6" fmla="*/ 2137940 w 4282900"/>
                <a:gd name="connsiteY6" fmla="*/ 5795027 h 5795027"/>
                <a:gd name="connsiteX7" fmla="*/ 1950069 w 4282900"/>
                <a:gd name="connsiteY7" fmla="*/ 5630311 h 5795027"/>
                <a:gd name="connsiteX8" fmla="*/ 559353 w 4282900"/>
                <a:gd name="connsiteY8" fmla="*/ 4939455 h 5795027"/>
                <a:gd name="connsiteX9" fmla="*/ 0 w 4282900"/>
                <a:gd name="connsiteY9" fmla="*/ 3746068 h 5795027"/>
                <a:gd name="connsiteX10" fmla="*/ 0 w 4282900"/>
                <a:gd name="connsiteY10" fmla="*/ 3441681 h 5795027"/>
                <a:gd name="connsiteX11" fmla="*/ 0 w 4282900"/>
                <a:gd name="connsiteY11" fmla="*/ 3042471 h 5795027"/>
                <a:gd name="connsiteX12" fmla="*/ 0 w 4282900"/>
                <a:gd name="connsiteY12" fmla="*/ 2752557 h 5795027"/>
                <a:gd name="connsiteX13" fmla="*/ 0 w 4282900"/>
                <a:gd name="connsiteY13" fmla="*/ 2231503 h 5795027"/>
                <a:gd name="connsiteX14" fmla="*/ 0 w 4282900"/>
                <a:gd name="connsiteY14" fmla="*/ 2048959 h 5795027"/>
                <a:gd name="connsiteX15" fmla="*/ 559354 w 4282900"/>
                <a:gd name="connsiteY15" fmla="*/ 855573 h 5795027"/>
                <a:gd name="connsiteX16" fmla="*/ 1950071 w 4282900"/>
                <a:gd name="connsiteY16" fmla="*/ 164715 h 5795027"/>
                <a:gd name="connsiteX17" fmla="*/ 2144960 w 4282900"/>
                <a:gd name="connsiteY17" fmla="*/ 0 h 5795027"/>
                <a:gd name="connsiteX18" fmla="*/ 2332832 w 4282900"/>
                <a:gd name="connsiteY18" fmla="*/ 164715 h 5795027"/>
                <a:gd name="connsiteX19" fmla="*/ 2976290 w 4282900"/>
                <a:gd name="connsiteY19" fmla="*/ 524033 h 5795027"/>
                <a:gd name="connsiteX0" fmla="*/ 4282900 w 4282900"/>
                <a:gd name="connsiteY0" fmla="*/ 3042471 h 5795027"/>
                <a:gd name="connsiteX1" fmla="*/ 4282900 w 4282900"/>
                <a:gd name="connsiteY1" fmla="*/ 3441681 h 5795027"/>
                <a:gd name="connsiteX2" fmla="*/ 4282900 w 4282900"/>
                <a:gd name="connsiteY2" fmla="*/ 3746068 h 5795027"/>
                <a:gd name="connsiteX3" fmla="*/ 3723546 w 4282900"/>
                <a:gd name="connsiteY3" fmla="*/ 4939455 h 5795027"/>
                <a:gd name="connsiteX4" fmla="*/ 2332829 w 4282900"/>
                <a:gd name="connsiteY4" fmla="*/ 5630311 h 5795027"/>
                <a:gd name="connsiteX5" fmla="*/ 2137940 w 4282900"/>
                <a:gd name="connsiteY5" fmla="*/ 5795027 h 5795027"/>
                <a:gd name="connsiteX6" fmla="*/ 1950069 w 4282900"/>
                <a:gd name="connsiteY6" fmla="*/ 5630311 h 5795027"/>
                <a:gd name="connsiteX7" fmla="*/ 559353 w 4282900"/>
                <a:gd name="connsiteY7" fmla="*/ 4939455 h 5795027"/>
                <a:gd name="connsiteX8" fmla="*/ 0 w 4282900"/>
                <a:gd name="connsiteY8" fmla="*/ 3746068 h 5795027"/>
                <a:gd name="connsiteX9" fmla="*/ 0 w 4282900"/>
                <a:gd name="connsiteY9" fmla="*/ 3441681 h 5795027"/>
                <a:gd name="connsiteX10" fmla="*/ 0 w 4282900"/>
                <a:gd name="connsiteY10" fmla="*/ 3042471 h 5795027"/>
                <a:gd name="connsiteX11" fmla="*/ 0 w 4282900"/>
                <a:gd name="connsiteY11" fmla="*/ 2752557 h 5795027"/>
                <a:gd name="connsiteX12" fmla="*/ 0 w 4282900"/>
                <a:gd name="connsiteY12" fmla="*/ 2231503 h 5795027"/>
                <a:gd name="connsiteX13" fmla="*/ 0 w 4282900"/>
                <a:gd name="connsiteY13" fmla="*/ 2048959 h 5795027"/>
                <a:gd name="connsiteX14" fmla="*/ 559354 w 4282900"/>
                <a:gd name="connsiteY14" fmla="*/ 855573 h 5795027"/>
                <a:gd name="connsiteX15" fmla="*/ 1950071 w 4282900"/>
                <a:gd name="connsiteY15" fmla="*/ 164715 h 5795027"/>
                <a:gd name="connsiteX16" fmla="*/ 2144960 w 4282900"/>
                <a:gd name="connsiteY16" fmla="*/ 0 h 5795027"/>
                <a:gd name="connsiteX17" fmla="*/ 2332832 w 4282900"/>
                <a:gd name="connsiteY17" fmla="*/ 164715 h 5795027"/>
                <a:gd name="connsiteX18" fmla="*/ 2976290 w 4282900"/>
                <a:gd name="connsiteY18" fmla="*/ 524033 h 5795027"/>
                <a:gd name="connsiteX0" fmla="*/ 4282900 w 4282900"/>
                <a:gd name="connsiteY0" fmla="*/ 3441681 h 5795027"/>
                <a:gd name="connsiteX1" fmla="*/ 4282900 w 4282900"/>
                <a:gd name="connsiteY1" fmla="*/ 3746068 h 5795027"/>
                <a:gd name="connsiteX2" fmla="*/ 3723546 w 4282900"/>
                <a:gd name="connsiteY2" fmla="*/ 4939455 h 5795027"/>
                <a:gd name="connsiteX3" fmla="*/ 2332829 w 4282900"/>
                <a:gd name="connsiteY3" fmla="*/ 5630311 h 5795027"/>
                <a:gd name="connsiteX4" fmla="*/ 2137940 w 4282900"/>
                <a:gd name="connsiteY4" fmla="*/ 5795027 h 5795027"/>
                <a:gd name="connsiteX5" fmla="*/ 1950069 w 4282900"/>
                <a:gd name="connsiteY5" fmla="*/ 5630311 h 5795027"/>
                <a:gd name="connsiteX6" fmla="*/ 559353 w 4282900"/>
                <a:gd name="connsiteY6" fmla="*/ 4939455 h 5795027"/>
                <a:gd name="connsiteX7" fmla="*/ 0 w 4282900"/>
                <a:gd name="connsiteY7" fmla="*/ 3746068 h 5795027"/>
                <a:gd name="connsiteX8" fmla="*/ 0 w 4282900"/>
                <a:gd name="connsiteY8" fmla="*/ 3441681 h 5795027"/>
                <a:gd name="connsiteX9" fmla="*/ 0 w 4282900"/>
                <a:gd name="connsiteY9" fmla="*/ 3042471 h 5795027"/>
                <a:gd name="connsiteX10" fmla="*/ 0 w 4282900"/>
                <a:gd name="connsiteY10" fmla="*/ 2752557 h 5795027"/>
                <a:gd name="connsiteX11" fmla="*/ 0 w 4282900"/>
                <a:gd name="connsiteY11" fmla="*/ 2231503 h 5795027"/>
                <a:gd name="connsiteX12" fmla="*/ 0 w 4282900"/>
                <a:gd name="connsiteY12" fmla="*/ 2048959 h 5795027"/>
                <a:gd name="connsiteX13" fmla="*/ 559354 w 4282900"/>
                <a:gd name="connsiteY13" fmla="*/ 855573 h 5795027"/>
                <a:gd name="connsiteX14" fmla="*/ 1950071 w 4282900"/>
                <a:gd name="connsiteY14" fmla="*/ 164715 h 5795027"/>
                <a:gd name="connsiteX15" fmla="*/ 2144960 w 4282900"/>
                <a:gd name="connsiteY15" fmla="*/ 0 h 5795027"/>
                <a:gd name="connsiteX16" fmla="*/ 2332832 w 4282900"/>
                <a:gd name="connsiteY16" fmla="*/ 164715 h 5795027"/>
                <a:gd name="connsiteX17" fmla="*/ 2976290 w 4282900"/>
                <a:gd name="connsiteY17" fmla="*/ 524033 h 5795027"/>
                <a:gd name="connsiteX0" fmla="*/ 4282900 w 4282900"/>
                <a:gd name="connsiteY0" fmla="*/ 3441681 h 5795027"/>
                <a:gd name="connsiteX1" fmla="*/ 3723546 w 4282900"/>
                <a:gd name="connsiteY1" fmla="*/ 4939455 h 5795027"/>
                <a:gd name="connsiteX2" fmla="*/ 2332829 w 4282900"/>
                <a:gd name="connsiteY2" fmla="*/ 5630311 h 5795027"/>
                <a:gd name="connsiteX3" fmla="*/ 2137940 w 4282900"/>
                <a:gd name="connsiteY3" fmla="*/ 5795027 h 5795027"/>
                <a:gd name="connsiteX4" fmla="*/ 1950069 w 4282900"/>
                <a:gd name="connsiteY4" fmla="*/ 5630311 h 5795027"/>
                <a:gd name="connsiteX5" fmla="*/ 559353 w 4282900"/>
                <a:gd name="connsiteY5" fmla="*/ 4939455 h 5795027"/>
                <a:gd name="connsiteX6" fmla="*/ 0 w 4282900"/>
                <a:gd name="connsiteY6" fmla="*/ 3746068 h 5795027"/>
                <a:gd name="connsiteX7" fmla="*/ 0 w 4282900"/>
                <a:gd name="connsiteY7" fmla="*/ 3441681 h 5795027"/>
                <a:gd name="connsiteX8" fmla="*/ 0 w 4282900"/>
                <a:gd name="connsiteY8" fmla="*/ 3042471 h 5795027"/>
                <a:gd name="connsiteX9" fmla="*/ 0 w 4282900"/>
                <a:gd name="connsiteY9" fmla="*/ 2752557 h 5795027"/>
                <a:gd name="connsiteX10" fmla="*/ 0 w 4282900"/>
                <a:gd name="connsiteY10" fmla="*/ 2231503 h 5795027"/>
                <a:gd name="connsiteX11" fmla="*/ 0 w 4282900"/>
                <a:gd name="connsiteY11" fmla="*/ 2048959 h 5795027"/>
                <a:gd name="connsiteX12" fmla="*/ 559354 w 4282900"/>
                <a:gd name="connsiteY12" fmla="*/ 855573 h 5795027"/>
                <a:gd name="connsiteX13" fmla="*/ 1950071 w 4282900"/>
                <a:gd name="connsiteY13" fmla="*/ 164715 h 5795027"/>
                <a:gd name="connsiteX14" fmla="*/ 2144960 w 4282900"/>
                <a:gd name="connsiteY14" fmla="*/ 0 h 5795027"/>
                <a:gd name="connsiteX15" fmla="*/ 2332832 w 4282900"/>
                <a:gd name="connsiteY15" fmla="*/ 164715 h 5795027"/>
                <a:gd name="connsiteX16" fmla="*/ 2976290 w 4282900"/>
                <a:gd name="connsiteY16" fmla="*/ 524033 h 5795027"/>
                <a:gd name="connsiteX0" fmla="*/ 3723546 w 3723546"/>
                <a:gd name="connsiteY0" fmla="*/ 4939455 h 5795027"/>
                <a:gd name="connsiteX1" fmla="*/ 2332829 w 3723546"/>
                <a:gd name="connsiteY1" fmla="*/ 5630311 h 5795027"/>
                <a:gd name="connsiteX2" fmla="*/ 2137940 w 3723546"/>
                <a:gd name="connsiteY2" fmla="*/ 5795027 h 5795027"/>
                <a:gd name="connsiteX3" fmla="*/ 1950069 w 3723546"/>
                <a:gd name="connsiteY3" fmla="*/ 5630311 h 5795027"/>
                <a:gd name="connsiteX4" fmla="*/ 559353 w 3723546"/>
                <a:gd name="connsiteY4" fmla="*/ 4939455 h 5795027"/>
                <a:gd name="connsiteX5" fmla="*/ 0 w 3723546"/>
                <a:gd name="connsiteY5" fmla="*/ 3746068 h 5795027"/>
                <a:gd name="connsiteX6" fmla="*/ 0 w 3723546"/>
                <a:gd name="connsiteY6" fmla="*/ 3441681 h 5795027"/>
                <a:gd name="connsiteX7" fmla="*/ 0 w 3723546"/>
                <a:gd name="connsiteY7" fmla="*/ 3042471 h 5795027"/>
                <a:gd name="connsiteX8" fmla="*/ 0 w 3723546"/>
                <a:gd name="connsiteY8" fmla="*/ 2752557 h 5795027"/>
                <a:gd name="connsiteX9" fmla="*/ 0 w 3723546"/>
                <a:gd name="connsiteY9" fmla="*/ 2231503 h 5795027"/>
                <a:gd name="connsiteX10" fmla="*/ 0 w 3723546"/>
                <a:gd name="connsiteY10" fmla="*/ 2048959 h 5795027"/>
                <a:gd name="connsiteX11" fmla="*/ 559354 w 3723546"/>
                <a:gd name="connsiteY11" fmla="*/ 855573 h 5795027"/>
                <a:gd name="connsiteX12" fmla="*/ 1950071 w 3723546"/>
                <a:gd name="connsiteY12" fmla="*/ 164715 h 5795027"/>
                <a:gd name="connsiteX13" fmla="*/ 2144960 w 3723546"/>
                <a:gd name="connsiteY13" fmla="*/ 0 h 5795027"/>
                <a:gd name="connsiteX14" fmla="*/ 2332832 w 3723546"/>
                <a:gd name="connsiteY14" fmla="*/ 164715 h 5795027"/>
                <a:gd name="connsiteX15" fmla="*/ 2976290 w 3723546"/>
                <a:gd name="connsiteY15" fmla="*/ 524033 h 5795027"/>
                <a:gd name="connsiteX0" fmla="*/ 3723546 w 3723546"/>
                <a:gd name="connsiteY0" fmla="*/ 4939455 h 5795027"/>
                <a:gd name="connsiteX1" fmla="*/ 2989878 w 3723546"/>
                <a:gd name="connsiteY1" fmla="*/ 5266109 h 5795027"/>
                <a:gd name="connsiteX2" fmla="*/ 2332829 w 3723546"/>
                <a:gd name="connsiteY2" fmla="*/ 5630311 h 5795027"/>
                <a:gd name="connsiteX3" fmla="*/ 2137940 w 3723546"/>
                <a:gd name="connsiteY3" fmla="*/ 5795027 h 5795027"/>
                <a:gd name="connsiteX4" fmla="*/ 1950069 w 3723546"/>
                <a:gd name="connsiteY4" fmla="*/ 5630311 h 5795027"/>
                <a:gd name="connsiteX5" fmla="*/ 559353 w 3723546"/>
                <a:gd name="connsiteY5" fmla="*/ 4939455 h 5795027"/>
                <a:gd name="connsiteX6" fmla="*/ 0 w 3723546"/>
                <a:gd name="connsiteY6" fmla="*/ 3746068 h 5795027"/>
                <a:gd name="connsiteX7" fmla="*/ 0 w 3723546"/>
                <a:gd name="connsiteY7" fmla="*/ 3441681 h 5795027"/>
                <a:gd name="connsiteX8" fmla="*/ 0 w 3723546"/>
                <a:gd name="connsiteY8" fmla="*/ 3042471 h 5795027"/>
                <a:gd name="connsiteX9" fmla="*/ 0 w 3723546"/>
                <a:gd name="connsiteY9" fmla="*/ 2752557 h 5795027"/>
                <a:gd name="connsiteX10" fmla="*/ 0 w 3723546"/>
                <a:gd name="connsiteY10" fmla="*/ 2231503 h 5795027"/>
                <a:gd name="connsiteX11" fmla="*/ 0 w 3723546"/>
                <a:gd name="connsiteY11" fmla="*/ 2048959 h 5795027"/>
                <a:gd name="connsiteX12" fmla="*/ 559354 w 3723546"/>
                <a:gd name="connsiteY12" fmla="*/ 855573 h 5795027"/>
                <a:gd name="connsiteX13" fmla="*/ 1950071 w 3723546"/>
                <a:gd name="connsiteY13" fmla="*/ 164715 h 5795027"/>
                <a:gd name="connsiteX14" fmla="*/ 2144960 w 3723546"/>
                <a:gd name="connsiteY14" fmla="*/ 0 h 5795027"/>
                <a:gd name="connsiteX15" fmla="*/ 2332832 w 3723546"/>
                <a:gd name="connsiteY15" fmla="*/ 164715 h 5795027"/>
                <a:gd name="connsiteX16" fmla="*/ 2976290 w 3723546"/>
                <a:gd name="connsiteY16" fmla="*/ 524033 h 5795027"/>
                <a:gd name="connsiteX0" fmla="*/ 2989878 w 2989878"/>
                <a:gd name="connsiteY0" fmla="*/ 5266109 h 5795027"/>
                <a:gd name="connsiteX1" fmla="*/ 2332829 w 2989878"/>
                <a:gd name="connsiteY1" fmla="*/ 5630311 h 5795027"/>
                <a:gd name="connsiteX2" fmla="*/ 2137940 w 2989878"/>
                <a:gd name="connsiteY2" fmla="*/ 5795027 h 5795027"/>
                <a:gd name="connsiteX3" fmla="*/ 1950069 w 2989878"/>
                <a:gd name="connsiteY3" fmla="*/ 5630311 h 5795027"/>
                <a:gd name="connsiteX4" fmla="*/ 559353 w 2989878"/>
                <a:gd name="connsiteY4" fmla="*/ 4939455 h 5795027"/>
                <a:gd name="connsiteX5" fmla="*/ 0 w 2989878"/>
                <a:gd name="connsiteY5" fmla="*/ 3746068 h 5795027"/>
                <a:gd name="connsiteX6" fmla="*/ 0 w 2989878"/>
                <a:gd name="connsiteY6" fmla="*/ 3441681 h 5795027"/>
                <a:gd name="connsiteX7" fmla="*/ 0 w 2989878"/>
                <a:gd name="connsiteY7" fmla="*/ 3042471 h 5795027"/>
                <a:gd name="connsiteX8" fmla="*/ 0 w 2989878"/>
                <a:gd name="connsiteY8" fmla="*/ 2752557 h 5795027"/>
                <a:gd name="connsiteX9" fmla="*/ 0 w 2989878"/>
                <a:gd name="connsiteY9" fmla="*/ 2231503 h 5795027"/>
                <a:gd name="connsiteX10" fmla="*/ 0 w 2989878"/>
                <a:gd name="connsiteY10" fmla="*/ 2048959 h 5795027"/>
                <a:gd name="connsiteX11" fmla="*/ 559354 w 2989878"/>
                <a:gd name="connsiteY11" fmla="*/ 855573 h 5795027"/>
                <a:gd name="connsiteX12" fmla="*/ 1950071 w 2989878"/>
                <a:gd name="connsiteY12" fmla="*/ 164715 h 5795027"/>
                <a:gd name="connsiteX13" fmla="*/ 2144960 w 2989878"/>
                <a:gd name="connsiteY13" fmla="*/ 0 h 5795027"/>
                <a:gd name="connsiteX14" fmla="*/ 2332832 w 2989878"/>
                <a:gd name="connsiteY14" fmla="*/ 164715 h 5795027"/>
                <a:gd name="connsiteX15" fmla="*/ 2976290 w 2989878"/>
                <a:gd name="connsiteY15" fmla="*/ 524033 h 5795027"/>
                <a:gd name="connsiteX0" fmla="*/ 2989878 w 2989878"/>
                <a:gd name="connsiteY0" fmla="*/ 5266109 h 5795027"/>
                <a:gd name="connsiteX1" fmla="*/ 2332829 w 2989878"/>
                <a:gd name="connsiteY1" fmla="*/ 5630311 h 5795027"/>
                <a:gd name="connsiteX2" fmla="*/ 2137940 w 2989878"/>
                <a:gd name="connsiteY2" fmla="*/ 5795027 h 5795027"/>
                <a:gd name="connsiteX3" fmla="*/ 1950069 w 2989878"/>
                <a:gd name="connsiteY3" fmla="*/ 5630311 h 5795027"/>
                <a:gd name="connsiteX4" fmla="*/ 559353 w 2989878"/>
                <a:gd name="connsiteY4" fmla="*/ 4939455 h 5795027"/>
                <a:gd name="connsiteX5" fmla="*/ 0 w 2989878"/>
                <a:gd name="connsiteY5" fmla="*/ 3746068 h 5795027"/>
                <a:gd name="connsiteX6" fmla="*/ 0 w 2989878"/>
                <a:gd name="connsiteY6" fmla="*/ 3441681 h 5795027"/>
                <a:gd name="connsiteX7" fmla="*/ 0 w 2989878"/>
                <a:gd name="connsiteY7" fmla="*/ 3042471 h 5795027"/>
                <a:gd name="connsiteX8" fmla="*/ 0 w 2989878"/>
                <a:gd name="connsiteY8" fmla="*/ 2752557 h 5795027"/>
                <a:gd name="connsiteX9" fmla="*/ 0 w 2989878"/>
                <a:gd name="connsiteY9" fmla="*/ 2231503 h 5795027"/>
                <a:gd name="connsiteX10" fmla="*/ 0 w 2989878"/>
                <a:gd name="connsiteY10" fmla="*/ 2048959 h 5795027"/>
                <a:gd name="connsiteX11" fmla="*/ 559354 w 2989878"/>
                <a:gd name="connsiteY11" fmla="*/ 855573 h 5795027"/>
                <a:gd name="connsiteX12" fmla="*/ 1950071 w 2989878"/>
                <a:gd name="connsiteY12" fmla="*/ 164715 h 5795027"/>
                <a:gd name="connsiteX13" fmla="*/ 2144960 w 2989878"/>
                <a:gd name="connsiteY13" fmla="*/ 0 h 5795027"/>
                <a:gd name="connsiteX14" fmla="*/ 2332832 w 2989878"/>
                <a:gd name="connsiteY14" fmla="*/ 164715 h 5795027"/>
                <a:gd name="connsiteX15" fmla="*/ 2976290 w 2989878"/>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87296"/>
                <a:gd name="connsiteY0" fmla="*/ 5266109 h 5795027"/>
                <a:gd name="connsiteX1" fmla="*/ 2332829 w 2987296"/>
                <a:gd name="connsiteY1" fmla="*/ 5630311 h 5795027"/>
                <a:gd name="connsiteX2" fmla="*/ 2137940 w 2987296"/>
                <a:gd name="connsiteY2" fmla="*/ 5795027 h 5795027"/>
                <a:gd name="connsiteX3" fmla="*/ 1950069 w 2987296"/>
                <a:gd name="connsiteY3" fmla="*/ 5630311 h 5795027"/>
                <a:gd name="connsiteX4" fmla="*/ 559353 w 2987296"/>
                <a:gd name="connsiteY4" fmla="*/ 4939455 h 5795027"/>
                <a:gd name="connsiteX5" fmla="*/ 0 w 2987296"/>
                <a:gd name="connsiteY5" fmla="*/ 3746068 h 5795027"/>
                <a:gd name="connsiteX6" fmla="*/ 0 w 2987296"/>
                <a:gd name="connsiteY6" fmla="*/ 3441681 h 5795027"/>
                <a:gd name="connsiteX7" fmla="*/ 0 w 2987296"/>
                <a:gd name="connsiteY7" fmla="*/ 3042471 h 5795027"/>
                <a:gd name="connsiteX8" fmla="*/ 0 w 2987296"/>
                <a:gd name="connsiteY8" fmla="*/ 2752557 h 5795027"/>
                <a:gd name="connsiteX9" fmla="*/ 0 w 2987296"/>
                <a:gd name="connsiteY9" fmla="*/ 2231503 h 5795027"/>
                <a:gd name="connsiteX10" fmla="*/ 0 w 2987296"/>
                <a:gd name="connsiteY10" fmla="*/ 2048959 h 5795027"/>
                <a:gd name="connsiteX11" fmla="*/ 559354 w 2987296"/>
                <a:gd name="connsiteY11" fmla="*/ 855573 h 5795027"/>
                <a:gd name="connsiteX12" fmla="*/ 1950071 w 2987296"/>
                <a:gd name="connsiteY12" fmla="*/ 164715 h 5795027"/>
                <a:gd name="connsiteX13" fmla="*/ 2144960 w 2987296"/>
                <a:gd name="connsiteY13" fmla="*/ 0 h 5795027"/>
                <a:gd name="connsiteX14" fmla="*/ 2332832 w 2987296"/>
                <a:gd name="connsiteY14" fmla="*/ 164715 h 5795027"/>
                <a:gd name="connsiteX15" fmla="*/ 2987296 w 2987296"/>
                <a:gd name="connsiteY15" fmla="*/ 557051 h 5795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987296" h="5795027">
                  <a:moveTo>
                    <a:pt x="2955049" y="5266109"/>
                  </a:moveTo>
                  <a:cubicBezTo>
                    <a:pt x="2737194" y="5332489"/>
                    <a:pt x="2474819" y="5542158"/>
                    <a:pt x="2332829" y="5630311"/>
                  </a:cubicBezTo>
                  <a:lnTo>
                    <a:pt x="2137940" y="5795027"/>
                  </a:lnTo>
                  <a:lnTo>
                    <a:pt x="1950069" y="5630311"/>
                  </a:lnTo>
                  <a:cubicBezTo>
                    <a:pt x="1484225" y="5270318"/>
                    <a:pt x="959280" y="5171158"/>
                    <a:pt x="559353" y="4939455"/>
                  </a:cubicBezTo>
                  <a:cubicBezTo>
                    <a:pt x="174796" y="4670559"/>
                    <a:pt x="0" y="4362177"/>
                    <a:pt x="0" y="3746068"/>
                  </a:cubicBezTo>
                  <a:lnTo>
                    <a:pt x="0" y="3441681"/>
                  </a:lnTo>
                  <a:lnTo>
                    <a:pt x="0" y="3042471"/>
                  </a:lnTo>
                  <a:lnTo>
                    <a:pt x="0" y="2752557"/>
                  </a:lnTo>
                  <a:lnTo>
                    <a:pt x="0" y="2231503"/>
                  </a:lnTo>
                  <a:lnTo>
                    <a:pt x="0" y="2048959"/>
                  </a:lnTo>
                  <a:cubicBezTo>
                    <a:pt x="0" y="1432851"/>
                    <a:pt x="174797" y="1124469"/>
                    <a:pt x="559354" y="855573"/>
                  </a:cubicBezTo>
                  <a:cubicBezTo>
                    <a:pt x="959283" y="623869"/>
                    <a:pt x="1484227" y="524709"/>
                    <a:pt x="1950071" y="164715"/>
                  </a:cubicBezTo>
                  <a:lnTo>
                    <a:pt x="2144960" y="0"/>
                  </a:lnTo>
                  <a:lnTo>
                    <a:pt x="2332832" y="164715"/>
                  </a:lnTo>
                  <a:cubicBezTo>
                    <a:pt x="2471387" y="252054"/>
                    <a:pt x="2755510" y="441908"/>
                    <a:pt x="2987296" y="557051"/>
                  </a:cubicBez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Vertical Title 1">
            <a:extLst>
              <a:ext uri="{FF2B5EF4-FFF2-40B4-BE49-F238E27FC236}">
                <a16:creationId xmlns:a16="http://schemas.microsoft.com/office/drawing/2014/main" id="{DE9B263D-CDF8-431B-A5D1-9687649138B5}"/>
              </a:ext>
            </a:extLst>
          </p:cNvPr>
          <p:cNvSpPr>
            <a:spLocks noGrp="1"/>
          </p:cNvSpPr>
          <p:nvPr>
            <p:ph type="title" orient="vert"/>
          </p:nvPr>
        </p:nvSpPr>
        <p:spPr>
          <a:xfrm>
            <a:off x="9131030" y="866253"/>
            <a:ext cx="2222769" cy="5310710"/>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7FB6B9BE-E660-4F3A-ABA1-86667DC133EB}"/>
              </a:ext>
            </a:extLst>
          </p:cNvPr>
          <p:cNvSpPr>
            <a:spLocks noGrp="1"/>
          </p:cNvSpPr>
          <p:nvPr>
            <p:ph type="body" orient="vert" idx="1"/>
          </p:nvPr>
        </p:nvSpPr>
        <p:spPr>
          <a:xfrm>
            <a:off x="838200" y="866253"/>
            <a:ext cx="8164286" cy="5310710"/>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A082700-F509-4302-AE0E-6CC56401A40F}"/>
              </a:ext>
            </a:extLst>
          </p:cNvPr>
          <p:cNvSpPr>
            <a:spLocks noGrp="1"/>
          </p:cNvSpPr>
          <p:nvPr>
            <p:ph type="dt" sz="half" idx="10"/>
          </p:nvPr>
        </p:nvSpPr>
        <p:spPr/>
        <p:txBody>
          <a:bodyPr/>
          <a:lstStyle/>
          <a:p>
            <a:fld id="{11008460-8B2F-4AAA-A4E2-10730069204C}" type="datetimeFigureOut">
              <a:rPr lang="en-US" smtClean="0"/>
              <a:t>1/12/2024</a:t>
            </a:fld>
            <a:endParaRPr lang="en-US"/>
          </a:p>
        </p:txBody>
      </p:sp>
      <p:sp>
        <p:nvSpPr>
          <p:cNvPr id="5" name="Footer Placeholder 4">
            <a:extLst>
              <a:ext uri="{FF2B5EF4-FFF2-40B4-BE49-F238E27FC236}">
                <a16:creationId xmlns:a16="http://schemas.microsoft.com/office/drawing/2014/main" id="{0303BD63-5B0C-4FB3-8434-8EA1A84F2D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F3E9EB-019B-4F03-8147-D6CBA6B1E67C}"/>
              </a:ext>
            </a:extLst>
          </p:cNvPr>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5530591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711200" y="609600"/>
            <a:ext cx="10972800" cy="4953000"/>
          </a:xfrm>
          <a:prstGeom prst="rect">
            <a:avLst/>
          </a:prstGeom>
        </p:spPr>
        <p:txBody>
          <a:bodyPr/>
          <a:lstStyle>
            <a:lvl1pPr>
              <a:defRPr>
                <a:solidFill>
                  <a:schemeClr val="accent6"/>
                </a:solidFill>
              </a:defRPr>
            </a:lvl1pPr>
            <a:lvl2pPr>
              <a:defRPr>
                <a:solidFill>
                  <a:schemeClr val="accent6"/>
                </a:solidFill>
              </a:defRPr>
            </a:lvl2pPr>
            <a:lvl3pPr>
              <a:defRPr>
                <a:solidFill>
                  <a:schemeClr val="accent6"/>
                </a:solidFill>
              </a:defRPr>
            </a:lvl3pPr>
            <a:lvl4pPr>
              <a:defRPr>
                <a:solidFill>
                  <a:schemeClr val="accent6"/>
                </a:solidFill>
              </a:defRPr>
            </a:lvl4pPr>
            <a:lvl5pPr>
              <a:defRPr>
                <a:solidFill>
                  <a:schemeClr val="accent6"/>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3"/>
          <p:cNvSpPr>
            <a:spLocks noGrp="1"/>
          </p:cNvSpPr>
          <p:nvPr>
            <p:ph type="dt" sz="half" idx="2"/>
          </p:nvPr>
        </p:nvSpPr>
        <p:spPr>
          <a:xfrm>
            <a:off x="6096000" y="6377355"/>
            <a:ext cx="1625600" cy="365125"/>
          </a:xfrm>
          <a:prstGeom prst="rect">
            <a:avLst/>
          </a:prstGeom>
        </p:spPr>
        <p:txBody>
          <a:bodyPr/>
          <a:lstStyle>
            <a:lvl1pPr>
              <a:defRPr sz="1400">
                <a:solidFill>
                  <a:schemeClr val="bg2"/>
                </a:solidFill>
                <a:latin typeface="+mj-lt"/>
              </a:defRPr>
            </a:lvl1pPr>
          </a:lstStyle>
          <a:p>
            <a:endParaRPr lang="en-US" dirty="0"/>
          </a:p>
        </p:txBody>
      </p:sp>
      <p:sp>
        <p:nvSpPr>
          <p:cNvPr id="9" name="Footer Placeholder 4"/>
          <p:cNvSpPr>
            <a:spLocks noGrp="1"/>
          </p:cNvSpPr>
          <p:nvPr>
            <p:ph type="ftr" sz="quarter" idx="3"/>
          </p:nvPr>
        </p:nvSpPr>
        <p:spPr>
          <a:xfrm>
            <a:off x="7518400" y="6377355"/>
            <a:ext cx="3860800" cy="365125"/>
          </a:xfrm>
          <a:prstGeom prst="rect">
            <a:avLst/>
          </a:prstGeom>
        </p:spPr>
        <p:txBody>
          <a:bodyPr/>
          <a:lstStyle>
            <a:lvl1pPr algn="r">
              <a:defRPr sz="1400">
                <a:solidFill>
                  <a:schemeClr val="bg2"/>
                </a:solidFill>
                <a:latin typeface="+mj-lt"/>
              </a:defRPr>
            </a:lvl1pPr>
          </a:lstStyle>
          <a:p>
            <a:endParaRPr lang="en-US" dirty="0"/>
          </a:p>
        </p:txBody>
      </p:sp>
      <p:sp>
        <p:nvSpPr>
          <p:cNvPr id="10" name="Slide Number Placeholder 5"/>
          <p:cNvSpPr>
            <a:spLocks noGrp="1"/>
          </p:cNvSpPr>
          <p:nvPr>
            <p:ph type="sldNum" sz="quarter" idx="4"/>
          </p:nvPr>
        </p:nvSpPr>
        <p:spPr>
          <a:xfrm>
            <a:off x="11074400" y="6362701"/>
            <a:ext cx="812800" cy="365125"/>
          </a:xfrm>
          <a:prstGeom prst="rect">
            <a:avLst/>
          </a:prstGeom>
        </p:spPr>
        <p:txBody>
          <a:bodyPr/>
          <a:lstStyle>
            <a:lvl1pPr>
              <a:defRPr sz="1400">
                <a:solidFill>
                  <a:schemeClr val="bg2"/>
                </a:solidFill>
                <a:latin typeface="+mj-lt"/>
              </a:defRPr>
            </a:lvl1pPr>
          </a:lstStyle>
          <a:p>
            <a:pPr algn="r"/>
            <a:r>
              <a:rPr lang="en-US" dirty="0"/>
              <a:t>| </a:t>
            </a:r>
            <a:fld id="{BA13C625-9B67-4A70-A9C3-06D9E61B09A6}" type="slidenum">
              <a:rPr lang="en-US" smtClean="0"/>
              <a:pPr algn="r"/>
              <a:t>‹#›</a:t>
            </a:fld>
            <a:endParaRPr lang="en-US" dirty="0"/>
          </a:p>
        </p:txBody>
      </p:sp>
    </p:spTree>
    <p:extLst>
      <p:ext uri="{BB962C8B-B14F-4D97-AF65-F5344CB8AC3E}">
        <p14:creationId xmlns:p14="http://schemas.microsoft.com/office/powerpoint/2010/main" val="36444391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131C13-CF9D-4E82-A5B4-91008DCD25D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5C06FD2-89E8-4415-ADF7-22F4A4C259E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20CBBFF-8889-497F-B4CA-A031E8DD3B95}"/>
              </a:ext>
            </a:extLst>
          </p:cNvPr>
          <p:cNvSpPr>
            <a:spLocks noGrp="1"/>
          </p:cNvSpPr>
          <p:nvPr>
            <p:ph type="dt" sz="half" idx="10"/>
          </p:nvPr>
        </p:nvSpPr>
        <p:spPr/>
        <p:txBody>
          <a:bodyPr/>
          <a:lstStyle/>
          <a:p>
            <a:fld id="{11008460-8B2F-4AAA-A4E2-10730069204C}" type="datetimeFigureOut">
              <a:rPr lang="en-US" smtClean="0"/>
              <a:t>1/12/2024</a:t>
            </a:fld>
            <a:endParaRPr lang="en-US"/>
          </a:p>
        </p:txBody>
      </p:sp>
      <p:sp>
        <p:nvSpPr>
          <p:cNvPr id="5" name="Footer Placeholder 4">
            <a:extLst>
              <a:ext uri="{FF2B5EF4-FFF2-40B4-BE49-F238E27FC236}">
                <a16:creationId xmlns:a16="http://schemas.microsoft.com/office/drawing/2014/main" id="{FDE78DAF-985B-4BB4-ADA9-02EA979F1A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A10DBC-42B5-46AB-B36A-B39128E69CBF}"/>
              </a:ext>
            </a:extLst>
          </p:cNvPr>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28260028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A1B6E7-01C8-4375-B7C7-596CD11993F3}"/>
              </a:ext>
            </a:extLst>
          </p:cNvPr>
          <p:cNvSpPr>
            <a:spLocks noGrp="1"/>
          </p:cNvSpPr>
          <p:nvPr>
            <p:ph type="title"/>
          </p:nvPr>
        </p:nvSpPr>
        <p:spPr>
          <a:xfrm>
            <a:off x="831850" y="1883229"/>
            <a:ext cx="8214179" cy="3303133"/>
          </a:xfrm>
        </p:spPr>
        <p:txBody>
          <a:bodyPr anchor="b"/>
          <a:lstStyle>
            <a:lvl1pPr>
              <a:defRPr sz="6000"/>
            </a:lvl1pPr>
          </a:lstStyle>
          <a:p>
            <a:r>
              <a:rPr lang="en-US" dirty="0"/>
              <a:t>Click to edit Master title style</a:t>
            </a:r>
          </a:p>
        </p:txBody>
      </p:sp>
      <p:sp>
        <p:nvSpPr>
          <p:cNvPr id="3" name="Text Placeholder 2">
            <a:extLst>
              <a:ext uri="{FF2B5EF4-FFF2-40B4-BE49-F238E27FC236}">
                <a16:creationId xmlns:a16="http://schemas.microsoft.com/office/drawing/2014/main" id="{9C441675-8F3E-47CC-9573-D853C506D557}"/>
              </a:ext>
            </a:extLst>
          </p:cNvPr>
          <p:cNvSpPr>
            <a:spLocks noGrp="1"/>
          </p:cNvSpPr>
          <p:nvPr>
            <p:ph type="body" idx="1"/>
          </p:nvPr>
        </p:nvSpPr>
        <p:spPr>
          <a:xfrm>
            <a:off x="831850" y="5295900"/>
            <a:ext cx="8214179" cy="793750"/>
          </a:xfrm>
        </p:spPr>
        <p:txBody>
          <a:bodyPr/>
          <a:lstStyle>
            <a:lvl1pPr marL="0" indent="0">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75419F49-690E-49EC-BD41-75A18C9E37FC}"/>
              </a:ext>
            </a:extLst>
          </p:cNvPr>
          <p:cNvSpPr>
            <a:spLocks noGrp="1"/>
          </p:cNvSpPr>
          <p:nvPr>
            <p:ph type="dt" sz="half" idx="10"/>
          </p:nvPr>
        </p:nvSpPr>
        <p:spPr/>
        <p:txBody>
          <a:bodyPr/>
          <a:lstStyle/>
          <a:p>
            <a:fld id="{11008460-8B2F-4AAA-A4E2-10730069204C}" type="datetimeFigureOut">
              <a:rPr lang="en-US" smtClean="0"/>
              <a:t>1/12/2024</a:t>
            </a:fld>
            <a:endParaRPr lang="en-US"/>
          </a:p>
        </p:txBody>
      </p:sp>
      <p:sp>
        <p:nvSpPr>
          <p:cNvPr id="5" name="Footer Placeholder 4">
            <a:extLst>
              <a:ext uri="{FF2B5EF4-FFF2-40B4-BE49-F238E27FC236}">
                <a16:creationId xmlns:a16="http://schemas.microsoft.com/office/drawing/2014/main" id="{9BBC9E70-1401-468E-97DE-4255CA2221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ABE14C-9127-4582-A006-2AEA93AF76BE}"/>
              </a:ext>
            </a:extLst>
          </p:cNvPr>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32045703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234DF9-FA60-4E7B-BDE8-C0F9AFE636E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E7F1133-890E-4E96-AEDD-0F921E26F51D}"/>
              </a:ext>
            </a:extLst>
          </p:cNvPr>
          <p:cNvSpPr>
            <a:spLocks noGrp="1"/>
          </p:cNvSpPr>
          <p:nvPr>
            <p:ph sz="half" idx="1"/>
          </p:nvPr>
        </p:nvSpPr>
        <p:spPr>
          <a:xfrm>
            <a:off x="966745" y="2250798"/>
            <a:ext cx="4445899" cy="375267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F14763B4-4987-4303-9640-54B67DD75E46}"/>
              </a:ext>
            </a:extLst>
          </p:cNvPr>
          <p:cNvSpPr>
            <a:spLocks noGrp="1"/>
          </p:cNvSpPr>
          <p:nvPr>
            <p:ph sz="half" idx="2"/>
          </p:nvPr>
        </p:nvSpPr>
        <p:spPr>
          <a:xfrm>
            <a:off x="5597174" y="2250798"/>
            <a:ext cx="4445899" cy="375267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4C94AAD8-D444-410E-98EC-47076908FA37}"/>
              </a:ext>
            </a:extLst>
          </p:cNvPr>
          <p:cNvSpPr>
            <a:spLocks noGrp="1"/>
          </p:cNvSpPr>
          <p:nvPr>
            <p:ph type="dt" sz="half" idx="10"/>
          </p:nvPr>
        </p:nvSpPr>
        <p:spPr/>
        <p:txBody>
          <a:bodyPr/>
          <a:lstStyle/>
          <a:p>
            <a:fld id="{11008460-8B2F-4AAA-A4E2-10730069204C}" type="datetimeFigureOut">
              <a:rPr lang="en-US" smtClean="0"/>
              <a:t>1/12/2024</a:t>
            </a:fld>
            <a:endParaRPr lang="en-US"/>
          </a:p>
        </p:txBody>
      </p:sp>
      <p:sp>
        <p:nvSpPr>
          <p:cNvPr id="6" name="Footer Placeholder 5">
            <a:extLst>
              <a:ext uri="{FF2B5EF4-FFF2-40B4-BE49-F238E27FC236}">
                <a16:creationId xmlns:a16="http://schemas.microsoft.com/office/drawing/2014/main" id="{E072F01E-6867-4604-8B58-F65BCC820AE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2543D87-0EC8-43C7-9D1B-46DB52129312}"/>
              </a:ext>
            </a:extLst>
          </p:cNvPr>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6869787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605AE-70FD-4CEE-BDFB-D5C0A3D3595C}"/>
              </a:ext>
            </a:extLst>
          </p:cNvPr>
          <p:cNvSpPr>
            <a:spLocks noGrp="1"/>
          </p:cNvSpPr>
          <p:nvPr>
            <p:ph type="title"/>
          </p:nvPr>
        </p:nvSpPr>
        <p:spPr>
          <a:xfrm>
            <a:off x="966745" y="960120"/>
            <a:ext cx="9196928" cy="1060704"/>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EF9091E2-4532-4D16-827E-4DB0688FD829}"/>
              </a:ext>
            </a:extLst>
          </p:cNvPr>
          <p:cNvSpPr>
            <a:spLocks noGrp="1"/>
          </p:cNvSpPr>
          <p:nvPr>
            <p:ph type="body" idx="1"/>
          </p:nvPr>
        </p:nvSpPr>
        <p:spPr>
          <a:xfrm>
            <a:off x="967153" y="2062842"/>
            <a:ext cx="4445899" cy="781893"/>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752B53BE-9EDA-4D07-A042-0D101FAB9A87}"/>
              </a:ext>
            </a:extLst>
          </p:cNvPr>
          <p:cNvSpPr>
            <a:spLocks noGrp="1"/>
          </p:cNvSpPr>
          <p:nvPr>
            <p:ph sz="half" idx="2"/>
          </p:nvPr>
        </p:nvSpPr>
        <p:spPr>
          <a:xfrm>
            <a:off x="966745" y="2882837"/>
            <a:ext cx="4446642" cy="334379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11DFDFC1-7510-4F8E-A831-ABA33D977ACA}"/>
              </a:ext>
            </a:extLst>
          </p:cNvPr>
          <p:cNvSpPr>
            <a:spLocks noGrp="1"/>
          </p:cNvSpPr>
          <p:nvPr>
            <p:ph type="body" sz="quarter" idx="3"/>
          </p:nvPr>
        </p:nvSpPr>
        <p:spPr>
          <a:xfrm>
            <a:off x="5725280" y="2062842"/>
            <a:ext cx="4467794" cy="781893"/>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12A42F0-9A48-4946-8BA8-394CBF01A056}"/>
              </a:ext>
            </a:extLst>
          </p:cNvPr>
          <p:cNvSpPr>
            <a:spLocks noGrp="1"/>
          </p:cNvSpPr>
          <p:nvPr>
            <p:ph sz="quarter" idx="4"/>
          </p:nvPr>
        </p:nvSpPr>
        <p:spPr>
          <a:xfrm>
            <a:off x="5724868" y="2882837"/>
            <a:ext cx="4468541" cy="334379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200FC563-D319-494F-AA63-0BDF1D25E5D4}"/>
              </a:ext>
            </a:extLst>
          </p:cNvPr>
          <p:cNvSpPr>
            <a:spLocks noGrp="1"/>
          </p:cNvSpPr>
          <p:nvPr>
            <p:ph type="dt" sz="half" idx="10"/>
          </p:nvPr>
        </p:nvSpPr>
        <p:spPr/>
        <p:txBody>
          <a:bodyPr/>
          <a:lstStyle/>
          <a:p>
            <a:fld id="{11008460-8B2F-4AAA-A4E2-10730069204C}" type="datetimeFigureOut">
              <a:rPr lang="en-US" smtClean="0"/>
              <a:t>1/12/2024</a:t>
            </a:fld>
            <a:endParaRPr lang="en-US"/>
          </a:p>
        </p:txBody>
      </p:sp>
      <p:sp>
        <p:nvSpPr>
          <p:cNvPr id="8" name="Footer Placeholder 7">
            <a:extLst>
              <a:ext uri="{FF2B5EF4-FFF2-40B4-BE49-F238E27FC236}">
                <a16:creationId xmlns:a16="http://schemas.microsoft.com/office/drawing/2014/main" id="{DD42F4FE-433A-42F6-8A73-AD843352BF9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D575352-FC7F-4BA8-940F-2F920C2801B7}"/>
              </a:ext>
            </a:extLst>
          </p:cNvPr>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22548242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B3FB5-4B13-4412-9F42-62450D6AA1E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0C87ECA-0E5D-4DD2-B664-DF351875FE29}"/>
              </a:ext>
            </a:extLst>
          </p:cNvPr>
          <p:cNvSpPr>
            <a:spLocks noGrp="1"/>
          </p:cNvSpPr>
          <p:nvPr>
            <p:ph type="dt" sz="half" idx="10"/>
          </p:nvPr>
        </p:nvSpPr>
        <p:spPr/>
        <p:txBody>
          <a:bodyPr/>
          <a:lstStyle/>
          <a:p>
            <a:fld id="{11008460-8B2F-4AAA-A4E2-10730069204C}" type="datetimeFigureOut">
              <a:rPr lang="en-US" smtClean="0"/>
              <a:t>1/12/2024</a:t>
            </a:fld>
            <a:endParaRPr lang="en-US"/>
          </a:p>
        </p:txBody>
      </p:sp>
      <p:sp>
        <p:nvSpPr>
          <p:cNvPr id="4" name="Footer Placeholder 3">
            <a:extLst>
              <a:ext uri="{FF2B5EF4-FFF2-40B4-BE49-F238E27FC236}">
                <a16:creationId xmlns:a16="http://schemas.microsoft.com/office/drawing/2014/main" id="{D4E2406B-A925-466A-AF79-D0A4E0EA41F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861B050-D381-4E1A-88DD-361F0EE9DD96}"/>
              </a:ext>
            </a:extLst>
          </p:cNvPr>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18574487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C8BF592-6A15-4999-ACFA-A535A113B25D}"/>
              </a:ext>
            </a:extLst>
          </p:cNvPr>
          <p:cNvSpPr>
            <a:spLocks noGrp="1"/>
          </p:cNvSpPr>
          <p:nvPr>
            <p:ph type="dt" sz="half" idx="10"/>
          </p:nvPr>
        </p:nvSpPr>
        <p:spPr/>
        <p:txBody>
          <a:bodyPr/>
          <a:lstStyle/>
          <a:p>
            <a:fld id="{11008460-8B2F-4AAA-A4E2-10730069204C}" type="datetimeFigureOut">
              <a:rPr lang="en-US" smtClean="0"/>
              <a:t>1/12/2024</a:t>
            </a:fld>
            <a:endParaRPr lang="en-US"/>
          </a:p>
        </p:txBody>
      </p:sp>
      <p:sp>
        <p:nvSpPr>
          <p:cNvPr id="3" name="Footer Placeholder 2">
            <a:extLst>
              <a:ext uri="{FF2B5EF4-FFF2-40B4-BE49-F238E27FC236}">
                <a16:creationId xmlns:a16="http://schemas.microsoft.com/office/drawing/2014/main" id="{7819EFC1-AD45-4610-8FC6-2058F55E47E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13DF506-CFF9-4BD2-8D76-3377927798E2}"/>
              </a:ext>
            </a:extLst>
          </p:cNvPr>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27460700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E77674-EAFF-4CAE-A685-8AEA617D0655}"/>
              </a:ext>
            </a:extLst>
          </p:cNvPr>
          <p:cNvSpPr>
            <a:spLocks noGrp="1"/>
          </p:cNvSpPr>
          <p:nvPr>
            <p:ph type="title"/>
          </p:nvPr>
        </p:nvSpPr>
        <p:spPr>
          <a:xfrm>
            <a:off x="839788" y="1094014"/>
            <a:ext cx="3932237" cy="1436914"/>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5DB3A185-E15D-46FD-A4FB-709A8B5D0BE3}"/>
              </a:ext>
            </a:extLst>
          </p:cNvPr>
          <p:cNvSpPr>
            <a:spLocks noGrp="1"/>
          </p:cNvSpPr>
          <p:nvPr>
            <p:ph idx="1"/>
          </p:nvPr>
        </p:nvSpPr>
        <p:spPr>
          <a:xfrm>
            <a:off x="5183188" y="1094014"/>
            <a:ext cx="6172200" cy="476703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E14086F7-5F48-40D6-B4E3-1347EA21B0A8}"/>
              </a:ext>
            </a:extLst>
          </p:cNvPr>
          <p:cNvSpPr>
            <a:spLocks noGrp="1"/>
          </p:cNvSpPr>
          <p:nvPr>
            <p:ph type="body" sz="half" idx="2"/>
          </p:nvPr>
        </p:nvSpPr>
        <p:spPr>
          <a:xfrm>
            <a:off x="839788" y="2618012"/>
            <a:ext cx="3932237" cy="325097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0EF4FC41-0A32-438D-9A47-F932AB492CBA}"/>
              </a:ext>
            </a:extLst>
          </p:cNvPr>
          <p:cNvSpPr>
            <a:spLocks noGrp="1"/>
          </p:cNvSpPr>
          <p:nvPr>
            <p:ph type="dt" sz="half" idx="10"/>
          </p:nvPr>
        </p:nvSpPr>
        <p:spPr/>
        <p:txBody>
          <a:bodyPr/>
          <a:lstStyle/>
          <a:p>
            <a:fld id="{11008460-8B2F-4AAA-A4E2-10730069204C}" type="datetimeFigureOut">
              <a:rPr lang="en-US" smtClean="0"/>
              <a:t>1/12/2024</a:t>
            </a:fld>
            <a:endParaRPr lang="en-US"/>
          </a:p>
        </p:txBody>
      </p:sp>
      <p:sp>
        <p:nvSpPr>
          <p:cNvPr id="6" name="Footer Placeholder 5">
            <a:extLst>
              <a:ext uri="{FF2B5EF4-FFF2-40B4-BE49-F238E27FC236}">
                <a16:creationId xmlns:a16="http://schemas.microsoft.com/office/drawing/2014/main" id="{02F0F85D-CB6B-48E8-B56F-81472CE94F0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B6E120E-E239-4B93-AC67-210D23BD2278}"/>
              </a:ext>
            </a:extLst>
          </p:cNvPr>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26574398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1F02C-5A08-45D4-AFE1-8EF0E6DECE4B}"/>
              </a:ext>
            </a:extLst>
          </p:cNvPr>
          <p:cNvSpPr>
            <a:spLocks noGrp="1"/>
          </p:cNvSpPr>
          <p:nvPr>
            <p:ph type="title"/>
          </p:nvPr>
        </p:nvSpPr>
        <p:spPr>
          <a:xfrm>
            <a:off x="839788" y="1065120"/>
            <a:ext cx="3932237" cy="1465806"/>
          </a:xfrm>
        </p:spPr>
        <p:txBody>
          <a:bodyPr anchor="b"/>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A22EF863-20E6-4CF9-A179-0A2A52E5F35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CECFB1A-5B7E-45DA-9713-0CD8E3121F4B}"/>
              </a:ext>
            </a:extLst>
          </p:cNvPr>
          <p:cNvSpPr>
            <a:spLocks noGrp="1"/>
          </p:cNvSpPr>
          <p:nvPr>
            <p:ph type="body" sz="half" idx="2"/>
          </p:nvPr>
        </p:nvSpPr>
        <p:spPr>
          <a:xfrm>
            <a:off x="839788" y="2618014"/>
            <a:ext cx="3932237" cy="325097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F6EFD67F-901E-4423-A48F-41F00ECA520B}"/>
              </a:ext>
            </a:extLst>
          </p:cNvPr>
          <p:cNvSpPr>
            <a:spLocks noGrp="1"/>
          </p:cNvSpPr>
          <p:nvPr>
            <p:ph type="dt" sz="half" idx="10"/>
          </p:nvPr>
        </p:nvSpPr>
        <p:spPr/>
        <p:txBody>
          <a:bodyPr/>
          <a:lstStyle/>
          <a:p>
            <a:fld id="{11008460-8B2F-4AAA-A4E2-10730069204C}" type="datetimeFigureOut">
              <a:rPr lang="en-US" smtClean="0"/>
              <a:t>1/12/2024</a:t>
            </a:fld>
            <a:endParaRPr lang="en-US"/>
          </a:p>
        </p:txBody>
      </p:sp>
      <p:sp>
        <p:nvSpPr>
          <p:cNvPr id="6" name="Footer Placeholder 5">
            <a:extLst>
              <a:ext uri="{FF2B5EF4-FFF2-40B4-BE49-F238E27FC236}">
                <a16:creationId xmlns:a16="http://schemas.microsoft.com/office/drawing/2014/main" id="{97B04982-0749-4F34-A4DB-DDC12BD4BE3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7B38447-AEAF-40D9-B3D3-94404C144AE9}"/>
              </a:ext>
            </a:extLst>
          </p:cNvPr>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31921115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D206359A-F1E3-49EE-BBC2-40888C4A3628}"/>
              </a:ext>
            </a:extLst>
          </p:cNvPr>
          <p:cNvGrpSpPr/>
          <p:nvPr/>
        </p:nvGrpSpPr>
        <p:grpSpPr>
          <a:xfrm>
            <a:off x="9265700" y="2026"/>
            <a:ext cx="2926300" cy="5030922"/>
            <a:chOff x="9265700" y="2026"/>
            <a:chExt cx="2926300" cy="5030922"/>
          </a:xfrm>
        </p:grpSpPr>
        <p:sp>
          <p:nvSpPr>
            <p:cNvPr id="8" name="Freeform: Shape 7">
              <a:extLst>
                <a:ext uri="{FF2B5EF4-FFF2-40B4-BE49-F238E27FC236}">
                  <a16:creationId xmlns:a16="http://schemas.microsoft.com/office/drawing/2014/main" id="{CED90C42-6A0F-48E8-BF96-7D3E2A395EC7}"/>
                </a:ext>
              </a:extLst>
            </p:cNvPr>
            <p:cNvSpPr/>
            <p:nvPr/>
          </p:nvSpPr>
          <p:spPr>
            <a:xfrm>
              <a:off x="9326904" y="2026"/>
              <a:ext cx="2249810" cy="2294745"/>
            </a:xfrm>
            <a:custGeom>
              <a:avLst/>
              <a:gdLst>
                <a:gd name="connsiteX0" fmla="*/ 49162 w 2249810"/>
                <a:gd name="connsiteY0" fmla="*/ 0 h 2294745"/>
                <a:gd name="connsiteX1" fmla="*/ 2200648 w 2249810"/>
                <a:gd name="connsiteY1" fmla="*/ 0 h 2294745"/>
                <a:gd name="connsiteX2" fmla="*/ 2210105 w 2249810"/>
                <a:gd name="connsiteY2" fmla="*/ 23601 h 2294745"/>
                <a:gd name="connsiteX3" fmla="*/ 2249810 w 2249810"/>
                <a:gd name="connsiteY3" fmla="*/ 326934 h 2294745"/>
                <a:gd name="connsiteX4" fmla="*/ 2249810 w 2249810"/>
                <a:gd name="connsiteY4" fmla="*/ 422824 h 2294745"/>
                <a:gd name="connsiteX5" fmla="*/ 2249810 w 2249810"/>
                <a:gd name="connsiteY5" fmla="*/ 696534 h 2294745"/>
                <a:gd name="connsiteX6" fmla="*/ 2249810 w 2249810"/>
                <a:gd name="connsiteY6" fmla="*/ 848826 h 2294745"/>
                <a:gd name="connsiteX7" fmla="*/ 2249810 w 2249810"/>
                <a:gd name="connsiteY7" fmla="*/ 1058531 h 2294745"/>
                <a:gd name="connsiteX8" fmla="*/ 2249810 w 2249810"/>
                <a:gd name="connsiteY8" fmla="*/ 1218426 h 2294745"/>
                <a:gd name="connsiteX9" fmla="*/ 1955981 w 2249810"/>
                <a:gd name="connsiteY9" fmla="*/ 1845313 h 2294745"/>
                <a:gd name="connsiteX10" fmla="*/ 1225437 w 2249810"/>
                <a:gd name="connsiteY10" fmla="*/ 2208220 h 2294745"/>
                <a:gd name="connsiteX11" fmla="*/ 1123061 w 2249810"/>
                <a:gd name="connsiteY11" fmla="*/ 2294745 h 2294745"/>
                <a:gd name="connsiteX12" fmla="*/ 1024372 w 2249810"/>
                <a:gd name="connsiteY12" fmla="*/ 2208220 h 2294745"/>
                <a:gd name="connsiteX13" fmla="*/ 293828 w 2249810"/>
                <a:gd name="connsiteY13" fmla="*/ 1845313 h 2294745"/>
                <a:gd name="connsiteX14" fmla="*/ 0 w 2249810"/>
                <a:gd name="connsiteY14" fmla="*/ 1218426 h 2294745"/>
                <a:gd name="connsiteX15" fmla="*/ 0 w 2249810"/>
                <a:gd name="connsiteY15" fmla="*/ 1058531 h 2294745"/>
                <a:gd name="connsiteX16" fmla="*/ 0 w 2249810"/>
                <a:gd name="connsiteY16" fmla="*/ 848826 h 2294745"/>
                <a:gd name="connsiteX17" fmla="*/ 0 w 2249810"/>
                <a:gd name="connsiteY17" fmla="*/ 696534 h 2294745"/>
                <a:gd name="connsiteX18" fmla="*/ 0 w 2249810"/>
                <a:gd name="connsiteY18" fmla="*/ 422824 h 2294745"/>
                <a:gd name="connsiteX19" fmla="*/ 0 w 2249810"/>
                <a:gd name="connsiteY19" fmla="*/ 326934 h 2294745"/>
                <a:gd name="connsiteX20" fmla="*/ 39705 w 2249810"/>
                <a:gd name="connsiteY20" fmla="*/ 23601 h 2294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249810" h="2294745">
                  <a:moveTo>
                    <a:pt x="49162" y="0"/>
                  </a:moveTo>
                  <a:lnTo>
                    <a:pt x="2200648" y="0"/>
                  </a:lnTo>
                  <a:lnTo>
                    <a:pt x="2210105" y="23601"/>
                  </a:lnTo>
                  <a:cubicBezTo>
                    <a:pt x="2236898" y="106934"/>
                    <a:pt x="2249810" y="205568"/>
                    <a:pt x="2249810" y="326934"/>
                  </a:cubicBezTo>
                  <a:lnTo>
                    <a:pt x="2249810" y="422824"/>
                  </a:lnTo>
                  <a:lnTo>
                    <a:pt x="2249810" y="696534"/>
                  </a:lnTo>
                  <a:lnTo>
                    <a:pt x="2249810" y="848826"/>
                  </a:lnTo>
                  <a:lnTo>
                    <a:pt x="2249810" y="1058531"/>
                  </a:lnTo>
                  <a:lnTo>
                    <a:pt x="2249810" y="1218426"/>
                  </a:lnTo>
                  <a:cubicBezTo>
                    <a:pt x="2249810" y="1542068"/>
                    <a:pt x="2157989" y="1704061"/>
                    <a:pt x="1955981" y="1845313"/>
                  </a:cubicBezTo>
                  <a:cubicBezTo>
                    <a:pt x="1745898" y="1967026"/>
                    <a:pt x="1470144" y="2019115"/>
                    <a:pt x="1225437" y="2208220"/>
                  </a:cubicBezTo>
                  <a:lnTo>
                    <a:pt x="1123061" y="2294745"/>
                  </a:lnTo>
                  <a:lnTo>
                    <a:pt x="1024372" y="2208220"/>
                  </a:lnTo>
                  <a:cubicBezTo>
                    <a:pt x="779664" y="2019115"/>
                    <a:pt x="503910" y="1967026"/>
                    <a:pt x="293828" y="1845313"/>
                  </a:cubicBezTo>
                  <a:cubicBezTo>
                    <a:pt x="91820" y="1704061"/>
                    <a:pt x="0" y="1542068"/>
                    <a:pt x="0" y="1218426"/>
                  </a:cubicBezTo>
                  <a:lnTo>
                    <a:pt x="0" y="1058531"/>
                  </a:lnTo>
                  <a:lnTo>
                    <a:pt x="0" y="848826"/>
                  </a:lnTo>
                  <a:lnTo>
                    <a:pt x="0" y="696534"/>
                  </a:lnTo>
                  <a:lnTo>
                    <a:pt x="0" y="422824"/>
                  </a:lnTo>
                  <a:lnTo>
                    <a:pt x="0" y="326934"/>
                  </a:lnTo>
                  <a:cubicBezTo>
                    <a:pt x="0" y="205568"/>
                    <a:pt x="12912" y="106934"/>
                    <a:pt x="39705" y="23601"/>
                  </a:cubicBezTo>
                  <a:close/>
                </a:path>
              </a:pathLst>
            </a:custGeom>
            <a:solidFill>
              <a:schemeClr val="bg2">
                <a:lumMod val="75000"/>
                <a:alpha val="15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Shape 8">
              <a:extLst>
                <a:ext uri="{FF2B5EF4-FFF2-40B4-BE49-F238E27FC236}">
                  <a16:creationId xmlns:a16="http://schemas.microsoft.com/office/drawing/2014/main" id="{5DA0863A-55F7-4EB0-9451-F3EE4D65DBDB}"/>
                </a:ext>
              </a:extLst>
            </p:cNvPr>
            <p:cNvSpPr/>
            <p:nvPr/>
          </p:nvSpPr>
          <p:spPr>
            <a:xfrm>
              <a:off x="10597154" y="1907348"/>
              <a:ext cx="1594846" cy="3044131"/>
            </a:xfrm>
            <a:custGeom>
              <a:avLst/>
              <a:gdLst>
                <a:gd name="connsiteX0" fmla="*/ 1126749 w 1594846"/>
                <a:gd name="connsiteY0" fmla="*/ 0 h 3044131"/>
                <a:gd name="connsiteX1" fmla="*/ 1225438 w 1594846"/>
                <a:gd name="connsiteY1" fmla="*/ 86525 h 3044131"/>
                <a:gd name="connsiteX2" fmla="*/ 1413279 w 1594846"/>
                <a:gd name="connsiteY2" fmla="*/ 205892 h 3044131"/>
                <a:gd name="connsiteX3" fmla="*/ 1594846 w 1594846"/>
                <a:gd name="connsiteY3" fmla="*/ 289191 h 3044131"/>
                <a:gd name="connsiteX4" fmla="*/ 1594846 w 1594846"/>
                <a:gd name="connsiteY4" fmla="*/ 2754939 h 3044131"/>
                <a:gd name="connsiteX5" fmla="*/ 1413277 w 1594846"/>
                <a:gd name="connsiteY5" fmla="*/ 2838239 h 3044131"/>
                <a:gd name="connsiteX6" fmla="*/ 1225436 w 1594846"/>
                <a:gd name="connsiteY6" fmla="*/ 2957606 h 3044131"/>
                <a:gd name="connsiteX7" fmla="*/ 1123061 w 1594846"/>
                <a:gd name="connsiteY7" fmla="*/ 3044131 h 3044131"/>
                <a:gd name="connsiteX8" fmla="*/ 1024372 w 1594846"/>
                <a:gd name="connsiteY8" fmla="*/ 2957606 h 3044131"/>
                <a:gd name="connsiteX9" fmla="*/ 293828 w 1594846"/>
                <a:gd name="connsiteY9" fmla="*/ 2594699 h 3044131"/>
                <a:gd name="connsiteX10" fmla="*/ 0 w 1594846"/>
                <a:gd name="connsiteY10" fmla="*/ 1967812 h 3044131"/>
                <a:gd name="connsiteX11" fmla="*/ 0 w 1594846"/>
                <a:gd name="connsiteY11" fmla="*/ 1807917 h 3044131"/>
                <a:gd name="connsiteX12" fmla="*/ 0 w 1594846"/>
                <a:gd name="connsiteY12" fmla="*/ 1598212 h 3044131"/>
                <a:gd name="connsiteX13" fmla="*/ 0 w 1594846"/>
                <a:gd name="connsiteY13" fmla="*/ 1445920 h 3044131"/>
                <a:gd name="connsiteX14" fmla="*/ 0 w 1594846"/>
                <a:gd name="connsiteY14" fmla="*/ 1172210 h 3044131"/>
                <a:gd name="connsiteX15" fmla="*/ 0 w 1594846"/>
                <a:gd name="connsiteY15" fmla="*/ 1076320 h 3044131"/>
                <a:gd name="connsiteX16" fmla="*/ 293829 w 1594846"/>
                <a:gd name="connsiteY16" fmla="*/ 449433 h 3044131"/>
                <a:gd name="connsiteX17" fmla="*/ 1024374 w 1594846"/>
                <a:gd name="connsiteY17" fmla="*/ 86525 h 3044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594846" h="3044131">
                  <a:moveTo>
                    <a:pt x="1126749" y="0"/>
                  </a:moveTo>
                  <a:lnTo>
                    <a:pt x="1225438" y="86525"/>
                  </a:lnTo>
                  <a:cubicBezTo>
                    <a:pt x="1286615" y="133801"/>
                    <a:pt x="1349732" y="172514"/>
                    <a:pt x="1413279" y="205892"/>
                  </a:cubicBezTo>
                  <a:lnTo>
                    <a:pt x="1594846" y="289191"/>
                  </a:lnTo>
                  <a:lnTo>
                    <a:pt x="1594846" y="2754939"/>
                  </a:lnTo>
                  <a:lnTo>
                    <a:pt x="1413277" y="2838239"/>
                  </a:lnTo>
                  <a:cubicBezTo>
                    <a:pt x="1349730" y="2871617"/>
                    <a:pt x="1286613" y="2910330"/>
                    <a:pt x="1225436" y="2957606"/>
                  </a:cubicBezTo>
                  <a:lnTo>
                    <a:pt x="1123061" y="3044131"/>
                  </a:lnTo>
                  <a:lnTo>
                    <a:pt x="1024372" y="2957606"/>
                  </a:lnTo>
                  <a:cubicBezTo>
                    <a:pt x="779664" y="2768501"/>
                    <a:pt x="503910" y="2716412"/>
                    <a:pt x="293828" y="2594699"/>
                  </a:cubicBezTo>
                  <a:cubicBezTo>
                    <a:pt x="91820" y="2453447"/>
                    <a:pt x="0" y="2291454"/>
                    <a:pt x="0" y="1967812"/>
                  </a:cubicBezTo>
                  <a:lnTo>
                    <a:pt x="0" y="1807917"/>
                  </a:lnTo>
                  <a:lnTo>
                    <a:pt x="0" y="1598212"/>
                  </a:lnTo>
                  <a:lnTo>
                    <a:pt x="0" y="1445920"/>
                  </a:lnTo>
                  <a:lnTo>
                    <a:pt x="0" y="1172210"/>
                  </a:lnTo>
                  <a:lnTo>
                    <a:pt x="0" y="1076320"/>
                  </a:lnTo>
                  <a:cubicBezTo>
                    <a:pt x="0" y="752678"/>
                    <a:pt x="91821" y="590684"/>
                    <a:pt x="293829" y="449433"/>
                  </a:cubicBezTo>
                  <a:cubicBezTo>
                    <a:pt x="503912" y="327719"/>
                    <a:pt x="779665" y="275630"/>
                    <a:pt x="1024374" y="86525"/>
                  </a:cubicBezTo>
                  <a:close/>
                </a:path>
              </a:pathLst>
            </a:custGeom>
            <a:solidFill>
              <a:schemeClr val="bg2">
                <a:lumMod val="75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5FE7CFE2-40F6-44B2-8AAD-0C384EEFCF7E}"/>
                </a:ext>
              </a:extLst>
            </p:cNvPr>
            <p:cNvSpPr/>
            <p:nvPr/>
          </p:nvSpPr>
          <p:spPr>
            <a:xfrm>
              <a:off x="9265700" y="7622"/>
              <a:ext cx="2372219" cy="2371961"/>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 name="connsiteX0" fmla="*/ 4282900 w 4447989"/>
                <a:gd name="connsiteY0" fmla="*/ 2048959 h 5795027"/>
                <a:gd name="connsiteX1" fmla="*/ 4282900 w 4447989"/>
                <a:gd name="connsiteY1" fmla="*/ 2231503 h 5795027"/>
                <a:gd name="connsiteX2" fmla="*/ 4282900 w 4447989"/>
                <a:gd name="connsiteY2" fmla="*/ 2752557 h 5795027"/>
                <a:gd name="connsiteX3" fmla="*/ 4282900 w 4447989"/>
                <a:gd name="connsiteY3" fmla="*/ 3042471 h 5795027"/>
                <a:gd name="connsiteX4" fmla="*/ 4282900 w 4447989"/>
                <a:gd name="connsiteY4" fmla="*/ 3441681 h 5795027"/>
                <a:gd name="connsiteX5" fmla="*/ 4282900 w 4447989"/>
                <a:gd name="connsiteY5" fmla="*/ 3746068 h 5795027"/>
                <a:gd name="connsiteX6" fmla="*/ 3723546 w 4447989"/>
                <a:gd name="connsiteY6" fmla="*/ 4939455 h 5795027"/>
                <a:gd name="connsiteX7" fmla="*/ 2332829 w 4447989"/>
                <a:gd name="connsiteY7" fmla="*/ 5630311 h 5795027"/>
                <a:gd name="connsiteX8" fmla="*/ 2137940 w 4447989"/>
                <a:gd name="connsiteY8" fmla="*/ 5795027 h 5795027"/>
                <a:gd name="connsiteX9" fmla="*/ 1950069 w 4447989"/>
                <a:gd name="connsiteY9" fmla="*/ 5630311 h 5795027"/>
                <a:gd name="connsiteX10" fmla="*/ 559353 w 4447989"/>
                <a:gd name="connsiteY10" fmla="*/ 4939455 h 5795027"/>
                <a:gd name="connsiteX11" fmla="*/ 0 w 4447989"/>
                <a:gd name="connsiteY11" fmla="*/ 3746068 h 5795027"/>
                <a:gd name="connsiteX12" fmla="*/ 0 w 4447989"/>
                <a:gd name="connsiteY12" fmla="*/ 3441681 h 5795027"/>
                <a:gd name="connsiteX13" fmla="*/ 0 w 4447989"/>
                <a:gd name="connsiteY13" fmla="*/ 3042471 h 5795027"/>
                <a:gd name="connsiteX14" fmla="*/ 0 w 4447989"/>
                <a:gd name="connsiteY14" fmla="*/ 2752557 h 5795027"/>
                <a:gd name="connsiteX15" fmla="*/ 0 w 4447989"/>
                <a:gd name="connsiteY15" fmla="*/ 2231503 h 5795027"/>
                <a:gd name="connsiteX16" fmla="*/ 0 w 4447989"/>
                <a:gd name="connsiteY16" fmla="*/ 2048959 h 5795027"/>
                <a:gd name="connsiteX17" fmla="*/ 559354 w 4447989"/>
                <a:gd name="connsiteY17" fmla="*/ 855573 h 5795027"/>
                <a:gd name="connsiteX18" fmla="*/ 1950071 w 4447989"/>
                <a:gd name="connsiteY18" fmla="*/ 164715 h 5795027"/>
                <a:gd name="connsiteX19" fmla="*/ 2144960 w 4447989"/>
                <a:gd name="connsiteY19" fmla="*/ 0 h 5795027"/>
                <a:gd name="connsiteX20" fmla="*/ 2332832 w 4447989"/>
                <a:gd name="connsiteY20" fmla="*/ 164715 h 5795027"/>
                <a:gd name="connsiteX21" fmla="*/ 3723546 w 4447989"/>
                <a:gd name="connsiteY21" fmla="*/ 855573 h 5795027"/>
                <a:gd name="connsiteX22" fmla="*/ 4447989 w 4447989"/>
                <a:gd name="connsiteY22" fmla="*/ 2214048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48071 w 4282900"/>
                <a:gd name="connsiteY0" fmla="*/ 1519558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48071 w 4292243"/>
                <a:gd name="connsiteY0" fmla="*/ 1519558 h 5795027"/>
                <a:gd name="connsiteX1" fmla="*/ 4282900 w 4292243"/>
                <a:gd name="connsiteY1" fmla="*/ 2231503 h 5795027"/>
                <a:gd name="connsiteX2" fmla="*/ 4282900 w 4292243"/>
                <a:gd name="connsiteY2" fmla="*/ 2752557 h 5795027"/>
                <a:gd name="connsiteX3" fmla="*/ 4282900 w 4292243"/>
                <a:gd name="connsiteY3" fmla="*/ 3042471 h 5795027"/>
                <a:gd name="connsiteX4" fmla="*/ 4282900 w 4292243"/>
                <a:gd name="connsiteY4" fmla="*/ 3441681 h 5795027"/>
                <a:gd name="connsiteX5" fmla="*/ 4282900 w 4292243"/>
                <a:gd name="connsiteY5" fmla="*/ 3746068 h 5795027"/>
                <a:gd name="connsiteX6" fmla="*/ 3723546 w 4292243"/>
                <a:gd name="connsiteY6" fmla="*/ 4939455 h 5795027"/>
                <a:gd name="connsiteX7" fmla="*/ 2332829 w 4292243"/>
                <a:gd name="connsiteY7" fmla="*/ 5630311 h 5795027"/>
                <a:gd name="connsiteX8" fmla="*/ 2137940 w 4292243"/>
                <a:gd name="connsiteY8" fmla="*/ 5795027 h 5795027"/>
                <a:gd name="connsiteX9" fmla="*/ 1950069 w 4292243"/>
                <a:gd name="connsiteY9" fmla="*/ 5630311 h 5795027"/>
                <a:gd name="connsiteX10" fmla="*/ 559353 w 4292243"/>
                <a:gd name="connsiteY10" fmla="*/ 4939455 h 5795027"/>
                <a:gd name="connsiteX11" fmla="*/ 0 w 4292243"/>
                <a:gd name="connsiteY11" fmla="*/ 3746068 h 5795027"/>
                <a:gd name="connsiteX12" fmla="*/ 0 w 4292243"/>
                <a:gd name="connsiteY12" fmla="*/ 3441681 h 5795027"/>
                <a:gd name="connsiteX13" fmla="*/ 0 w 4292243"/>
                <a:gd name="connsiteY13" fmla="*/ 3042471 h 5795027"/>
                <a:gd name="connsiteX14" fmla="*/ 0 w 4292243"/>
                <a:gd name="connsiteY14" fmla="*/ 2752557 h 5795027"/>
                <a:gd name="connsiteX15" fmla="*/ 0 w 4292243"/>
                <a:gd name="connsiteY15" fmla="*/ 2231503 h 5795027"/>
                <a:gd name="connsiteX16" fmla="*/ 0 w 4292243"/>
                <a:gd name="connsiteY16" fmla="*/ 2048959 h 5795027"/>
                <a:gd name="connsiteX17" fmla="*/ 559354 w 4292243"/>
                <a:gd name="connsiteY17" fmla="*/ 855573 h 5795027"/>
                <a:gd name="connsiteX18" fmla="*/ 1950071 w 4292243"/>
                <a:gd name="connsiteY18" fmla="*/ 164715 h 5795027"/>
                <a:gd name="connsiteX19" fmla="*/ 2144960 w 4292243"/>
                <a:gd name="connsiteY19" fmla="*/ 0 h 5795027"/>
                <a:gd name="connsiteX20" fmla="*/ 2332832 w 4292243"/>
                <a:gd name="connsiteY20" fmla="*/ 164715 h 5795027"/>
                <a:gd name="connsiteX21" fmla="*/ 3723546 w 4292243"/>
                <a:gd name="connsiteY21" fmla="*/ 855573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2144960 w 4282900"/>
                <a:gd name="connsiteY18" fmla="*/ 0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64279 w 4282900"/>
                <a:gd name="connsiteY17" fmla="*/ 1516418 h 5795027"/>
                <a:gd name="connsiteX18" fmla="*/ 559354 w 4282900"/>
                <a:gd name="connsiteY18" fmla="*/ 855573 h 5795027"/>
                <a:gd name="connsiteX19" fmla="*/ 2144960 w 4282900"/>
                <a:gd name="connsiteY19" fmla="*/ 0 h 5795027"/>
                <a:gd name="connsiteX0" fmla="*/ 4213242 w 4282900"/>
                <a:gd name="connsiteY0" fmla="*/ 657020 h 4939454"/>
                <a:gd name="connsiteX1" fmla="*/ 4282900 w 4282900"/>
                <a:gd name="connsiteY1" fmla="*/ 1375930 h 4939454"/>
                <a:gd name="connsiteX2" fmla="*/ 4282900 w 4282900"/>
                <a:gd name="connsiteY2" fmla="*/ 1896984 h 4939454"/>
                <a:gd name="connsiteX3" fmla="*/ 4282900 w 4282900"/>
                <a:gd name="connsiteY3" fmla="*/ 2186898 h 4939454"/>
                <a:gd name="connsiteX4" fmla="*/ 4282900 w 4282900"/>
                <a:gd name="connsiteY4" fmla="*/ 2586108 h 4939454"/>
                <a:gd name="connsiteX5" fmla="*/ 4282900 w 4282900"/>
                <a:gd name="connsiteY5" fmla="*/ 2890495 h 4939454"/>
                <a:gd name="connsiteX6" fmla="*/ 3723546 w 4282900"/>
                <a:gd name="connsiteY6" fmla="*/ 4083882 h 4939454"/>
                <a:gd name="connsiteX7" fmla="*/ 2332829 w 4282900"/>
                <a:gd name="connsiteY7" fmla="*/ 4774738 h 4939454"/>
                <a:gd name="connsiteX8" fmla="*/ 2137940 w 4282900"/>
                <a:gd name="connsiteY8" fmla="*/ 4939454 h 4939454"/>
                <a:gd name="connsiteX9" fmla="*/ 1950069 w 4282900"/>
                <a:gd name="connsiteY9" fmla="*/ 4774738 h 4939454"/>
                <a:gd name="connsiteX10" fmla="*/ 559353 w 4282900"/>
                <a:gd name="connsiteY10" fmla="*/ 4083882 h 4939454"/>
                <a:gd name="connsiteX11" fmla="*/ 0 w 4282900"/>
                <a:gd name="connsiteY11" fmla="*/ 2890495 h 4939454"/>
                <a:gd name="connsiteX12" fmla="*/ 0 w 4282900"/>
                <a:gd name="connsiteY12" fmla="*/ 2586108 h 4939454"/>
                <a:gd name="connsiteX13" fmla="*/ 0 w 4282900"/>
                <a:gd name="connsiteY13" fmla="*/ 2186898 h 4939454"/>
                <a:gd name="connsiteX14" fmla="*/ 0 w 4282900"/>
                <a:gd name="connsiteY14" fmla="*/ 1896984 h 4939454"/>
                <a:gd name="connsiteX15" fmla="*/ 0 w 4282900"/>
                <a:gd name="connsiteY15" fmla="*/ 1375930 h 4939454"/>
                <a:gd name="connsiteX16" fmla="*/ 0 w 4282900"/>
                <a:gd name="connsiteY16" fmla="*/ 1193386 h 4939454"/>
                <a:gd name="connsiteX17" fmla="*/ 64279 w 4282900"/>
                <a:gd name="connsiteY17" fmla="*/ 660845 h 4939454"/>
                <a:gd name="connsiteX18" fmla="*/ 559354 w 4282900"/>
                <a:gd name="connsiteY18" fmla="*/ 0 h 4939454"/>
                <a:gd name="connsiteX0" fmla="*/ 4213242 w 4282900"/>
                <a:gd name="connsiteY0" fmla="*/ 0 h 4282434"/>
                <a:gd name="connsiteX1" fmla="*/ 4282900 w 4282900"/>
                <a:gd name="connsiteY1" fmla="*/ 718910 h 4282434"/>
                <a:gd name="connsiteX2" fmla="*/ 4282900 w 4282900"/>
                <a:gd name="connsiteY2" fmla="*/ 1239964 h 4282434"/>
                <a:gd name="connsiteX3" fmla="*/ 4282900 w 4282900"/>
                <a:gd name="connsiteY3" fmla="*/ 1529878 h 4282434"/>
                <a:gd name="connsiteX4" fmla="*/ 4282900 w 4282900"/>
                <a:gd name="connsiteY4" fmla="*/ 1929088 h 4282434"/>
                <a:gd name="connsiteX5" fmla="*/ 4282900 w 4282900"/>
                <a:gd name="connsiteY5" fmla="*/ 2233475 h 4282434"/>
                <a:gd name="connsiteX6" fmla="*/ 3723546 w 4282900"/>
                <a:gd name="connsiteY6" fmla="*/ 3426862 h 4282434"/>
                <a:gd name="connsiteX7" fmla="*/ 2332829 w 4282900"/>
                <a:gd name="connsiteY7" fmla="*/ 4117718 h 4282434"/>
                <a:gd name="connsiteX8" fmla="*/ 2137940 w 4282900"/>
                <a:gd name="connsiteY8" fmla="*/ 4282434 h 4282434"/>
                <a:gd name="connsiteX9" fmla="*/ 1950069 w 4282900"/>
                <a:gd name="connsiteY9" fmla="*/ 4117718 h 4282434"/>
                <a:gd name="connsiteX10" fmla="*/ 559353 w 4282900"/>
                <a:gd name="connsiteY10" fmla="*/ 3426862 h 4282434"/>
                <a:gd name="connsiteX11" fmla="*/ 0 w 4282900"/>
                <a:gd name="connsiteY11" fmla="*/ 2233475 h 4282434"/>
                <a:gd name="connsiteX12" fmla="*/ 0 w 4282900"/>
                <a:gd name="connsiteY12" fmla="*/ 1929088 h 4282434"/>
                <a:gd name="connsiteX13" fmla="*/ 0 w 4282900"/>
                <a:gd name="connsiteY13" fmla="*/ 1529878 h 4282434"/>
                <a:gd name="connsiteX14" fmla="*/ 0 w 4282900"/>
                <a:gd name="connsiteY14" fmla="*/ 1239964 h 4282434"/>
                <a:gd name="connsiteX15" fmla="*/ 0 w 4282900"/>
                <a:gd name="connsiteY15" fmla="*/ 718910 h 4282434"/>
                <a:gd name="connsiteX16" fmla="*/ 0 w 4282900"/>
                <a:gd name="connsiteY16" fmla="*/ 536366 h 4282434"/>
                <a:gd name="connsiteX17" fmla="*/ 64279 w 4282900"/>
                <a:gd name="connsiteY17" fmla="*/ 3825 h 4282434"/>
                <a:gd name="connsiteX0" fmla="*/ 4213242 w 4282900"/>
                <a:gd name="connsiteY0" fmla="*/ 0 h 4282434"/>
                <a:gd name="connsiteX1" fmla="*/ 4282900 w 4282900"/>
                <a:gd name="connsiteY1" fmla="*/ 718910 h 4282434"/>
                <a:gd name="connsiteX2" fmla="*/ 4282900 w 4282900"/>
                <a:gd name="connsiteY2" fmla="*/ 1239964 h 4282434"/>
                <a:gd name="connsiteX3" fmla="*/ 4282900 w 4282900"/>
                <a:gd name="connsiteY3" fmla="*/ 1529878 h 4282434"/>
                <a:gd name="connsiteX4" fmla="*/ 4282900 w 4282900"/>
                <a:gd name="connsiteY4" fmla="*/ 1929088 h 4282434"/>
                <a:gd name="connsiteX5" fmla="*/ 4282900 w 4282900"/>
                <a:gd name="connsiteY5" fmla="*/ 2233475 h 4282434"/>
                <a:gd name="connsiteX6" fmla="*/ 3723546 w 4282900"/>
                <a:gd name="connsiteY6" fmla="*/ 3426862 h 4282434"/>
                <a:gd name="connsiteX7" fmla="*/ 2332829 w 4282900"/>
                <a:gd name="connsiteY7" fmla="*/ 4117718 h 4282434"/>
                <a:gd name="connsiteX8" fmla="*/ 2137940 w 4282900"/>
                <a:gd name="connsiteY8" fmla="*/ 4282434 h 4282434"/>
                <a:gd name="connsiteX9" fmla="*/ 1950069 w 4282900"/>
                <a:gd name="connsiteY9" fmla="*/ 4117718 h 4282434"/>
                <a:gd name="connsiteX10" fmla="*/ 559353 w 4282900"/>
                <a:gd name="connsiteY10" fmla="*/ 3426862 h 4282434"/>
                <a:gd name="connsiteX11" fmla="*/ 0 w 4282900"/>
                <a:gd name="connsiteY11" fmla="*/ 2233475 h 4282434"/>
                <a:gd name="connsiteX12" fmla="*/ 0 w 4282900"/>
                <a:gd name="connsiteY12" fmla="*/ 1929088 h 4282434"/>
                <a:gd name="connsiteX13" fmla="*/ 0 w 4282900"/>
                <a:gd name="connsiteY13" fmla="*/ 1529878 h 4282434"/>
                <a:gd name="connsiteX14" fmla="*/ 0 w 4282900"/>
                <a:gd name="connsiteY14" fmla="*/ 1239964 h 4282434"/>
                <a:gd name="connsiteX15" fmla="*/ 0 w 4282900"/>
                <a:gd name="connsiteY15" fmla="*/ 718910 h 4282434"/>
                <a:gd name="connsiteX16" fmla="*/ 0 w 4282900"/>
                <a:gd name="connsiteY16" fmla="*/ 536366 h 4282434"/>
                <a:gd name="connsiteX17" fmla="*/ 64279 w 4282900"/>
                <a:gd name="connsiteY17" fmla="*/ 3825 h 428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282900" h="4282434">
                  <a:moveTo>
                    <a:pt x="4213242" y="0"/>
                  </a:moveTo>
                  <a:cubicBezTo>
                    <a:pt x="4294511" y="306972"/>
                    <a:pt x="4271290" y="481595"/>
                    <a:pt x="4282900" y="718910"/>
                  </a:cubicBezTo>
                  <a:lnTo>
                    <a:pt x="4282900" y="1239964"/>
                  </a:lnTo>
                  <a:lnTo>
                    <a:pt x="4282900" y="1529878"/>
                  </a:lnTo>
                  <a:lnTo>
                    <a:pt x="4282900" y="1929088"/>
                  </a:lnTo>
                  <a:lnTo>
                    <a:pt x="4282900" y="2233475"/>
                  </a:lnTo>
                  <a:cubicBezTo>
                    <a:pt x="4282900" y="2849584"/>
                    <a:pt x="4108103" y="3157966"/>
                    <a:pt x="3723546" y="3426862"/>
                  </a:cubicBezTo>
                  <a:cubicBezTo>
                    <a:pt x="3323617" y="3658565"/>
                    <a:pt x="2798672" y="3757725"/>
                    <a:pt x="2332829" y="4117718"/>
                  </a:cubicBezTo>
                  <a:lnTo>
                    <a:pt x="2137940" y="4282434"/>
                  </a:lnTo>
                  <a:lnTo>
                    <a:pt x="1950069" y="4117718"/>
                  </a:lnTo>
                  <a:cubicBezTo>
                    <a:pt x="1484225" y="3757725"/>
                    <a:pt x="959280" y="3658565"/>
                    <a:pt x="559353" y="3426862"/>
                  </a:cubicBezTo>
                  <a:cubicBezTo>
                    <a:pt x="174796" y="3157966"/>
                    <a:pt x="0" y="2849584"/>
                    <a:pt x="0" y="2233475"/>
                  </a:cubicBezTo>
                  <a:lnTo>
                    <a:pt x="0" y="1929088"/>
                  </a:lnTo>
                  <a:lnTo>
                    <a:pt x="0" y="1529878"/>
                  </a:lnTo>
                  <a:lnTo>
                    <a:pt x="0" y="1239964"/>
                  </a:lnTo>
                  <a:lnTo>
                    <a:pt x="0" y="718910"/>
                  </a:lnTo>
                  <a:lnTo>
                    <a:pt x="0" y="536366"/>
                  </a:lnTo>
                  <a:cubicBezTo>
                    <a:pt x="10713" y="417185"/>
                    <a:pt x="19813" y="133066"/>
                    <a:pt x="64279" y="3825"/>
                  </a:cubicBez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Freeform: Shape 10">
              <a:extLst>
                <a:ext uri="{FF2B5EF4-FFF2-40B4-BE49-F238E27FC236}">
                  <a16:creationId xmlns:a16="http://schemas.microsoft.com/office/drawing/2014/main" id="{9F0D6A17-AA80-4608-8660-8D1587A17704}"/>
                </a:ext>
              </a:extLst>
            </p:cNvPr>
            <p:cNvSpPr/>
            <p:nvPr/>
          </p:nvSpPr>
          <p:spPr>
            <a:xfrm>
              <a:off x="10536649" y="1823190"/>
              <a:ext cx="1654608" cy="3209758"/>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 name="connsiteX0" fmla="*/ 2144960 w 4282900"/>
                <a:gd name="connsiteY0" fmla="*/ 0 h 5795027"/>
                <a:gd name="connsiteX1" fmla="*/ 2332832 w 4282900"/>
                <a:gd name="connsiteY1" fmla="*/ 164715 h 5795027"/>
                <a:gd name="connsiteX2" fmla="*/ 2976290 w 4282900"/>
                <a:gd name="connsiteY2" fmla="*/ 524033 h 5795027"/>
                <a:gd name="connsiteX3" fmla="*/ 3723546 w 4282900"/>
                <a:gd name="connsiteY3" fmla="*/ 855573 h 5795027"/>
                <a:gd name="connsiteX4" fmla="*/ 4282900 w 4282900"/>
                <a:gd name="connsiteY4" fmla="*/ 2048959 h 5795027"/>
                <a:gd name="connsiteX5" fmla="*/ 4282900 w 4282900"/>
                <a:gd name="connsiteY5" fmla="*/ 2231503 h 5795027"/>
                <a:gd name="connsiteX6" fmla="*/ 4282900 w 4282900"/>
                <a:gd name="connsiteY6" fmla="*/ 2752557 h 5795027"/>
                <a:gd name="connsiteX7" fmla="*/ 4282900 w 4282900"/>
                <a:gd name="connsiteY7" fmla="*/ 3042471 h 5795027"/>
                <a:gd name="connsiteX8" fmla="*/ 4282900 w 4282900"/>
                <a:gd name="connsiteY8" fmla="*/ 3441681 h 5795027"/>
                <a:gd name="connsiteX9" fmla="*/ 4282900 w 4282900"/>
                <a:gd name="connsiteY9" fmla="*/ 3746068 h 5795027"/>
                <a:gd name="connsiteX10" fmla="*/ 3723546 w 4282900"/>
                <a:gd name="connsiteY10" fmla="*/ 4939455 h 5795027"/>
                <a:gd name="connsiteX11" fmla="*/ 2332829 w 4282900"/>
                <a:gd name="connsiteY11" fmla="*/ 5630311 h 5795027"/>
                <a:gd name="connsiteX12" fmla="*/ 2137940 w 4282900"/>
                <a:gd name="connsiteY12" fmla="*/ 5795027 h 5795027"/>
                <a:gd name="connsiteX13" fmla="*/ 1950069 w 4282900"/>
                <a:gd name="connsiteY13" fmla="*/ 5630311 h 5795027"/>
                <a:gd name="connsiteX14" fmla="*/ 559353 w 4282900"/>
                <a:gd name="connsiteY14" fmla="*/ 4939455 h 5795027"/>
                <a:gd name="connsiteX15" fmla="*/ 0 w 4282900"/>
                <a:gd name="connsiteY15" fmla="*/ 3746068 h 5795027"/>
                <a:gd name="connsiteX16" fmla="*/ 0 w 4282900"/>
                <a:gd name="connsiteY16" fmla="*/ 3441681 h 5795027"/>
                <a:gd name="connsiteX17" fmla="*/ 0 w 4282900"/>
                <a:gd name="connsiteY17" fmla="*/ 3042471 h 5795027"/>
                <a:gd name="connsiteX18" fmla="*/ 0 w 4282900"/>
                <a:gd name="connsiteY18" fmla="*/ 2752557 h 5795027"/>
                <a:gd name="connsiteX19" fmla="*/ 0 w 4282900"/>
                <a:gd name="connsiteY19" fmla="*/ 2231503 h 5795027"/>
                <a:gd name="connsiteX20" fmla="*/ 0 w 4282900"/>
                <a:gd name="connsiteY20" fmla="*/ 2048959 h 5795027"/>
                <a:gd name="connsiteX21" fmla="*/ 559354 w 4282900"/>
                <a:gd name="connsiteY21" fmla="*/ 855573 h 5795027"/>
                <a:gd name="connsiteX22" fmla="*/ 1950071 w 4282900"/>
                <a:gd name="connsiteY22" fmla="*/ 164715 h 5795027"/>
                <a:gd name="connsiteX23" fmla="*/ 2144960 w 4282900"/>
                <a:gd name="connsiteY23" fmla="*/ 0 h 5795027"/>
                <a:gd name="connsiteX0" fmla="*/ 3723546 w 4282900"/>
                <a:gd name="connsiteY0" fmla="*/ 855573 h 5795027"/>
                <a:gd name="connsiteX1" fmla="*/ 4282900 w 4282900"/>
                <a:gd name="connsiteY1" fmla="*/ 2048959 h 5795027"/>
                <a:gd name="connsiteX2" fmla="*/ 4282900 w 4282900"/>
                <a:gd name="connsiteY2" fmla="*/ 2231503 h 5795027"/>
                <a:gd name="connsiteX3" fmla="*/ 4282900 w 4282900"/>
                <a:gd name="connsiteY3" fmla="*/ 2752557 h 5795027"/>
                <a:gd name="connsiteX4" fmla="*/ 4282900 w 4282900"/>
                <a:gd name="connsiteY4" fmla="*/ 3042471 h 5795027"/>
                <a:gd name="connsiteX5" fmla="*/ 4282900 w 4282900"/>
                <a:gd name="connsiteY5" fmla="*/ 3441681 h 5795027"/>
                <a:gd name="connsiteX6" fmla="*/ 4282900 w 4282900"/>
                <a:gd name="connsiteY6" fmla="*/ 3746068 h 5795027"/>
                <a:gd name="connsiteX7" fmla="*/ 3723546 w 4282900"/>
                <a:gd name="connsiteY7" fmla="*/ 4939455 h 5795027"/>
                <a:gd name="connsiteX8" fmla="*/ 2332829 w 4282900"/>
                <a:gd name="connsiteY8" fmla="*/ 5630311 h 5795027"/>
                <a:gd name="connsiteX9" fmla="*/ 2137940 w 4282900"/>
                <a:gd name="connsiteY9" fmla="*/ 5795027 h 5795027"/>
                <a:gd name="connsiteX10" fmla="*/ 1950069 w 4282900"/>
                <a:gd name="connsiteY10" fmla="*/ 5630311 h 5795027"/>
                <a:gd name="connsiteX11" fmla="*/ 559353 w 4282900"/>
                <a:gd name="connsiteY11" fmla="*/ 4939455 h 5795027"/>
                <a:gd name="connsiteX12" fmla="*/ 0 w 4282900"/>
                <a:gd name="connsiteY12" fmla="*/ 3746068 h 5795027"/>
                <a:gd name="connsiteX13" fmla="*/ 0 w 4282900"/>
                <a:gd name="connsiteY13" fmla="*/ 3441681 h 5795027"/>
                <a:gd name="connsiteX14" fmla="*/ 0 w 4282900"/>
                <a:gd name="connsiteY14" fmla="*/ 3042471 h 5795027"/>
                <a:gd name="connsiteX15" fmla="*/ 0 w 4282900"/>
                <a:gd name="connsiteY15" fmla="*/ 2752557 h 5795027"/>
                <a:gd name="connsiteX16" fmla="*/ 0 w 4282900"/>
                <a:gd name="connsiteY16" fmla="*/ 2231503 h 5795027"/>
                <a:gd name="connsiteX17" fmla="*/ 0 w 4282900"/>
                <a:gd name="connsiteY17" fmla="*/ 2048959 h 5795027"/>
                <a:gd name="connsiteX18" fmla="*/ 559354 w 4282900"/>
                <a:gd name="connsiteY18" fmla="*/ 855573 h 5795027"/>
                <a:gd name="connsiteX19" fmla="*/ 1950071 w 4282900"/>
                <a:gd name="connsiteY19" fmla="*/ 164715 h 5795027"/>
                <a:gd name="connsiteX20" fmla="*/ 2144960 w 4282900"/>
                <a:gd name="connsiteY20" fmla="*/ 0 h 5795027"/>
                <a:gd name="connsiteX21" fmla="*/ 2332832 w 4282900"/>
                <a:gd name="connsiteY21" fmla="*/ 164715 h 5795027"/>
                <a:gd name="connsiteX22" fmla="*/ 2976290 w 4282900"/>
                <a:gd name="connsiteY22" fmla="*/ 524033 h 5795027"/>
                <a:gd name="connsiteX23" fmla="*/ 3888635 w 4282900"/>
                <a:gd name="connsiteY23" fmla="*/ 1020662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2976290 w 4282900"/>
                <a:gd name="connsiteY21" fmla="*/ 524033 h 5795027"/>
                <a:gd name="connsiteX22" fmla="*/ 3888635 w 4282900"/>
                <a:gd name="connsiteY22" fmla="*/ 1020662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2976290 w 4282900"/>
                <a:gd name="connsiteY21" fmla="*/ 524033 h 5795027"/>
                <a:gd name="connsiteX0" fmla="*/ 4282900 w 4282900"/>
                <a:gd name="connsiteY0" fmla="*/ 2231503 h 5795027"/>
                <a:gd name="connsiteX1" fmla="*/ 4282900 w 4282900"/>
                <a:gd name="connsiteY1" fmla="*/ 2752557 h 5795027"/>
                <a:gd name="connsiteX2" fmla="*/ 4282900 w 4282900"/>
                <a:gd name="connsiteY2" fmla="*/ 3042471 h 5795027"/>
                <a:gd name="connsiteX3" fmla="*/ 4282900 w 4282900"/>
                <a:gd name="connsiteY3" fmla="*/ 3441681 h 5795027"/>
                <a:gd name="connsiteX4" fmla="*/ 4282900 w 4282900"/>
                <a:gd name="connsiteY4" fmla="*/ 3746068 h 5795027"/>
                <a:gd name="connsiteX5" fmla="*/ 3723546 w 4282900"/>
                <a:gd name="connsiteY5" fmla="*/ 4939455 h 5795027"/>
                <a:gd name="connsiteX6" fmla="*/ 2332829 w 4282900"/>
                <a:gd name="connsiteY6" fmla="*/ 5630311 h 5795027"/>
                <a:gd name="connsiteX7" fmla="*/ 2137940 w 4282900"/>
                <a:gd name="connsiteY7" fmla="*/ 5795027 h 5795027"/>
                <a:gd name="connsiteX8" fmla="*/ 1950069 w 4282900"/>
                <a:gd name="connsiteY8" fmla="*/ 5630311 h 5795027"/>
                <a:gd name="connsiteX9" fmla="*/ 559353 w 4282900"/>
                <a:gd name="connsiteY9" fmla="*/ 4939455 h 5795027"/>
                <a:gd name="connsiteX10" fmla="*/ 0 w 4282900"/>
                <a:gd name="connsiteY10" fmla="*/ 3746068 h 5795027"/>
                <a:gd name="connsiteX11" fmla="*/ 0 w 4282900"/>
                <a:gd name="connsiteY11" fmla="*/ 3441681 h 5795027"/>
                <a:gd name="connsiteX12" fmla="*/ 0 w 4282900"/>
                <a:gd name="connsiteY12" fmla="*/ 3042471 h 5795027"/>
                <a:gd name="connsiteX13" fmla="*/ 0 w 4282900"/>
                <a:gd name="connsiteY13" fmla="*/ 2752557 h 5795027"/>
                <a:gd name="connsiteX14" fmla="*/ 0 w 4282900"/>
                <a:gd name="connsiteY14" fmla="*/ 2231503 h 5795027"/>
                <a:gd name="connsiteX15" fmla="*/ 0 w 4282900"/>
                <a:gd name="connsiteY15" fmla="*/ 2048959 h 5795027"/>
                <a:gd name="connsiteX16" fmla="*/ 559354 w 4282900"/>
                <a:gd name="connsiteY16" fmla="*/ 855573 h 5795027"/>
                <a:gd name="connsiteX17" fmla="*/ 1950071 w 4282900"/>
                <a:gd name="connsiteY17" fmla="*/ 164715 h 5795027"/>
                <a:gd name="connsiteX18" fmla="*/ 2144960 w 4282900"/>
                <a:gd name="connsiteY18" fmla="*/ 0 h 5795027"/>
                <a:gd name="connsiteX19" fmla="*/ 2332832 w 4282900"/>
                <a:gd name="connsiteY19" fmla="*/ 164715 h 5795027"/>
                <a:gd name="connsiteX20" fmla="*/ 2976290 w 4282900"/>
                <a:gd name="connsiteY20" fmla="*/ 524033 h 5795027"/>
                <a:gd name="connsiteX0" fmla="*/ 4282900 w 4282900"/>
                <a:gd name="connsiteY0" fmla="*/ 2752557 h 5795027"/>
                <a:gd name="connsiteX1" fmla="*/ 4282900 w 4282900"/>
                <a:gd name="connsiteY1" fmla="*/ 3042471 h 5795027"/>
                <a:gd name="connsiteX2" fmla="*/ 4282900 w 4282900"/>
                <a:gd name="connsiteY2" fmla="*/ 3441681 h 5795027"/>
                <a:gd name="connsiteX3" fmla="*/ 4282900 w 4282900"/>
                <a:gd name="connsiteY3" fmla="*/ 3746068 h 5795027"/>
                <a:gd name="connsiteX4" fmla="*/ 3723546 w 4282900"/>
                <a:gd name="connsiteY4" fmla="*/ 4939455 h 5795027"/>
                <a:gd name="connsiteX5" fmla="*/ 2332829 w 4282900"/>
                <a:gd name="connsiteY5" fmla="*/ 5630311 h 5795027"/>
                <a:gd name="connsiteX6" fmla="*/ 2137940 w 4282900"/>
                <a:gd name="connsiteY6" fmla="*/ 5795027 h 5795027"/>
                <a:gd name="connsiteX7" fmla="*/ 1950069 w 4282900"/>
                <a:gd name="connsiteY7" fmla="*/ 5630311 h 5795027"/>
                <a:gd name="connsiteX8" fmla="*/ 559353 w 4282900"/>
                <a:gd name="connsiteY8" fmla="*/ 4939455 h 5795027"/>
                <a:gd name="connsiteX9" fmla="*/ 0 w 4282900"/>
                <a:gd name="connsiteY9" fmla="*/ 3746068 h 5795027"/>
                <a:gd name="connsiteX10" fmla="*/ 0 w 4282900"/>
                <a:gd name="connsiteY10" fmla="*/ 3441681 h 5795027"/>
                <a:gd name="connsiteX11" fmla="*/ 0 w 4282900"/>
                <a:gd name="connsiteY11" fmla="*/ 3042471 h 5795027"/>
                <a:gd name="connsiteX12" fmla="*/ 0 w 4282900"/>
                <a:gd name="connsiteY12" fmla="*/ 2752557 h 5795027"/>
                <a:gd name="connsiteX13" fmla="*/ 0 w 4282900"/>
                <a:gd name="connsiteY13" fmla="*/ 2231503 h 5795027"/>
                <a:gd name="connsiteX14" fmla="*/ 0 w 4282900"/>
                <a:gd name="connsiteY14" fmla="*/ 2048959 h 5795027"/>
                <a:gd name="connsiteX15" fmla="*/ 559354 w 4282900"/>
                <a:gd name="connsiteY15" fmla="*/ 855573 h 5795027"/>
                <a:gd name="connsiteX16" fmla="*/ 1950071 w 4282900"/>
                <a:gd name="connsiteY16" fmla="*/ 164715 h 5795027"/>
                <a:gd name="connsiteX17" fmla="*/ 2144960 w 4282900"/>
                <a:gd name="connsiteY17" fmla="*/ 0 h 5795027"/>
                <a:gd name="connsiteX18" fmla="*/ 2332832 w 4282900"/>
                <a:gd name="connsiteY18" fmla="*/ 164715 h 5795027"/>
                <a:gd name="connsiteX19" fmla="*/ 2976290 w 4282900"/>
                <a:gd name="connsiteY19" fmla="*/ 524033 h 5795027"/>
                <a:gd name="connsiteX0" fmla="*/ 4282900 w 4282900"/>
                <a:gd name="connsiteY0" fmla="*/ 3042471 h 5795027"/>
                <a:gd name="connsiteX1" fmla="*/ 4282900 w 4282900"/>
                <a:gd name="connsiteY1" fmla="*/ 3441681 h 5795027"/>
                <a:gd name="connsiteX2" fmla="*/ 4282900 w 4282900"/>
                <a:gd name="connsiteY2" fmla="*/ 3746068 h 5795027"/>
                <a:gd name="connsiteX3" fmla="*/ 3723546 w 4282900"/>
                <a:gd name="connsiteY3" fmla="*/ 4939455 h 5795027"/>
                <a:gd name="connsiteX4" fmla="*/ 2332829 w 4282900"/>
                <a:gd name="connsiteY4" fmla="*/ 5630311 h 5795027"/>
                <a:gd name="connsiteX5" fmla="*/ 2137940 w 4282900"/>
                <a:gd name="connsiteY5" fmla="*/ 5795027 h 5795027"/>
                <a:gd name="connsiteX6" fmla="*/ 1950069 w 4282900"/>
                <a:gd name="connsiteY6" fmla="*/ 5630311 h 5795027"/>
                <a:gd name="connsiteX7" fmla="*/ 559353 w 4282900"/>
                <a:gd name="connsiteY7" fmla="*/ 4939455 h 5795027"/>
                <a:gd name="connsiteX8" fmla="*/ 0 w 4282900"/>
                <a:gd name="connsiteY8" fmla="*/ 3746068 h 5795027"/>
                <a:gd name="connsiteX9" fmla="*/ 0 w 4282900"/>
                <a:gd name="connsiteY9" fmla="*/ 3441681 h 5795027"/>
                <a:gd name="connsiteX10" fmla="*/ 0 w 4282900"/>
                <a:gd name="connsiteY10" fmla="*/ 3042471 h 5795027"/>
                <a:gd name="connsiteX11" fmla="*/ 0 w 4282900"/>
                <a:gd name="connsiteY11" fmla="*/ 2752557 h 5795027"/>
                <a:gd name="connsiteX12" fmla="*/ 0 w 4282900"/>
                <a:gd name="connsiteY12" fmla="*/ 2231503 h 5795027"/>
                <a:gd name="connsiteX13" fmla="*/ 0 w 4282900"/>
                <a:gd name="connsiteY13" fmla="*/ 2048959 h 5795027"/>
                <a:gd name="connsiteX14" fmla="*/ 559354 w 4282900"/>
                <a:gd name="connsiteY14" fmla="*/ 855573 h 5795027"/>
                <a:gd name="connsiteX15" fmla="*/ 1950071 w 4282900"/>
                <a:gd name="connsiteY15" fmla="*/ 164715 h 5795027"/>
                <a:gd name="connsiteX16" fmla="*/ 2144960 w 4282900"/>
                <a:gd name="connsiteY16" fmla="*/ 0 h 5795027"/>
                <a:gd name="connsiteX17" fmla="*/ 2332832 w 4282900"/>
                <a:gd name="connsiteY17" fmla="*/ 164715 h 5795027"/>
                <a:gd name="connsiteX18" fmla="*/ 2976290 w 4282900"/>
                <a:gd name="connsiteY18" fmla="*/ 524033 h 5795027"/>
                <a:gd name="connsiteX0" fmla="*/ 4282900 w 4282900"/>
                <a:gd name="connsiteY0" fmla="*/ 3441681 h 5795027"/>
                <a:gd name="connsiteX1" fmla="*/ 4282900 w 4282900"/>
                <a:gd name="connsiteY1" fmla="*/ 3746068 h 5795027"/>
                <a:gd name="connsiteX2" fmla="*/ 3723546 w 4282900"/>
                <a:gd name="connsiteY2" fmla="*/ 4939455 h 5795027"/>
                <a:gd name="connsiteX3" fmla="*/ 2332829 w 4282900"/>
                <a:gd name="connsiteY3" fmla="*/ 5630311 h 5795027"/>
                <a:gd name="connsiteX4" fmla="*/ 2137940 w 4282900"/>
                <a:gd name="connsiteY4" fmla="*/ 5795027 h 5795027"/>
                <a:gd name="connsiteX5" fmla="*/ 1950069 w 4282900"/>
                <a:gd name="connsiteY5" fmla="*/ 5630311 h 5795027"/>
                <a:gd name="connsiteX6" fmla="*/ 559353 w 4282900"/>
                <a:gd name="connsiteY6" fmla="*/ 4939455 h 5795027"/>
                <a:gd name="connsiteX7" fmla="*/ 0 w 4282900"/>
                <a:gd name="connsiteY7" fmla="*/ 3746068 h 5795027"/>
                <a:gd name="connsiteX8" fmla="*/ 0 w 4282900"/>
                <a:gd name="connsiteY8" fmla="*/ 3441681 h 5795027"/>
                <a:gd name="connsiteX9" fmla="*/ 0 w 4282900"/>
                <a:gd name="connsiteY9" fmla="*/ 3042471 h 5795027"/>
                <a:gd name="connsiteX10" fmla="*/ 0 w 4282900"/>
                <a:gd name="connsiteY10" fmla="*/ 2752557 h 5795027"/>
                <a:gd name="connsiteX11" fmla="*/ 0 w 4282900"/>
                <a:gd name="connsiteY11" fmla="*/ 2231503 h 5795027"/>
                <a:gd name="connsiteX12" fmla="*/ 0 w 4282900"/>
                <a:gd name="connsiteY12" fmla="*/ 2048959 h 5795027"/>
                <a:gd name="connsiteX13" fmla="*/ 559354 w 4282900"/>
                <a:gd name="connsiteY13" fmla="*/ 855573 h 5795027"/>
                <a:gd name="connsiteX14" fmla="*/ 1950071 w 4282900"/>
                <a:gd name="connsiteY14" fmla="*/ 164715 h 5795027"/>
                <a:gd name="connsiteX15" fmla="*/ 2144960 w 4282900"/>
                <a:gd name="connsiteY15" fmla="*/ 0 h 5795027"/>
                <a:gd name="connsiteX16" fmla="*/ 2332832 w 4282900"/>
                <a:gd name="connsiteY16" fmla="*/ 164715 h 5795027"/>
                <a:gd name="connsiteX17" fmla="*/ 2976290 w 4282900"/>
                <a:gd name="connsiteY17" fmla="*/ 524033 h 5795027"/>
                <a:gd name="connsiteX0" fmla="*/ 4282900 w 4282900"/>
                <a:gd name="connsiteY0" fmla="*/ 3441681 h 5795027"/>
                <a:gd name="connsiteX1" fmla="*/ 3723546 w 4282900"/>
                <a:gd name="connsiteY1" fmla="*/ 4939455 h 5795027"/>
                <a:gd name="connsiteX2" fmla="*/ 2332829 w 4282900"/>
                <a:gd name="connsiteY2" fmla="*/ 5630311 h 5795027"/>
                <a:gd name="connsiteX3" fmla="*/ 2137940 w 4282900"/>
                <a:gd name="connsiteY3" fmla="*/ 5795027 h 5795027"/>
                <a:gd name="connsiteX4" fmla="*/ 1950069 w 4282900"/>
                <a:gd name="connsiteY4" fmla="*/ 5630311 h 5795027"/>
                <a:gd name="connsiteX5" fmla="*/ 559353 w 4282900"/>
                <a:gd name="connsiteY5" fmla="*/ 4939455 h 5795027"/>
                <a:gd name="connsiteX6" fmla="*/ 0 w 4282900"/>
                <a:gd name="connsiteY6" fmla="*/ 3746068 h 5795027"/>
                <a:gd name="connsiteX7" fmla="*/ 0 w 4282900"/>
                <a:gd name="connsiteY7" fmla="*/ 3441681 h 5795027"/>
                <a:gd name="connsiteX8" fmla="*/ 0 w 4282900"/>
                <a:gd name="connsiteY8" fmla="*/ 3042471 h 5795027"/>
                <a:gd name="connsiteX9" fmla="*/ 0 w 4282900"/>
                <a:gd name="connsiteY9" fmla="*/ 2752557 h 5795027"/>
                <a:gd name="connsiteX10" fmla="*/ 0 w 4282900"/>
                <a:gd name="connsiteY10" fmla="*/ 2231503 h 5795027"/>
                <a:gd name="connsiteX11" fmla="*/ 0 w 4282900"/>
                <a:gd name="connsiteY11" fmla="*/ 2048959 h 5795027"/>
                <a:gd name="connsiteX12" fmla="*/ 559354 w 4282900"/>
                <a:gd name="connsiteY12" fmla="*/ 855573 h 5795027"/>
                <a:gd name="connsiteX13" fmla="*/ 1950071 w 4282900"/>
                <a:gd name="connsiteY13" fmla="*/ 164715 h 5795027"/>
                <a:gd name="connsiteX14" fmla="*/ 2144960 w 4282900"/>
                <a:gd name="connsiteY14" fmla="*/ 0 h 5795027"/>
                <a:gd name="connsiteX15" fmla="*/ 2332832 w 4282900"/>
                <a:gd name="connsiteY15" fmla="*/ 164715 h 5795027"/>
                <a:gd name="connsiteX16" fmla="*/ 2976290 w 4282900"/>
                <a:gd name="connsiteY16" fmla="*/ 524033 h 5795027"/>
                <a:gd name="connsiteX0" fmla="*/ 3723546 w 3723546"/>
                <a:gd name="connsiteY0" fmla="*/ 4939455 h 5795027"/>
                <a:gd name="connsiteX1" fmla="*/ 2332829 w 3723546"/>
                <a:gd name="connsiteY1" fmla="*/ 5630311 h 5795027"/>
                <a:gd name="connsiteX2" fmla="*/ 2137940 w 3723546"/>
                <a:gd name="connsiteY2" fmla="*/ 5795027 h 5795027"/>
                <a:gd name="connsiteX3" fmla="*/ 1950069 w 3723546"/>
                <a:gd name="connsiteY3" fmla="*/ 5630311 h 5795027"/>
                <a:gd name="connsiteX4" fmla="*/ 559353 w 3723546"/>
                <a:gd name="connsiteY4" fmla="*/ 4939455 h 5795027"/>
                <a:gd name="connsiteX5" fmla="*/ 0 w 3723546"/>
                <a:gd name="connsiteY5" fmla="*/ 3746068 h 5795027"/>
                <a:gd name="connsiteX6" fmla="*/ 0 w 3723546"/>
                <a:gd name="connsiteY6" fmla="*/ 3441681 h 5795027"/>
                <a:gd name="connsiteX7" fmla="*/ 0 w 3723546"/>
                <a:gd name="connsiteY7" fmla="*/ 3042471 h 5795027"/>
                <a:gd name="connsiteX8" fmla="*/ 0 w 3723546"/>
                <a:gd name="connsiteY8" fmla="*/ 2752557 h 5795027"/>
                <a:gd name="connsiteX9" fmla="*/ 0 w 3723546"/>
                <a:gd name="connsiteY9" fmla="*/ 2231503 h 5795027"/>
                <a:gd name="connsiteX10" fmla="*/ 0 w 3723546"/>
                <a:gd name="connsiteY10" fmla="*/ 2048959 h 5795027"/>
                <a:gd name="connsiteX11" fmla="*/ 559354 w 3723546"/>
                <a:gd name="connsiteY11" fmla="*/ 855573 h 5795027"/>
                <a:gd name="connsiteX12" fmla="*/ 1950071 w 3723546"/>
                <a:gd name="connsiteY12" fmla="*/ 164715 h 5795027"/>
                <a:gd name="connsiteX13" fmla="*/ 2144960 w 3723546"/>
                <a:gd name="connsiteY13" fmla="*/ 0 h 5795027"/>
                <a:gd name="connsiteX14" fmla="*/ 2332832 w 3723546"/>
                <a:gd name="connsiteY14" fmla="*/ 164715 h 5795027"/>
                <a:gd name="connsiteX15" fmla="*/ 2976290 w 3723546"/>
                <a:gd name="connsiteY15" fmla="*/ 524033 h 5795027"/>
                <a:gd name="connsiteX0" fmla="*/ 3723546 w 3723546"/>
                <a:gd name="connsiteY0" fmla="*/ 4939455 h 5795027"/>
                <a:gd name="connsiteX1" fmla="*/ 2989878 w 3723546"/>
                <a:gd name="connsiteY1" fmla="*/ 5266109 h 5795027"/>
                <a:gd name="connsiteX2" fmla="*/ 2332829 w 3723546"/>
                <a:gd name="connsiteY2" fmla="*/ 5630311 h 5795027"/>
                <a:gd name="connsiteX3" fmla="*/ 2137940 w 3723546"/>
                <a:gd name="connsiteY3" fmla="*/ 5795027 h 5795027"/>
                <a:gd name="connsiteX4" fmla="*/ 1950069 w 3723546"/>
                <a:gd name="connsiteY4" fmla="*/ 5630311 h 5795027"/>
                <a:gd name="connsiteX5" fmla="*/ 559353 w 3723546"/>
                <a:gd name="connsiteY5" fmla="*/ 4939455 h 5795027"/>
                <a:gd name="connsiteX6" fmla="*/ 0 w 3723546"/>
                <a:gd name="connsiteY6" fmla="*/ 3746068 h 5795027"/>
                <a:gd name="connsiteX7" fmla="*/ 0 w 3723546"/>
                <a:gd name="connsiteY7" fmla="*/ 3441681 h 5795027"/>
                <a:gd name="connsiteX8" fmla="*/ 0 w 3723546"/>
                <a:gd name="connsiteY8" fmla="*/ 3042471 h 5795027"/>
                <a:gd name="connsiteX9" fmla="*/ 0 w 3723546"/>
                <a:gd name="connsiteY9" fmla="*/ 2752557 h 5795027"/>
                <a:gd name="connsiteX10" fmla="*/ 0 w 3723546"/>
                <a:gd name="connsiteY10" fmla="*/ 2231503 h 5795027"/>
                <a:gd name="connsiteX11" fmla="*/ 0 w 3723546"/>
                <a:gd name="connsiteY11" fmla="*/ 2048959 h 5795027"/>
                <a:gd name="connsiteX12" fmla="*/ 559354 w 3723546"/>
                <a:gd name="connsiteY12" fmla="*/ 855573 h 5795027"/>
                <a:gd name="connsiteX13" fmla="*/ 1950071 w 3723546"/>
                <a:gd name="connsiteY13" fmla="*/ 164715 h 5795027"/>
                <a:gd name="connsiteX14" fmla="*/ 2144960 w 3723546"/>
                <a:gd name="connsiteY14" fmla="*/ 0 h 5795027"/>
                <a:gd name="connsiteX15" fmla="*/ 2332832 w 3723546"/>
                <a:gd name="connsiteY15" fmla="*/ 164715 h 5795027"/>
                <a:gd name="connsiteX16" fmla="*/ 2976290 w 3723546"/>
                <a:gd name="connsiteY16" fmla="*/ 524033 h 5795027"/>
                <a:gd name="connsiteX0" fmla="*/ 2989878 w 2989878"/>
                <a:gd name="connsiteY0" fmla="*/ 5266109 h 5795027"/>
                <a:gd name="connsiteX1" fmla="*/ 2332829 w 2989878"/>
                <a:gd name="connsiteY1" fmla="*/ 5630311 h 5795027"/>
                <a:gd name="connsiteX2" fmla="*/ 2137940 w 2989878"/>
                <a:gd name="connsiteY2" fmla="*/ 5795027 h 5795027"/>
                <a:gd name="connsiteX3" fmla="*/ 1950069 w 2989878"/>
                <a:gd name="connsiteY3" fmla="*/ 5630311 h 5795027"/>
                <a:gd name="connsiteX4" fmla="*/ 559353 w 2989878"/>
                <a:gd name="connsiteY4" fmla="*/ 4939455 h 5795027"/>
                <a:gd name="connsiteX5" fmla="*/ 0 w 2989878"/>
                <a:gd name="connsiteY5" fmla="*/ 3746068 h 5795027"/>
                <a:gd name="connsiteX6" fmla="*/ 0 w 2989878"/>
                <a:gd name="connsiteY6" fmla="*/ 3441681 h 5795027"/>
                <a:gd name="connsiteX7" fmla="*/ 0 w 2989878"/>
                <a:gd name="connsiteY7" fmla="*/ 3042471 h 5795027"/>
                <a:gd name="connsiteX8" fmla="*/ 0 w 2989878"/>
                <a:gd name="connsiteY8" fmla="*/ 2752557 h 5795027"/>
                <a:gd name="connsiteX9" fmla="*/ 0 w 2989878"/>
                <a:gd name="connsiteY9" fmla="*/ 2231503 h 5795027"/>
                <a:gd name="connsiteX10" fmla="*/ 0 w 2989878"/>
                <a:gd name="connsiteY10" fmla="*/ 2048959 h 5795027"/>
                <a:gd name="connsiteX11" fmla="*/ 559354 w 2989878"/>
                <a:gd name="connsiteY11" fmla="*/ 855573 h 5795027"/>
                <a:gd name="connsiteX12" fmla="*/ 1950071 w 2989878"/>
                <a:gd name="connsiteY12" fmla="*/ 164715 h 5795027"/>
                <a:gd name="connsiteX13" fmla="*/ 2144960 w 2989878"/>
                <a:gd name="connsiteY13" fmla="*/ 0 h 5795027"/>
                <a:gd name="connsiteX14" fmla="*/ 2332832 w 2989878"/>
                <a:gd name="connsiteY14" fmla="*/ 164715 h 5795027"/>
                <a:gd name="connsiteX15" fmla="*/ 2976290 w 2989878"/>
                <a:gd name="connsiteY15" fmla="*/ 524033 h 5795027"/>
                <a:gd name="connsiteX0" fmla="*/ 2989878 w 2989878"/>
                <a:gd name="connsiteY0" fmla="*/ 5266109 h 5795027"/>
                <a:gd name="connsiteX1" fmla="*/ 2332829 w 2989878"/>
                <a:gd name="connsiteY1" fmla="*/ 5630311 h 5795027"/>
                <a:gd name="connsiteX2" fmla="*/ 2137940 w 2989878"/>
                <a:gd name="connsiteY2" fmla="*/ 5795027 h 5795027"/>
                <a:gd name="connsiteX3" fmla="*/ 1950069 w 2989878"/>
                <a:gd name="connsiteY3" fmla="*/ 5630311 h 5795027"/>
                <a:gd name="connsiteX4" fmla="*/ 559353 w 2989878"/>
                <a:gd name="connsiteY4" fmla="*/ 4939455 h 5795027"/>
                <a:gd name="connsiteX5" fmla="*/ 0 w 2989878"/>
                <a:gd name="connsiteY5" fmla="*/ 3746068 h 5795027"/>
                <a:gd name="connsiteX6" fmla="*/ 0 w 2989878"/>
                <a:gd name="connsiteY6" fmla="*/ 3441681 h 5795027"/>
                <a:gd name="connsiteX7" fmla="*/ 0 w 2989878"/>
                <a:gd name="connsiteY7" fmla="*/ 3042471 h 5795027"/>
                <a:gd name="connsiteX8" fmla="*/ 0 w 2989878"/>
                <a:gd name="connsiteY8" fmla="*/ 2752557 h 5795027"/>
                <a:gd name="connsiteX9" fmla="*/ 0 w 2989878"/>
                <a:gd name="connsiteY9" fmla="*/ 2231503 h 5795027"/>
                <a:gd name="connsiteX10" fmla="*/ 0 w 2989878"/>
                <a:gd name="connsiteY10" fmla="*/ 2048959 h 5795027"/>
                <a:gd name="connsiteX11" fmla="*/ 559354 w 2989878"/>
                <a:gd name="connsiteY11" fmla="*/ 855573 h 5795027"/>
                <a:gd name="connsiteX12" fmla="*/ 1950071 w 2989878"/>
                <a:gd name="connsiteY12" fmla="*/ 164715 h 5795027"/>
                <a:gd name="connsiteX13" fmla="*/ 2144960 w 2989878"/>
                <a:gd name="connsiteY13" fmla="*/ 0 h 5795027"/>
                <a:gd name="connsiteX14" fmla="*/ 2332832 w 2989878"/>
                <a:gd name="connsiteY14" fmla="*/ 164715 h 5795027"/>
                <a:gd name="connsiteX15" fmla="*/ 2976290 w 2989878"/>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87296"/>
                <a:gd name="connsiteY0" fmla="*/ 5266109 h 5795027"/>
                <a:gd name="connsiteX1" fmla="*/ 2332829 w 2987296"/>
                <a:gd name="connsiteY1" fmla="*/ 5630311 h 5795027"/>
                <a:gd name="connsiteX2" fmla="*/ 2137940 w 2987296"/>
                <a:gd name="connsiteY2" fmla="*/ 5795027 h 5795027"/>
                <a:gd name="connsiteX3" fmla="*/ 1950069 w 2987296"/>
                <a:gd name="connsiteY3" fmla="*/ 5630311 h 5795027"/>
                <a:gd name="connsiteX4" fmla="*/ 559353 w 2987296"/>
                <a:gd name="connsiteY4" fmla="*/ 4939455 h 5795027"/>
                <a:gd name="connsiteX5" fmla="*/ 0 w 2987296"/>
                <a:gd name="connsiteY5" fmla="*/ 3746068 h 5795027"/>
                <a:gd name="connsiteX6" fmla="*/ 0 w 2987296"/>
                <a:gd name="connsiteY6" fmla="*/ 3441681 h 5795027"/>
                <a:gd name="connsiteX7" fmla="*/ 0 w 2987296"/>
                <a:gd name="connsiteY7" fmla="*/ 3042471 h 5795027"/>
                <a:gd name="connsiteX8" fmla="*/ 0 w 2987296"/>
                <a:gd name="connsiteY8" fmla="*/ 2752557 h 5795027"/>
                <a:gd name="connsiteX9" fmla="*/ 0 w 2987296"/>
                <a:gd name="connsiteY9" fmla="*/ 2231503 h 5795027"/>
                <a:gd name="connsiteX10" fmla="*/ 0 w 2987296"/>
                <a:gd name="connsiteY10" fmla="*/ 2048959 h 5795027"/>
                <a:gd name="connsiteX11" fmla="*/ 559354 w 2987296"/>
                <a:gd name="connsiteY11" fmla="*/ 855573 h 5795027"/>
                <a:gd name="connsiteX12" fmla="*/ 1950071 w 2987296"/>
                <a:gd name="connsiteY12" fmla="*/ 164715 h 5795027"/>
                <a:gd name="connsiteX13" fmla="*/ 2144960 w 2987296"/>
                <a:gd name="connsiteY13" fmla="*/ 0 h 5795027"/>
                <a:gd name="connsiteX14" fmla="*/ 2332832 w 2987296"/>
                <a:gd name="connsiteY14" fmla="*/ 164715 h 5795027"/>
                <a:gd name="connsiteX15" fmla="*/ 2987296 w 2987296"/>
                <a:gd name="connsiteY15" fmla="*/ 557051 h 5795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987296" h="5795027">
                  <a:moveTo>
                    <a:pt x="2955049" y="5266109"/>
                  </a:moveTo>
                  <a:cubicBezTo>
                    <a:pt x="2737194" y="5332489"/>
                    <a:pt x="2474819" y="5542158"/>
                    <a:pt x="2332829" y="5630311"/>
                  </a:cubicBezTo>
                  <a:lnTo>
                    <a:pt x="2137940" y="5795027"/>
                  </a:lnTo>
                  <a:lnTo>
                    <a:pt x="1950069" y="5630311"/>
                  </a:lnTo>
                  <a:cubicBezTo>
                    <a:pt x="1484225" y="5270318"/>
                    <a:pt x="959280" y="5171158"/>
                    <a:pt x="559353" y="4939455"/>
                  </a:cubicBezTo>
                  <a:cubicBezTo>
                    <a:pt x="174796" y="4670559"/>
                    <a:pt x="0" y="4362177"/>
                    <a:pt x="0" y="3746068"/>
                  </a:cubicBezTo>
                  <a:lnTo>
                    <a:pt x="0" y="3441681"/>
                  </a:lnTo>
                  <a:lnTo>
                    <a:pt x="0" y="3042471"/>
                  </a:lnTo>
                  <a:lnTo>
                    <a:pt x="0" y="2752557"/>
                  </a:lnTo>
                  <a:lnTo>
                    <a:pt x="0" y="2231503"/>
                  </a:lnTo>
                  <a:lnTo>
                    <a:pt x="0" y="2048959"/>
                  </a:lnTo>
                  <a:cubicBezTo>
                    <a:pt x="0" y="1432851"/>
                    <a:pt x="174797" y="1124469"/>
                    <a:pt x="559354" y="855573"/>
                  </a:cubicBezTo>
                  <a:cubicBezTo>
                    <a:pt x="959283" y="623869"/>
                    <a:pt x="1484227" y="524709"/>
                    <a:pt x="1950071" y="164715"/>
                  </a:cubicBezTo>
                  <a:lnTo>
                    <a:pt x="2144960" y="0"/>
                  </a:lnTo>
                  <a:lnTo>
                    <a:pt x="2332832" y="164715"/>
                  </a:lnTo>
                  <a:cubicBezTo>
                    <a:pt x="2471387" y="252054"/>
                    <a:pt x="2755510" y="441908"/>
                    <a:pt x="2987296" y="557051"/>
                  </a:cubicBez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Placeholder 1">
            <a:extLst>
              <a:ext uri="{FF2B5EF4-FFF2-40B4-BE49-F238E27FC236}">
                <a16:creationId xmlns:a16="http://schemas.microsoft.com/office/drawing/2014/main" id="{7E11B74D-DF90-4993-88AE-4D05C91F2A96}"/>
              </a:ext>
            </a:extLst>
          </p:cNvPr>
          <p:cNvSpPr>
            <a:spLocks noGrp="1"/>
          </p:cNvSpPr>
          <p:nvPr>
            <p:ph type="title"/>
          </p:nvPr>
        </p:nvSpPr>
        <p:spPr>
          <a:xfrm>
            <a:off x="966744" y="959587"/>
            <a:ext cx="9076329" cy="1064277"/>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E79B3DE9-A495-4E75-819D-E0B2E5505072}"/>
              </a:ext>
            </a:extLst>
          </p:cNvPr>
          <p:cNvSpPr>
            <a:spLocks noGrp="1"/>
          </p:cNvSpPr>
          <p:nvPr>
            <p:ph type="body" idx="1"/>
          </p:nvPr>
        </p:nvSpPr>
        <p:spPr>
          <a:xfrm>
            <a:off x="966744" y="2248257"/>
            <a:ext cx="9076329" cy="3650155"/>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F02430AC-DB07-423B-A52A-0065639AFE68}"/>
              </a:ext>
            </a:extLst>
          </p:cNvPr>
          <p:cNvSpPr>
            <a:spLocks noGrp="1"/>
          </p:cNvSpPr>
          <p:nvPr>
            <p:ph type="dt" sz="half" idx="2"/>
          </p:nvPr>
        </p:nvSpPr>
        <p:spPr>
          <a:xfrm>
            <a:off x="8266975" y="6356350"/>
            <a:ext cx="2960914" cy="365125"/>
          </a:xfrm>
          <a:prstGeom prst="rect">
            <a:avLst/>
          </a:prstGeom>
        </p:spPr>
        <p:txBody>
          <a:bodyPr vert="horz" lIns="91440" tIns="45720" rIns="91440" bIns="45720" rtlCol="0" anchor="ctr"/>
          <a:lstStyle>
            <a:lvl1pPr algn="r">
              <a:defRPr sz="1000" i="0">
                <a:solidFill>
                  <a:schemeClr val="tx2">
                    <a:alpha val="85000"/>
                  </a:schemeClr>
                </a:solidFill>
              </a:defRPr>
            </a:lvl1pPr>
          </a:lstStyle>
          <a:p>
            <a:fld id="{11008460-8B2F-4AAA-A4E2-10730069204C}" type="datetimeFigureOut">
              <a:rPr lang="en-US" smtClean="0"/>
              <a:pPr/>
              <a:t>1/12/2024</a:t>
            </a:fld>
            <a:endParaRPr lang="en-US" dirty="0"/>
          </a:p>
        </p:txBody>
      </p:sp>
      <p:sp>
        <p:nvSpPr>
          <p:cNvPr id="5" name="Footer Placeholder 4">
            <a:extLst>
              <a:ext uri="{FF2B5EF4-FFF2-40B4-BE49-F238E27FC236}">
                <a16:creationId xmlns:a16="http://schemas.microsoft.com/office/drawing/2014/main" id="{485FAFC9-FA18-4C55-8C92-B17603CAEEDC}"/>
              </a:ext>
            </a:extLst>
          </p:cNvPr>
          <p:cNvSpPr>
            <a:spLocks noGrp="1"/>
          </p:cNvSpPr>
          <p:nvPr>
            <p:ph type="ftr" sz="quarter" idx="3"/>
          </p:nvPr>
        </p:nvSpPr>
        <p:spPr>
          <a:xfrm>
            <a:off x="966745" y="501128"/>
            <a:ext cx="3311342" cy="365125"/>
          </a:xfrm>
          <a:prstGeom prst="rect">
            <a:avLst/>
          </a:prstGeom>
        </p:spPr>
        <p:txBody>
          <a:bodyPr vert="horz" lIns="91440" tIns="45720" rIns="91440" bIns="45720" rtlCol="0" anchor="ctr"/>
          <a:lstStyle>
            <a:lvl1pPr algn="l">
              <a:defRPr sz="1000" i="0">
                <a:solidFill>
                  <a:schemeClr val="tx2">
                    <a:alpha val="85000"/>
                  </a:schemeClr>
                </a:solidFill>
              </a:defRPr>
            </a:lvl1pPr>
          </a:lstStyle>
          <a:p>
            <a:endParaRPr lang="en-US" dirty="0"/>
          </a:p>
        </p:txBody>
      </p:sp>
      <p:sp>
        <p:nvSpPr>
          <p:cNvPr id="6" name="Slide Number Placeholder 5">
            <a:extLst>
              <a:ext uri="{FF2B5EF4-FFF2-40B4-BE49-F238E27FC236}">
                <a16:creationId xmlns:a16="http://schemas.microsoft.com/office/drawing/2014/main" id="{67D5A493-61FB-4764-90B6-8CC218A781C9}"/>
              </a:ext>
            </a:extLst>
          </p:cNvPr>
          <p:cNvSpPr>
            <a:spLocks noGrp="1"/>
          </p:cNvSpPr>
          <p:nvPr>
            <p:ph type="sldNum" sz="quarter" idx="4"/>
          </p:nvPr>
        </p:nvSpPr>
        <p:spPr>
          <a:xfrm>
            <a:off x="11239498" y="6356350"/>
            <a:ext cx="515479" cy="365125"/>
          </a:xfrm>
          <a:prstGeom prst="rect">
            <a:avLst/>
          </a:prstGeom>
        </p:spPr>
        <p:txBody>
          <a:bodyPr vert="horz" lIns="91440" tIns="45720" rIns="91440" bIns="45720" rtlCol="0" anchor="ctr"/>
          <a:lstStyle>
            <a:lvl1pPr algn="r">
              <a:defRPr sz="1000" i="0">
                <a:solidFill>
                  <a:schemeClr val="tx2">
                    <a:alpha val="85000"/>
                  </a:schemeClr>
                </a:solidFill>
              </a:defRPr>
            </a:lvl1pPr>
          </a:lstStyle>
          <a:p>
            <a:fld id="{0946259B-8396-46CD-AD42-FDEDA89DA278}" type="slidenum">
              <a:rPr lang="en-US" smtClean="0"/>
              <a:pPr/>
              <a:t>‹#›</a:t>
            </a:fld>
            <a:endParaRPr lang="en-US" dirty="0"/>
          </a:p>
        </p:txBody>
      </p:sp>
    </p:spTree>
    <p:extLst>
      <p:ext uri="{BB962C8B-B14F-4D97-AF65-F5344CB8AC3E}">
        <p14:creationId xmlns:p14="http://schemas.microsoft.com/office/powerpoint/2010/main" val="206941507"/>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 id="2147483672" r:id="rId12"/>
  </p:sldLayoutIdLst>
  <p:txStyles>
    <p:titleStyle>
      <a:lvl1pPr algn="l" defTabSz="914400" rtl="0" eaLnBrk="1" latinLnBrk="0" hangingPunct="1">
        <a:lnSpc>
          <a:spcPct val="100000"/>
        </a:lnSpc>
        <a:spcBef>
          <a:spcPct val="0"/>
        </a:spcBef>
        <a:buNone/>
        <a:defRPr sz="4000" kern="120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1000"/>
        </a:spcBef>
        <a:buSzPct val="150000"/>
        <a:buFont typeface="Goudy Old Style" panose="02020502050305020303" pitchFamily="18" charset="0"/>
        <a:buChar char="∙"/>
        <a:defRPr sz="2000" kern="1200">
          <a:solidFill>
            <a:schemeClr val="tx2"/>
          </a:solidFill>
          <a:latin typeface="+mn-lt"/>
          <a:ea typeface="+mn-ea"/>
          <a:cs typeface="+mn-cs"/>
        </a:defRPr>
      </a:lvl1pPr>
      <a:lvl2pPr marL="274320" indent="0" algn="l" defTabSz="914400" rtl="0" eaLnBrk="1" latinLnBrk="0" hangingPunct="1">
        <a:lnSpc>
          <a:spcPct val="110000"/>
        </a:lnSpc>
        <a:spcBef>
          <a:spcPts val="500"/>
        </a:spcBef>
        <a:buFontTx/>
        <a:buNone/>
        <a:defRPr sz="1800" kern="1200">
          <a:solidFill>
            <a:schemeClr val="tx2"/>
          </a:solidFill>
          <a:latin typeface="+mn-lt"/>
          <a:ea typeface="+mn-ea"/>
          <a:cs typeface="+mn-cs"/>
        </a:defRPr>
      </a:lvl2pPr>
      <a:lvl3pPr marL="548640" indent="-228600" algn="l" defTabSz="914400" rtl="0" eaLnBrk="1" latinLnBrk="0" hangingPunct="1">
        <a:lnSpc>
          <a:spcPct val="110000"/>
        </a:lnSpc>
        <a:spcBef>
          <a:spcPts val="500"/>
        </a:spcBef>
        <a:buSzPct val="150000"/>
        <a:buFont typeface="Goudy Old Style" panose="02020502050305020303" pitchFamily="18" charset="0"/>
        <a:buChar char="∙"/>
        <a:defRPr sz="1600" kern="1200">
          <a:solidFill>
            <a:schemeClr val="tx2"/>
          </a:solidFill>
          <a:latin typeface="+mn-lt"/>
          <a:ea typeface="+mn-ea"/>
          <a:cs typeface="+mn-cs"/>
        </a:defRPr>
      </a:lvl3pPr>
      <a:lvl4pPr marL="594360" indent="0" algn="l" defTabSz="914400" rtl="0" eaLnBrk="1" latinLnBrk="0" hangingPunct="1">
        <a:lnSpc>
          <a:spcPct val="110000"/>
        </a:lnSpc>
        <a:spcBef>
          <a:spcPts val="500"/>
        </a:spcBef>
        <a:buFontTx/>
        <a:buNone/>
        <a:defRPr sz="1400" kern="1200">
          <a:solidFill>
            <a:schemeClr val="tx2"/>
          </a:solidFill>
          <a:latin typeface="+mn-lt"/>
          <a:ea typeface="+mn-ea"/>
          <a:cs typeface="+mn-cs"/>
        </a:defRPr>
      </a:lvl4pPr>
      <a:lvl5pPr marL="822960" indent="-228600" algn="l" defTabSz="914400" rtl="0" eaLnBrk="1" latinLnBrk="0" hangingPunct="1">
        <a:lnSpc>
          <a:spcPct val="110000"/>
        </a:lnSpc>
        <a:spcBef>
          <a:spcPts val="500"/>
        </a:spcBef>
        <a:buSzPct val="150000"/>
        <a:buFont typeface="Goudy Old Style" panose="02020502050305020303" pitchFamily="18" charset="0"/>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D7AAEFC-156E-1144-8D57-FBE2CD3B6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White structure">
            <a:extLst>
              <a:ext uri="{FF2B5EF4-FFF2-40B4-BE49-F238E27FC236}">
                <a16:creationId xmlns:a16="http://schemas.microsoft.com/office/drawing/2014/main" id="{C59A77E4-1AD6-0CEC-D494-35A5030DB8FC}"/>
              </a:ext>
            </a:extLst>
          </p:cNvPr>
          <p:cNvPicPr>
            <a:picLocks noChangeAspect="1"/>
          </p:cNvPicPr>
          <p:nvPr/>
        </p:nvPicPr>
        <p:blipFill rotWithShape="1">
          <a:blip r:embed="rId2"/>
          <a:srcRect b="24243"/>
          <a:stretch/>
        </p:blipFill>
        <p:spPr>
          <a:xfrm>
            <a:off x="20" y="10"/>
            <a:ext cx="12191979" cy="6857989"/>
          </a:xfrm>
          <a:prstGeom prst="rect">
            <a:avLst/>
          </a:prstGeom>
        </p:spPr>
      </p:pic>
      <p:sp>
        <p:nvSpPr>
          <p:cNvPr id="11" name="Freeform: Shape 10">
            <a:extLst>
              <a:ext uri="{FF2B5EF4-FFF2-40B4-BE49-F238E27FC236}">
                <a16:creationId xmlns:a16="http://schemas.microsoft.com/office/drawing/2014/main" id="{4AF0997A-7C0F-4AD2-BA90-5FE341A177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57594" y="805231"/>
            <a:ext cx="3876811" cy="5245563"/>
          </a:xfrm>
          <a:custGeom>
            <a:avLst/>
            <a:gdLst>
              <a:gd name="connsiteX0" fmla="*/ 1941583 w 3876811"/>
              <a:gd name="connsiteY0" fmla="*/ 0 h 5245563"/>
              <a:gd name="connsiteX1" fmla="*/ 2111641 w 3876811"/>
              <a:gd name="connsiteY1" fmla="*/ 149097 h 5245563"/>
              <a:gd name="connsiteX2" fmla="*/ 3370493 w 3876811"/>
              <a:gd name="connsiteY2" fmla="*/ 774451 h 5245563"/>
              <a:gd name="connsiteX3" fmla="*/ 3876811 w 3876811"/>
              <a:gd name="connsiteY3" fmla="*/ 1854684 h 5245563"/>
              <a:gd name="connsiteX4" fmla="*/ 3876811 w 3876811"/>
              <a:gd name="connsiteY4" fmla="*/ 2019920 h 5245563"/>
              <a:gd name="connsiteX5" fmla="*/ 3876811 w 3876811"/>
              <a:gd name="connsiteY5" fmla="*/ 2491569 h 5245563"/>
              <a:gd name="connsiteX6" fmla="*/ 3876811 w 3876811"/>
              <a:gd name="connsiteY6" fmla="*/ 2753995 h 5245563"/>
              <a:gd name="connsiteX7" fmla="*/ 3876811 w 3876811"/>
              <a:gd name="connsiteY7" fmla="*/ 3115353 h 5245563"/>
              <a:gd name="connsiteX8" fmla="*/ 3876811 w 3876811"/>
              <a:gd name="connsiteY8" fmla="*/ 3390879 h 5245563"/>
              <a:gd name="connsiteX9" fmla="*/ 3370493 w 3876811"/>
              <a:gd name="connsiteY9" fmla="*/ 4471114 h 5245563"/>
              <a:gd name="connsiteX10" fmla="*/ 2111639 w 3876811"/>
              <a:gd name="connsiteY10" fmla="*/ 5096465 h 5245563"/>
              <a:gd name="connsiteX11" fmla="*/ 1935228 w 3876811"/>
              <a:gd name="connsiteY11" fmla="*/ 5245563 h 5245563"/>
              <a:gd name="connsiteX12" fmla="*/ 1765171 w 3876811"/>
              <a:gd name="connsiteY12" fmla="*/ 5096465 h 5245563"/>
              <a:gd name="connsiteX13" fmla="*/ 506317 w 3876811"/>
              <a:gd name="connsiteY13" fmla="*/ 4471114 h 5245563"/>
              <a:gd name="connsiteX14" fmla="*/ 0 w 3876811"/>
              <a:gd name="connsiteY14" fmla="*/ 3390879 h 5245563"/>
              <a:gd name="connsiteX15" fmla="*/ 0 w 3876811"/>
              <a:gd name="connsiteY15" fmla="*/ 3115353 h 5245563"/>
              <a:gd name="connsiteX16" fmla="*/ 0 w 3876811"/>
              <a:gd name="connsiteY16" fmla="*/ 2753995 h 5245563"/>
              <a:gd name="connsiteX17" fmla="*/ 0 w 3876811"/>
              <a:gd name="connsiteY17" fmla="*/ 2491569 h 5245563"/>
              <a:gd name="connsiteX18" fmla="*/ 0 w 3876811"/>
              <a:gd name="connsiteY18" fmla="*/ 2019920 h 5245563"/>
              <a:gd name="connsiteX19" fmla="*/ 0 w 3876811"/>
              <a:gd name="connsiteY19" fmla="*/ 1854684 h 5245563"/>
              <a:gd name="connsiteX20" fmla="*/ 506318 w 3876811"/>
              <a:gd name="connsiteY20" fmla="*/ 774451 h 5245563"/>
              <a:gd name="connsiteX21" fmla="*/ 1765173 w 3876811"/>
              <a:gd name="connsiteY21" fmla="*/ 149097 h 52455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876811" h="5245563">
                <a:moveTo>
                  <a:pt x="1941583" y="0"/>
                </a:moveTo>
                <a:lnTo>
                  <a:pt x="2111641" y="149097"/>
                </a:lnTo>
                <a:cubicBezTo>
                  <a:pt x="2533315" y="474958"/>
                  <a:pt x="3008487" y="564716"/>
                  <a:pt x="3370493" y="774451"/>
                </a:cubicBezTo>
                <a:cubicBezTo>
                  <a:pt x="3718590" y="1017851"/>
                  <a:pt x="3876811" y="1296993"/>
                  <a:pt x="3876811" y="1854684"/>
                </a:cubicBezTo>
                <a:lnTo>
                  <a:pt x="3876811" y="2019920"/>
                </a:lnTo>
                <a:lnTo>
                  <a:pt x="3876811" y="2491569"/>
                </a:lnTo>
                <a:lnTo>
                  <a:pt x="3876811" y="2753995"/>
                </a:lnTo>
                <a:lnTo>
                  <a:pt x="3876811" y="3115353"/>
                </a:lnTo>
                <a:lnTo>
                  <a:pt x="3876811" y="3390879"/>
                </a:lnTo>
                <a:cubicBezTo>
                  <a:pt x="3876811" y="3948571"/>
                  <a:pt x="3718588" y="4227713"/>
                  <a:pt x="3370493" y="4471114"/>
                </a:cubicBezTo>
                <a:cubicBezTo>
                  <a:pt x="3008484" y="4680847"/>
                  <a:pt x="2533312" y="4770605"/>
                  <a:pt x="2111639" y="5096465"/>
                </a:cubicBezTo>
                <a:lnTo>
                  <a:pt x="1935228" y="5245563"/>
                </a:lnTo>
                <a:lnTo>
                  <a:pt x="1765171" y="5096465"/>
                </a:lnTo>
                <a:cubicBezTo>
                  <a:pt x="1343496" y="4770605"/>
                  <a:pt x="868325" y="4680847"/>
                  <a:pt x="506317" y="4471114"/>
                </a:cubicBezTo>
                <a:cubicBezTo>
                  <a:pt x="158223" y="4227713"/>
                  <a:pt x="0" y="3948571"/>
                  <a:pt x="0" y="3390879"/>
                </a:cubicBezTo>
                <a:lnTo>
                  <a:pt x="0" y="3115353"/>
                </a:lnTo>
                <a:lnTo>
                  <a:pt x="0" y="2753995"/>
                </a:lnTo>
                <a:lnTo>
                  <a:pt x="0" y="2491569"/>
                </a:lnTo>
                <a:lnTo>
                  <a:pt x="0" y="2019920"/>
                </a:lnTo>
                <a:lnTo>
                  <a:pt x="0" y="1854684"/>
                </a:lnTo>
                <a:cubicBezTo>
                  <a:pt x="0" y="1296993"/>
                  <a:pt x="158224" y="1017851"/>
                  <a:pt x="506318" y="774451"/>
                </a:cubicBezTo>
                <a:cubicBezTo>
                  <a:pt x="868327" y="564716"/>
                  <a:pt x="1343498" y="474958"/>
                  <a:pt x="1765173" y="149097"/>
                </a:cubicBezTo>
                <a:close/>
              </a:path>
            </a:pathLst>
          </a:custGeom>
          <a:solidFill>
            <a:srgbClr val="0000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BB764930-DB0F-3E8B-519A-EF6FDBE6455C}"/>
              </a:ext>
            </a:extLst>
          </p:cNvPr>
          <p:cNvSpPr>
            <a:spLocks noGrp="1"/>
          </p:cNvSpPr>
          <p:nvPr>
            <p:ph type="ctrTitle"/>
          </p:nvPr>
        </p:nvSpPr>
        <p:spPr>
          <a:xfrm>
            <a:off x="4521389" y="1826096"/>
            <a:ext cx="3149221" cy="2142699"/>
          </a:xfrm>
        </p:spPr>
        <p:txBody>
          <a:bodyPr anchor="b">
            <a:normAutofit/>
          </a:bodyPr>
          <a:lstStyle/>
          <a:p>
            <a:pPr algn="ctr"/>
            <a:r>
              <a:rPr lang="en-US" sz="4000" dirty="0">
                <a:solidFill>
                  <a:srgbClr val="FFFFFF"/>
                </a:solidFill>
              </a:rPr>
              <a:t>Linux Disk Scheduling</a:t>
            </a:r>
          </a:p>
        </p:txBody>
      </p:sp>
      <p:sp>
        <p:nvSpPr>
          <p:cNvPr id="3" name="Subtitle 2">
            <a:extLst>
              <a:ext uri="{FF2B5EF4-FFF2-40B4-BE49-F238E27FC236}">
                <a16:creationId xmlns:a16="http://schemas.microsoft.com/office/drawing/2014/main" id="{E379C5C5-C68F-0D05-AEBF-4F6F46053EB2}"/>
              </a:ext>
            </a:extLst>
          </p:cNvPr>
          <p:cNvSpPr>
            <a:spLocks noGrp="1"/>
          </p:cNvSpPr>
          <p:nvPr>
            <p:ph type="subTitle" idx="1"/>
          </p:nvPr>
        </p:nvSpPr>
        <p:spPr>
          <a:xfrm>
            <a:off x="4157593" y="4196605"/>
            <a:ext cx="3876812" cy="948601"/>
          </a:xfrm>
        </p:spPr>
        <p:txBody>
          <a:bodyPr anchor="t">
            <a:normAutofit fontScale="40000" lnSpcReduction="20000"/>
          </a:bodyPr>
          <a:lstStyle/>
          <a:p>
            <a:pPr algn="ctr"/>
            <a:r>
              <a:rPr lang="en-US" dirty="0">
                <a:solidFill>
                  <a:srgbClr val="FFFFFF"/>
                </a:solidFill>
              </a:rPr>
              <a:t>William M. Mongan</a:t>
            </a:r>
            <a:br>
              <a:rPr lang="en-US" dirty="0">
                <a:solidFill>
                  <a:srgbClr val="FFFFFF"/>
                </a:solidFill>
              </a:rPr>
            </a:br>
            <a:endParaRPr lang="en-US" dirty="0">
              <a:solidFill>
                <a:srgbClr val="FFFFFF"/>
              </a:solidFill>
            </a:endParaRPr>
          </a:p>
          <a:p>
            <a:pPr algn="ctr"/>
            <a:r>
              <a:rPr lang="en-US" dirty="0">
                <a:solidFill>
                  <a:srgbClr val="FFFFFF"/>
                </a:solidFill>
              </a:rPr>
              <a:t>From Linux Kernel Development by Robert Love</a:t>
            </a:r>
            <a:br>
              <a:rPr lang="en-US" dirty="0">
                <a:solidFill>
                  <a:srgbClr val="FFFFFF"/>
                </a:solidFill>
              </a:rPr>
            </a:br>
            <a:r>
              <a:rPr lang="en-US" dirty="0">
                <a:solidFill>
                  <a:srgbClr val="FFFFFF"/>
                </a:solidFill>
              </a:rPr>
              <a:t>and</a:t>
            </a:r>
            <a:br>
              <a:rPr lang="en-US" dirty="0">
                <a:solidFill>
                  <a:srgbClr val="FFFFFF"/>
                </a:solidFill>
              </a:rPr>
            </a:br>
            <a:r>
              <a:rPr lang="en-US" dirty="0">
                <a:solidFill>
                  <a:srgbClr val="FFFFFF"/>
                </a:solidFill>
              </a:rPr>
              <a:t>The Linux Documentation Project</a:t>
            </a:r>
          </a:p>
        </p:txBody>
      </p:sp>
    </p:spTree>
    <p:extLst>
      <p:ext uri="{BB962C8B-B14F-4D97-AF65-F5344CB8AC3E}">
        <p14:creationId xmlns:p14="http://schemas.microsoft.com/office/powerpoint/2010/main" val="10133957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 Box 1">
            <a:extLst>
              <a:ext uri="{FF2B5EF4-FFF2-40B4-BE49-F238E27FC236}">
                <a16:creationId xmlns:a16="http://schemas.microsoft.com/office/drawing/2014/main" id="{EF913C62-19FF-2EB7-F97D-626CFEFC3A37}"/>
              </a:ext>
            </a:extLst>
          </p:cNvPr>
          <p:cNvSpPr txBox="1">
            <a:spLocks noChangeArrowheads="1"/>
          </p:cNvSpPr>
          <p:nvPr/>
        </p:nvSpPr>
        <p:spPr bwMode="auto">
          <a:xfrm>
            <a:off x="2209800" y="246063"/>
            <a:ext cx="77724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9pPr>
          </a:lstStyle>
          <a:p>
            <a:pPr algn="ctr">
              <a:buClrTx/>
              <a:buFontTx/>
              <a:buNone/>
            </a:pPr>
            <a:r>
              <a:rPr lang="en-US" altLang="en-US" sz="3200" b="1">
                <a:solidFill>
                  <a:srgbClr val="000000"/>
                </a:solidFill>
                <a:latin typeface="Arial" panose="020B0604020202020204" pitchFamily="34" charset="0"/>
              </a:rPr>
              <a:t>Anticipatory I/O Scheduler</a:t>
            </a:r>
          </a:p>
        </p:txBody>
      </p:sp>
      <p:sp>
        <p:nvSpPr>
          <p:cNvPr id="12291" name="Text Box 2">
            <a:extLst>
              <a:ext uri="{FF2B5EF4-FFF2-40B4-BE49-F238E27FC236}">
                <a16:creationId xmlns:a16="http://schemas.microsoft.com/office/drawing/2014/main" id="{C0DDB505-34E8-FDA0-9F0B-501D9A699E45}"/>
              </a:ext>
            </a:extLst>
          </p:cNvPr>
          <p:cNvSpPr txBox="1">
            <a:spLocks noChangeArrowheads="1"/>
          </p:cNvSpPr>
          <p:nvPr/>
        </p:nvSpPr>
        <p:spPr bwMode="auto">
          <a:xfrm>
            <a:off x="2209800" y="1076325"/>
            <a:ext cx="7772400" cy="4986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38138" indent="-338138">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Verdana" panose="020B0604030504040204" pitchFamily="34" charset="0"/>
                <a:cs typeface="DejaVu Sans" panose="020B0603030804020204" pitchFamily="34" charset="0"/>
              </a:defRPr>
            </a:lvl1pPr>
            <a:lvl2pPr marL="738188" indent="-280988">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Verdana" panose="020B0604030504040204" pitchFamily="34" charset="0"/>
                <a:cs typeface="DejaVu Sans" panose="020B0603030804020204" pitchFamily="34" charset="0"/>
              </a:defRPr>
            </a:lvl2pPr>
            <a:lvl3pPr>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Verdana" panose="020B0604030504040204" pitchFamily="34" charset="0"/>
                <a:cs typeface="DejaVu Sans" panose="020B0603030804020204" pitchFamily="34" charset="0"/>
              </a:defRPr>
            </a:lvl3pPr>
            <a:lvl4pPr>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Verdana" panose="020B0604030504040204" pitchFamily="34" charset="0"/>
                <a:cs typeface="DejaVu Sans" panose="020B0603030804020204" pitchFamily="34" charset="0"/>
              </a:defRPr>
            </a:lvl4pPr>
            <a:lvl5pPr>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Verdana" panose="020B0604030504040204" pitchFamily="34" charset="0"/>
                <a:cs typeface="DejaVu Sans" panose="020B0603030804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Verdana" panose="020B0604030504040204" pitchFamily="34" charset="0"/>
                <a:cs typeface="DejaVu Sans" panose="020B0603030804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Verdana" panose="020B0604030504040204" pitchFamily="34" charset="0"/>
                <a:cs typeface="DejaVu Sans" panose="020B0603030804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Verdana" panose="020B0604030504040204" pitchFamily="34" charset="0"/>
                <a:cs typeface="DejaVu Sans" panose="020B0603030804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Verdana" panose="020B0604030504040204" pitchFamily="34" charset="0"/>
                <a:cs typeface="DejaVu Sans" panose="020B0603030804020204" pitchFamily="34" charset="0"/>
              </a:defRPr>
            </a:lvl9pPr>
          </a:lstStyle>
          <a:p>
            <a:pPr>
              <a:spcBef>
                <a:spcPts val="500"/>
              </a:spcBef>
              <a:buFont typeface="Arial" panose="020B0604020202020204" pitchFamily="34" charset="0"/>
              <a:buChar char="•"/>
            </a:pPr>
            <a:r>
              <a:rPr lang="en-US" altLang="en-US" sz="2000" b="1">
                <a:solidFill>
                  <a:srgbClr val="000000"/>
                </a:solidFill>
                <a:latin typeface="Arial" panose="020B0604020202020204" pitchFamily="34" charset="0"/>
              </a:rPr>
              <a:t>The Anticipatory Scheduler lends itself towards fairness, but at the expense of global throughput.</a:t>
            </a:r>
          </a:p>
          <a:p>
            <a:pPr lvl="1">
              <a:spcBef>
                <a:spcPts val="400"/>
              </a:spcBef>
              <a:buFont typeface="Arial" panose="020B0604020202020204" pitchFamily="34" charset="0"/>
              <a:buChar char="–"/>
            </a:pPr>
            <a:r>
              <a:rPr lang="en-US" altLang="en-US" sz="1600" b="1">
                <a:solidFill>
                  <a:srgbClr val="000000"/>
                </a:solidFill>
                <a:latin typeface="Arial" panose="020B0604020202020204" pitchFamily="34" charset="0"/>
              </a:rPr>
              <a:t>Expired reads/writes could send the disk spinning all over the place since we’re not serving in sector order anymore</a:t>
            </a:r>
          </a:p>
          <a:p>
            <a:pPr>
              <a:spcBef>
                <a:spcPts val="500"/>
              </a:spcBef>
              <a:buFont typeface="Arial" panose="020B0604020202020204" pitchFamily="34" charset="0"/>
              <a:buChar char="•"/>
            </a:pPr>
            <a:r>
              <a:rPr lang="en-US" altLang="en-US" sz="2000" b="1">
                <a:solidFill>
                  <a:srgbClr val="000000"/>
                </a:solidFill>
                <a:latin typeface="Arial" panose="020B0604020202020204" pitchFamily="34" charset="0"/>
              </a:rPr>
              <a:t>The Anticipatory Scheduler attempts to compromise some more back toward the middle.</a:t>
            </a:r>
          </a:p>
          <a:p>
            <a:pPr>
              <a:spcBef>
                <a:spcPts val="500"/>
              </a:spcBef>
              <a:buFont typeface="Arial" panose="020B0604020202020204" pitchFamily="34" charset="0"/>
              <a:buChar char="•"/>
            </a:pPr>
            <a:r>
              <a:rPr lang="en-US" altLang="en-US" sz="2000" b="1">
                <a:solidFill>
                  <a:srgbClr val="000000"/>
                </a:solidFill>
                <a:latin typeface="Arial" panose="020B0604020202020204" pitchFamily="34" charset="0"/>
              </a:rPr>
              <a:t>This scheduler adds the read request to a queue, and </a:t>
            </a:r>
            <a:r>
              <a:rPr lang="en-US" altLang="en-US" sz="2000" b="1" i="1">
                <a:solidFill>
                  <a:srgbClr val="000000"/>
                </a:solidFill>
                <a:latin typeface="Arial" panose="020B0604020202020204" pitchFamily="34" charset="0"/>
              </a:rPr>
              <a:t>waits</a:t>
            </a:r>
            <a:r>
              <a:rPr lang="en-US" altLang="en-US" sz="2000" b="1">
                <a:solidFill>
                  <a:srgbClr val="000000"/>
                </a:solidFill>
                <a:latin typeface="Arial" panose="020B0604020202020204" pitchFamily="34" charset="0"/>
              </a:rPr>
              <a:t>!  It doesn’t handle it right away (it waits for a kernel-configurable amount of time: default = 6ms).</a:t>
            </a:r>
          </a:p>
          <a:p>
            <a:pPr>
              <a:spcBef>
                <a:spcPts val="500"/>
              </a:spcBef>
              <a:buFont typeface="Arial" panose="020B0604020202020204" pitchFamily="34" charset="0"/>
              <a:buChar char="•"/>
            </a:pPr>
            <a:r>
              <a:rPr lang="en-US" altLang="en-US" sz="2000" b="1">
                <a:solidFill>
                  <a:srgbClr val="000000"/>
                </a:solidFill>
                <a:latin typeface="Arial" panose="020B0604020202020204" pitchFamily="34" charset="0"/>
              </a:rPr>
              <a:t>Wait for additional requests (would you want to drive a mass-transit bus with only one passenger on it? – only if you were the passenger!)</a:t>
            </a:r>
          </a:p>
          <a:p>
            <a:pPr>
              <a:spcBef>
                <a:spcPts val="500"/>
              </a:spcBef>
              <a:buFont typeface="Arial" panose="020B0604020202020204" pitchFamily="34" charset="0"/>
              <a:buChar char="•"/>
            </a:pPr>
            <a:r>
              <a:rPr lang="en-US" altLang="en-US" sz="2000" b="1">
                <a:solidFill>
                  <a:srgbClr val="000000"/>
                </a:solidFill>
                <a:latin typeface="Arial" panose="020B0604020202020204" pitchFamily="34" charset="0"/>
              </a:rPr>
              <a:t>If another request(s) comes from the same app, merge them.</a:t>
            </a:r>
          </a:p>
          <a:p>
            <a:pPr>
              <a:spcBef>
                <a:spcPts val="500"/>
              </a:spcBef>
              <a:buFont typeface="Arial" panose="020B0604020202020204" pitchFamily="34" charset="0"/>
              <a:buChar char="•"/>
            </a:pPr>
            <a:r>
              <a:rPr lang="en-US" altLang="en-US" sz="2000" b="1">
                <a:solidFill>
                  <a:srgbClr val="000000"/>
                </a:solidFill>
                <a:latin typeface="Arial" panose="020B0604020202020204" pitchFamily="34" charset="0"/>
              </a:rPr>
              <a:t>The key here is good guessing: a good anticipation heuristic (will this process issue nearby read requests?)</a:t>
            </a:r>
          </a:p>
          <a:p>
            <a:pPr>
              <a:spcBef>
                <a:spcPts val="500"/>
              </a:spcBef>
            </a:pPr>
            <a:endParaRPr lang="en-US" altLang="en-US" sz="2000" b="1">
              <a:solidFill>
                <a:srgbClr val="000000"/>
              </a:solidFill>
              <a:latin typeface="Arial" panose="020B0604020202020204" pitchFamily="34"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 Box 1">
            <a:extLst>
              <a:ext uri="{FF2B5EF4-FFF2-40B4-BE49-F238E27FC236}">
                <a16:creationId xmlns:a16="http://schemas.microsoft.com/office/drawing/2014/main" id="{09D574D7-748E-1E24-30B2-0FBD04FBE9A0}"/>
              </a:ext>
            </a:extLst>
          </p:cNvPr>
          <p:cNvSpPr txBox="1">
            <a:spLocks noChangeArrowheads="1"/>
          </p:cNvSpPr>
          <p:nvPr/>
        </p:nvSpPr>
        <p:spPr bwMode="auto">
          <a:xfrm>
            <a:off x="2209800" y="609600"/>
            <a:ext cx="77724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9pPr>
          </a:lstStyle>
          <a:p>
            <a:pPr algn="ctr">
              <a:buClrTx/>
              <a:buFontTx/>
              <a:buNone/>
            </a:pPr>
            <a:r>
              <a:rPr lang="en-US" altLang="en-US" sz="3200" b="1">
                <a:solidFill>
                  <a:srgbClr val="000000"/>
                </a:solidFill>
                <a:latin typeface="Arial" panose="020B0604020202020204" pitchFamily="34" charset="0"/>
              </a:rPr>
              <a:t>Complete Fair Queuing I/O Scheduler</a:t>
            </a:r>
          </a:p>
        </p:txBody>
      </p:sp>
      <p:sp>
        <p:nvSpPr>
          <p:cNvPr id="13315" name="Text Box 2">
            <a:extLst>
              <a:ext uri="{FF2B5EF4-FFF2-40B4-BE49-F238E27FC236}">
                <a16:creationId xmlns:a16="http://schemas.microsoft.com/office/drawing/2014/main" id="{D84152B5-FC2F-21C7-FBC9-3CA6D79B5BA0}"/>
              </a:ext>
            </a:extLst>
          </p:cNvPr>
          <p:cNvSpPr txBox="1">
            <a:spLocks noChangeArrowheads="1"/>
          </p:cNvSpPr>
          <p:nvPr/>
        </p:nvSpPr>
        <p:spPr bwMode="auto">
          <a:xfrm>
            <a:off x="2209800" y="1981200"/>
            <a:ext cx="7772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38138" indent="-338138">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Verdana" panose="020B0604030504040204" pitchFamily="34" charset="0"/>
                <a:cs typeface="DejaVu Sans" panose="020B0603030804020204" pitchFamily="34" charset="0"/>
              </a:defRPr>
            </a:lvl1pPr>
            <a:lvl2pPr>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Verdana" panose="020B0604030504040204" pitchFamily="34" charset="0"/>
                <a:cs typeface="DejaVu Sans" panose="020B0603030804020204" pitchFamily="34" charset="0"/>
              </a:defRPr>
            </a:lvl2pPr>
            <a:lvl3pPr>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Verdana" panose="020B0604030504040204" pitchFamily="34" charset="0"/>
                <a:cs typeface="DejaVu Sans" panose="020B0603030804020204" pitchFamily="34" charset="0"/>
              </a:defRPr>
            </a:lvl3pPr>
            <a:lvl4pPr>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Verdana" panose="020B0604030504040204" pitchFamily="34" charset="0"/>
                <a:cs typeface="DejaVu Sans" panose="020B0603030804020204" pitchFamily="34" charset="0"/>
              </a:defRPr>
            </a:lvl4pPr>
            <a:lvl5pPr>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Verdana" panose="020B0604030504040204" pitchFamily="34" charset="0"/>
                <a:cs typeface="DejaVu Sans" panose="020B0603030804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Verdana" panose="020B0604030504040204" pitchFamily="34" charset="0"/>
                <a:cs typeface="DejaVu Sans" panose="020B0603030804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Verdana" panose="020B0604030504040204" pitchFamily="34" charset="0"/>
                <a:cs typeface="DejaVu Sans" panose="020B0603030804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Verdana" panose="020B0604030504040204" pitchFamily="34" charset="0"/>
                <a:cs typeface="DejaVu Sans" panose="020B0603030804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Verdana" panose="020B0604030504040204" pitchFamily="34" charset="0"/>
                <a:cs typeface="DejaVu Sans" panose="020B0603030804020204" pitchFamily="34" charset="0"/>
              </a:defRPr>
            </a:lvl9pPr>
          </a:lstStyle>
          <a:p>
            <a:pPr>
              <a:spcBef>
                <a:spcPts val="500"/>
              </a:spcBef>
              <a:buFont typeface="Consolas" panose="020B0609020204030204" pitchFamily="49" charset="0"/>
              <a:buChar char="•"/>
            </a:pPr>
            <a:r>
              <a:rPr lang="en-US" altLang="en-US" sz="2000" b="1">
                <a:solidFill>
                  <a:srgbClr val="000000"/>
                </a:solidFill>
                <a:latin typeface="Consolas" panose="020B0609020204030204" pitchFamily="49" charset="0"/>
              </a:rPr>
              <a:t>drivers/block/cfq-iosched.c</a:t>
            </a:r>
          </a:p>
          <a:p>
            <a:pPr>
              <a:spcBef>
                <a:spcPts val="500"/>
              </a:spcBef>
              <a:buFont typeface="Arial" panose="020B0604020202020204" pitchFamily="34" charset="0"/>
              <a:buChar char="•"/>
            </a:pPr>
            <a:r>
              <a:rPr lang="en-US" altLang="en-US" sz="2000" b="1">
                <a:solidFill>
                  <a:srgbClr val="000000"/>
                </a:solidFill>
                <a:latin typeface="Arial" panose="020B0604020202020204" pitchFamily="34" charset="0"/>
              </a:rPr>
              <a:t>Sort I/O requests, but separate them by the process that issues them.  One queue per process.</a:t>
            </a:r>
          </a:p>
          <a:p>
            <a:pPr>
              <a:spcBef>
                <a:spcPts val="500"/>
              </a:spcBef>
              <a:buFont typeface="Arial" panose="020B0604020202020204" pitchFamily="34" charset="0"/>
              <a:buChar char="•"/>
            </a:pPr>
            <a:r>
              <a:rPr lang="en-US" altLang="en-US" sz="2000" b="1">
                <a:solidFill>
                  <a:srgbClr val="000000"/>
                </a:solidFill>
                <a:latin typeface="Arial" panose="020B0604020202020204" pitchFamily="34" charset="0"/>
              </a:rPr>
              <a:t>Round-robin – serve N requests from each process (default: N = 4)</a:t>
            </a:r>
          </a:p>
          <a:p>
            <a:pPr>
              <a:spcBef>
                <a:spcPts val="500"/>
              </a:spcBef>
              <a:buFont typeface="Arial" panose="020B0604020202020204" pitchFamily="34" charset="0"/>
              <a:buChar char="•"/>
            </a:pPr>
            <a:r>
              <a:rPr lang="en-US" altLang="en-US" sz="2000" b="1">
                <a:solidFill>
                  <a:srgbClr val="000000"/>
                </a:solidFill>
                <a:latin typeface="Arial" panose="020B0604020202020204" pitchFamily="34" charset="0"/>
              </a:rPr>
              <a:t>What do you think?</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 Box 1">
            <a:extLst>
              <a:ext uri="{FF2B5EF4-FFF2-40B4-BE49-F238E27FC236}">
                <a16:creationId xmlns:a16="http://schemas.microsoft.com/office/drawing/2014/main" id="{E45917DE-FFBB-EBA0-EA8E-1172B46D713B}"/>
              </a:ext>
            </a:extLst>
          </p:cNvPr>
          <p:cNvSpPr txBox="1">
            <a:spLocks noChangeArrowheads="1"/>
          </p:cNvSpPr>
          <p:nvPr/>
        </p:nvSpPr>
        <p:spPr bwMode="auto">
          <a:xfrm>
            <a:off x="2209800" y="609600"/>
            <a:ext cx="77724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9pPr>
          </a:lstStyle>
          <a:p>
            <a:pPr algn="ctr">
              <a:buClrTx/>
              <a:buFontTx/>
              <a:buNone/>
            </a:pPr>
            <a:r>
              <a:rPr lang="en-US" altLang="en-US" sz="3200" b="1">
                <a:solidFill>
                  <a:srgbClr val="000000"/>
                </a:solidFill>
                <a:latin typeface="Arial" panose="020B0604020202020204" pitchFamily="34" charset="0"/>
              </a:rPr>
              <a:t>Noop I/O Scheduler</a:t>
            </a:r>
          </a:p>
        </p:txBody>
      </p:sp>
      <p:sp>
        <p:nvSpPr>
          <p:cNvPr id="14339" name="Text Box 2">
            <a:extLst>
              <a:ext uri="{FF2B5EF4-FFF2-40B4-BE49-F238E27FC236}">
                <a16:creationId xmlns:a16="http://schemas.microsoft.com/office/drawing/2014/main" id="{41F6A24A-67E6-18CA-6A94-D445C28C36F2}"/>
              </a:ext>
            </a:extLst>
          </p:cNvPr>
          <p:cNvSpPr txBox="1">
            <a:spLocks noChangeArrowheads="1"/>
          </p:cNvSpPr>
          <p:nvPr/>
        </p:nvSpPr>
        <p:spPr bwMode="auto">
          <a:xfrm>
            <a:off x="2209800" y="1981200"/>
            <a:ext cx="7772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38138" indent="-338138">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Verdana" panose="020B0604030504040204" pitchFamily="34" charset="0"/>
                <a:cs typeface="DejaVu Sans" panose="020B0603030804020204" pitchFamily="34" charset="0"/>
              </a:defRPr>
            </a:lvl1pPr>
            <a:lvl2pPr>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Verdana" panose="020B0604030504040204" pitchFamily="34" charset="0"/>
                <a:cs typeface="DejaVu Sans" panose="020B0603030804020204" pitchFamily="34" charset="0"/>
              </a:defRPr>
            </a:lvl2pPr>
            <a:lvl3pPr>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Verdana" panose="020B0604030504040204" pitchFamily="34" charset="0"/>
                <a:cs typeface="DejaVu Sans" panose="020B0603030804020204" pitchFamily="34" charset="0"/>
              </a:defRPr>
            </a:lvl3pPr>
            <a:lvl4pPr>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Verdana" panose="020B0604030504040204" pitchFamily="34" charset="0"/>
                <a:cs typeface="DejaVu Sans" panose="020B0603030804020204" pitchFamily="34" charset="0"/>
              </a:defRPr>
            </a:lvl4pPr>
            <a:lvl5pPr>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Verdana" panose="020B0604030504040204" pitchFamily="34" charset="0"/>
                <a:cs typeface="DejaVu Sans" panose="020B0603030804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Verdana" panose="020B0604030504040204" pitchFamily="34" charset="0"/>
                <a:cs typeface="DejaVu Sans" panose="020B0603030804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Verdana" panose="020B0604030504040204" pitchFamily="34" charset="0"/>
                <a:cs typeface="DejaVu Sans" panose="020B0603030804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Verdana" panose="020B0604030504040204" pitchFamily="34" charset="0"/>
                <a:cs typeface="DejaVu Sans" panose="020B0603030804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Verdana" panose="020B0604030504040204" pitchFamily="34" charset="0"/>
                <a:cs typeface="DejaVu Sans" panose="020B0603030804020204" pitchFamily="34" charset="0"/>
              </a:defRPr>
            </a:lvl9pPr>
          </a:lstStyle>
          <a:p>
            <a:pPr>
              <a:spcBef>
                <a:spcPts val="500"/>
              </a:spcBef>
              <a:buFont typeface="Consolas" panose="020B0609020204030204" pitchFamily="49" charset="0"/>
              <a:buChar char="•"/>
            </a:pPr>
            <a:r>
              <a:rPr lang="en-US" altLang="en-US" sz="2000" b="1">
                <a:solidFill>
                  <a:srgbClr val="000000"/>
                </a:solidFill>
                <a:latin typeface="Consolas" panose="020B0609020204030204" pitchFamily="49" charset="0"/>
              </a:rPr>
              <a:t>drivers/block/noop-iosched.c</a:t>
            </a:r>
          </a:p>
          <a:p>
            <a:pPr>
              <a:spcBef>
                <a:spcPts val="500"/>
              </a:spcBef>
              <a:buFont typeface="Arial" panose="020B0604020202020204" pitchFamily="34" charset="0"/>
              <a:buChar char="•"/>
            </a:pPr>
            <a:r>
              <a:rPr lang="en-US" altLang="en-US" sz="2000" b="1">
                <a:solidFill>
                  <a:srgbClr val="000000"/>
                </a:solidFill>
                <a:latin typeface="Arial" panose="020B0604020202020204" pitchFamily="34" charset="0"/>
              </a:rPr>
              <a:t>Don’t do much; just let nature run its course.</a:t>
            </a:r>
          </a:p>
          <a:p>
            <a:pPr>
              <a:spcBef>
                <a:spcPts val="500"/>
              </a:spcBef>
              <a:buFont typeface="Arial" panose="020B0604020202020204" pitchFamily="34" charset="0"/>
              <a:buChar char="•"/>
            </a:pPr>
            <a:r>
              <a:rPr lang="en-US" altLang="en-US" sz="2000" b="1">
                <a:solidFill>
                  <a:srgbClr val="000000"/>
                </a:solidFill>
                <a:latin typeface="Arial" panose="020B0604020202020204" pitchFamily="34" charset="0"/>
              </a:rPr>
              <a:t>It does merge requests with any adjacant ones already in the queue to reduce overhead.</a:t>
            </a:r>
          </a:p>
          <a:p>
            <a:pPr>
              <a:spcBef>
                <a:spcPts val="500"/>
              </a:spcBef>
              <a:buFont typeface="Arial" panose="020B0604020202020204" pitchFamily="34" charset="0"/>
              <a:buChar char="•"/>
            </a:pPr>
            <a:r>
              <a:rPr lang="en-US" altLang="en-US" sz="2000" b="1">
                <a:solidFill>
                  <a:srgbClr val="000000"/>
                </a:solidFill>
                <a:latin typeface="Arial" panose="020B0604020202020204" pitchFamily="34" charset="0"/>
              </a:rPr>
              <a:t>True FIFO service</a:t>
            </a:r>
          </a:p>
          <a:p>
            <a:pPr>
              <a:spcBef>
                <a:spcPts val="500"/>
              </a:spcBef>
              <a:buFont typeface="Arial" panose="020B0604020202020204" pitchFamily="34" charset="0"/>
              <a:buChar char="•"/>
            </a:pPr>
            <a:r>
              <a:rPr lang="en-US" altLang="en-US" sz="2000" b="1">
                <a:solidFill>
                  <a:srgbClr val="000000"/>
                </a:solidFill>
                <a:latin typeface="Arial" panose="020B0604020202020204" pitchFamily="34" charset="0"/>
              </a:rPr>
              <a:t>What do you think? (think about process scheduling)</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 Box 1">
            <a:extLst>
              <a:ext uri="{FF2B5EF4-FFF2-40B4-BE49-F238E27FC236}">
                <a16:creationId xmlns:a16="http://schemas.microsoft.com/office/drawing/2014/main" id="{E45917DE-FFBB-EBA0-EA8E-1172B46D713B}"/>
              </a:ext>
            </a:extLst>
          </p:cNvPr>
          <p:cNvSpPr txBox="1">
            <a:spLocks noChangeArrowheads="1"/>
          </p:cNvSpPr>
          <p:nvPr/>
        </p:nvSpPr>
        <p:spPr bwMode="auto">
          <a:xfrm>
            <a:off x="2209800" y="609600"/>
            <a:ext cx="77724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9pPr>
          </a:lstStyle>
          <a:p>
            <a:pPr algn="ctr">
              <a:buClrTx/>
              <a:buFontTx/>
              <a:buNone/>
            </a:pPr>
            <a:r>
              <a:rPr lang="en-US" altLang="en-US" sz="3200" b="1" dirty="0">
                <a:solidFill>
                  <a:srgbClr val="000000"/>
                </a:solidFill>
                <a:latin typeface="Arial" panose="020B0604020202020204" pitchFamily="34" charset="0"/>
              </a:rPr>
              <a:t>Solid State Drives (SSD)</a:t>
            </a:r>
          </a:p>
        </p:txBody>
      </p:sp>
      <p:sp>
        <p:nvSpPr>
          <p:cNvPr id="14339" name="Text Box 2">
            <a:extLst>
              <a:ext uri="{FF2B5EF4-FFF2-40B4-BE49-F238E27FC236}">
                <a16:creationId xmlns:a16="http://schemas.microsoft.com/office/drawing/2014/main" id="{41F6A24A-67E6-18CA-6A94-D445C28C36F2}"/>
              </a:ext>
            </a:extLst>
          </p:cNvPr>
          <p:cNvSpPr txBox="1">
            <a:spLocks noChangeArrowheads="1"/>
          </p:cNvSpPr>
          <p:nvPr/>
        </p:nvSpPr>
        <p:spPr bwMode="auto">
          <a:xfrm>
            <a:off x="2209800" y="1981200"/>
            <a:ext cx="7772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38138" indent="-338138">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Verdana" panose="020B0604030504040204" pitchFamily="34" charset="0"/>
                <a:cs typeface="DejaVu Sans" panose="020B0603030804020204" pitchFamily="34" charset="0"/>
              </a:defRPr>
            </a:lvl1pPr>
            <a:lvl2pPr>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Verdana" panose="020B0604030504040204" pitchFamily="34" charset="0"/>
                <a:cs typeface="DejaVu Sans" panose="020B0603030804020204" pitchFamily="34" charset="0"/>
              </a:defRPr>
            </a:lvl2pPr>
            <a:lvl3pPr>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Verdana" panose="020B0604030504040204" pitchFamily="34" charset="0"/>
                <a:cs typeface="DejaVu Sans" panose="020B0603030804020204" pitchFamily="34" charset="0"/>
              </a:defRPr>
            </a:lvl3pPr>
            <a:lvl4pPr>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Verdana" panose="020B0604030504040204" pitchFamily="34" charset="0"/>
                <a:cs typeface="DejaVu Sans" panose="020B0603030804020204" pitchFamily="34" charset="0"/>
              </a:defRPr>
            </a:lvl4pPr>
            <a:lvl5pPr>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Verdana" panose="020B0604030504040204" pitchFamily="34" charset="0"/>
                <a:cs typeface="DejaVu Sans" panose="020B0603030804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Verdana" panose="020B0604030504040204" pitchFamily="34" charset="0"/>
                <a:cs typeface="DejaVu Sans" panose="020B0603030804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Verdana" panose="020B0604030504040204" pitchFamily="34" charset="0"/>
                <a:cs typeface="DejaVu Sans" panose="020B0603030804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Verdana" panose="020B0604030504040204" pitchFamily="34" charset="0"/>
                <a:cs typeface="DejaVu Sans" panose="020B0603030804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Verdana" panose="020B0604030504040204" pitchFamily="34" charset="0"/>
                <a:cs typeface="DejaVu Sans" panose="020B0603030804020204" pitchFamily="34" charset="0"/>
              </a:defRPr>
            </a:lvl9pPr>
          </a:lstStyle>
          <a:p>
            <a:pPr>
              <a:spcBef>
                <a:spcPts val="500"/>
              </a:spcBef>
              <a:buFont typeface="Consolas" panose="020B0609020204030204" pitchFamily="49" charset="0"/>
              <a:buChar char="•"/>
            </a:pPr>
            <a:r>
              <a:rPr lang="en-US" altLang="en-US" sz="2000" b="1" dirty="0">
                <a:solidFill>
                  <a:srgbClr val="000000"/>
                </a:solidFill>
                <a:latin typeface="Consolas" panose="020B0609020204030204" pitchFamily="49" charset="0"/>
              </a:rPr>
              <a:t>Uniform disk access without latency from rotating parts and moving arms.</a:t>
            </a:r>
          </a:p>
          <a:p>
            <a:pPr>
              <a:spcBef>
                <a:spcPts val="500"/>
              </a:spcBef>
              <a:buFont typeface="Consolas" panose="020B0609020204030204" pitchFamily="49" charset="0"/>
              <a:buChar char="•"/>
            </a:pPr>
            <a:r>
              <a:rPr lang="en-US" altLang="en-US" sz="2000" b="1" dirty="0">
                <a:solidFill>
                  <a:srgbClr val="000000"/>
                </a:solidFill>
                <a:latin typeface="Consolas" panose="020B0609020204030204" pitchFamily="49" charset="0"/>
              </a:rPr>
              <a:t>Which schedulers are more appropriate for SSD?  </a:t>
            </a:r>
          </a:p>
          <a:p>
            <a:pPr lvl="1">
              <a:spcBef>
                <a:spcPts val="500"/>
              </a:spcBef>
              <a:buFont typeface="Consolas" panose="020B0609020204030204" pitchFamily="49" charset="0"/>
              <a:buChar char="•"/>
            </a:pPr>
            <a:r>
              <a:rPr lang="en-US" altLang="en-US" sz="2000" b="1" dirty="0">
                <a:solidFill>
                  <a:srgbClr val="000000"/>
                </a:solidFill>
                <a:latin typeface="Consolas" panose="020B0609020204030204" pitchFamily="49" charset="0"/>
              </a:rPr>
              <a:t>What elements of those schedulers make them a better fit?</a:t>
            </a:r>
          </a:p>
          <a:p>
            <a:pPr>
              <a:spcBef>
                <a:spcPts val="500"/>
              </a:spcBef>
              <a:buFont typeface="Consolas" panose="020B0609020204030204" pitchFamily="49" charset="0"/>
              <a:buChar char="•"/>
            </a:pPr>
            <a:r>
              <a:rPr lang="en-US" altLang="en-US" sz="2000" b="1" dirty="0">
                <a:solidFill>
                  <a:srgbClr val="000000"/>
                </a:solidFill>
                <a:latin typeface="Consolas" panose="020B0609020204030204" pitchFamily="49" charset="0"/>
              </a:rPr>
              <a:t>What if you have a mix of SSD and traditional hard drives?</a:t>
            </a:r>
            <a:endParaRPr lang="en-US" altLang="en-US" sz="2000" b="1" dirty="0">
              <a:solidFill>
                <a:srgbClr val="000000"/>
              </a:solidFill>
              <a:latin typeface="Arial" panose="020B0604020202020204" pitchFamily="34" charset="0"/>
            </a:endParaRPr>
          </a:p>
        </p:txBody>
      </p:sp>
    </p:spTree>
    <p:extLst>
      <p:ext uri="{BB962C8B-B14F-4D97-AF65-F5344CB8AC3E}">
        <p14:creationId xmlns:p14="http://schemas.microsoft.com/office/powerpoint/2010/main" val="4206066451"/>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 Box 1">
            <a:extLst>
              <a:ext uri="{FF2B5EF4-FFF2-40B4-BE49-F238E27FC236}">
                <a16:creationId xmlns:a16="http://schemas.microsoft.com/office/drawing/2014/main" id="{FF86C87A-6903-E99B-AC3A-568C9742B1FA}"/>
              </a:ext>
            </a:extLst>
          </p:cNvPr>
          <p:cNvSpPr txBox="1">
            <a:spLocks noChangeArrowheads="1"/>
          </p:cNvSpPr>
          <p:nvPr/>
        </p:nvSpPr>
        <p:spPr bwMode="auto">
          <a:xfrm>
            <a:off x="2209800" y="609600"/>
            <a:ext cx="77724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9pPr>
          </a:lstStyle>
          <a:p>
            <a:pPr algn="ctr">
              <a:buClrTx/>
              <a:buFontTx/>
              <a:buNone/>
            </a:pPr>
            <a:r>
              <a:rPr lang="en-US" altLang="en-US" sz="3200" b="1">
                <a:solidFill>
                  <a:srgbClr val="000000"/>
                </a:solidFill>
                <a:latin typeface="Arial" panose="020B0604020202020204" pitchFamily="34" charset="0"/>
              </a:rPr>
              <a:t>I/O Scheduler</a:t>
            </a:r>
          </a:p>
        </p:txBody>
      </p:sp>
      <p:sp>
        <p:nvSpPr>
          <p:cNvPr id="15363" name="Text Box 2">
            <a:extLst>
              <a:ext uri="{FF2B5EF4-FFF2-40B4-BE49-F238E27FC236}">
                <a16:creationId xmlns:a16="http://schemas.microsoft.com/office/drawing/2014/main" id="{C88FB857-62A0-4E11-DAF4-D3E61E532153}"/>
              </a:ext>
            </a:extLst>
          </p:cNvPr>
          <p:cNvSpPr txBox="1">
            <a:spLocks noChangeArrowheads="1"/>
          </p:cNvSpPr>
          <p:nvPr/>
        </p:nvSpPr>
        <p:spPr bwMode="auto">
          <a:xfrm>
            <a:off x="2209800" y="1981200"/>
            <a:ext cx="7772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38138" indent="-338138">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Verdana" panose="020B0604030504040204" pitchFamily="34" charset="0"/>
                <a:cs typeface="DejaVu Sans" panose="020B0603030804020204" pitchFamily="34" charset="0"/>
              </a:defRPr>
            </a:lvl1pPr>
            <a:lvl2pPr>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Verdana" panose="020B0604030504040204" pitchFamily="34" charset="0"/>
                <a:cs typeface="DejaVu Sans" panose="020B0603030804020204" pitchFamily="34" charset="0"/>
              </a:defRPr>
            </a:lvl2pPr>
            <a:lvl3pPr>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Verdana" panose="020B0604030504040204" pitchFamily="34" charset="0"/>
                <a:cs typeface="DejaVu Sans" panose="020B0603030804020204" pitchFamily="34" charset="0"/>
              </a:defRPr>
            </a:lvl3pPr>
            <a:lvl4pPr>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Verdana" panose="020B0604030504040204" pitchFamily="34" charset="0"/>
                <a:cs typeface="DejaVu Sans" panose="020B0603030804020204" pitchFamily="34" charset="0"/>
              </a:defRPr>
            </a:lvl4pPr>
            <a:lvl5pPr>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Verdana" panose="020B0604030504040204" pitchFamily="34" charset="0"/>
                <a:cs typeface="DejaVu Sans" panose="020B0603030804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Verdana" panose="020B0604030504040204" pitchFamily="34" charset="0"/>
                <a:cs typeface="DejaVu Sans" panose="020B0603030804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Verdana" panose="020B0604030504040204" pitchFamily="34" charset="0"/>
                <a:cs typeface="DejaVu Sans" panose="020B0603030804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Verdana" panose="020B0604030504040204" pitchFamily="34" charset="0"/>
                <a:cs typeface="DejaVu Sans" panose="020B0603030804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Verdana" panose="020B0604030504040204" pitchFamily="34" charset="0"/>
                <a:cs typeface="DejaVu Sans" panose="020B0603030804020204" pitchFamily="34" charset="0"/>
              </a:defRPr>
            </a:lvl9pPr>
          </a:lstStyle>
          <a:p>
            <a:pPr>
              <a:spcBef>
                <a:spcPts val="500"/>
              </a:spcBef>
              <a:buFont typeface="Arial" panose="020B0604020202020204" pitchFamily="34" charset="0"/>
              <a:buChar char="•"/>
            </a:pPr>
            <a:r>
              <a:rPr lang="en-US" altLang="en-US" sz="2000" b="1">
                <a:solidFill>
                  <a:srgbClr val="000000"/>
                </a:solidFill>
                <a:latin typeface="Arial" panose="020B0604020202020204" pitchFamily="34" charset="0"/>
              </a:rPr>
              <a:t>Want to change your scheduler?  Set elevator={as,cfq,deadline,noop} as a boot time argument</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ext Box 1">
            <a:extLst>
              <a:ext uri="{FF2B5EF4-FFF2-40B4-BE49-F238E27FC236}">
                <a16:creationId xmlns:a16="http://schemas.microsoft.com/office/drawing/2014/main" id="{107A6448-4BE8-15B8-997C-0A2C1E4E7070}"/>
              </a:ext>
            </a:extLst>
          </p:cNvPr>
          <p:cNvSpPr txBox="1">
            <a:spLocks noChangeArrowheads="1"/>
          </p:cNvSpPr>
          <p:nvPr/>
        </p:nvSpPr>
        <p:spPr bwMode="auto">
          <a:xfrm>
            <a:off x="2209800" y="322263"/>
            <a:ext cx="77724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9pPr>
          </a:lstStyle>
          <a:p>
            <a:pPr algn="ctr" eaLnBrk="1" hangingPunct="1">
              <a:buClrTx/>
              <a:buFontTx/>
              <a:buNone/>
            </a:pPr>
            <a:r>
              <a:rPr lang="en-US" altLang="en-US" sz="3200" b="1">
                <a:solidFill>
                  <a:srgbClr val="000000"/>
                </a:solidFill>
                <a:latin typeface="Arial" panose="020B0604020202020204" pitchFamily="34" charset="0"/>
              </a:rPr>
              <a:t>Disk I/O Schedulers</a:t>
            </a:r>
          </a:p>
        </p:txBody>
      </p:sp>
      <p:sp>
        <p:nvSpPr>
          <p:cNvPr id="4099" name="Text Box 2">
            <a:extLst>
              <a:ext uri="{FF2B5EF4-FFF2-40B4-BE49-F238E27FC236}">
                <a16:creationId xmlns:a16="http://schemas.microsoft.com/office/drawing/2014/main" id="{853B942B-2DA0-0F08-B5EE-56FDECF6EA40}"/>
              </a:ext>
            </a:extLst>
          </p:cNvPr>
          <p:cNvSpPr txBox="1">
            <a:spLocks noChangeArrowheads="1"/>
          </p:cNvSpPr>
          <p:nvPr/>
        </p:nvSpPr>
        <p:spPr bwMode="auto">
          <a:xfrm>
            <a:off x="2078038" y="1374776"/>
            <a:ext cx="7969250" cy="4784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38138" indent="-338138">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Verdana" panose="020B0604030504040204" pitchFamily="34" charset="0"/>
                <a:cs typeface="DejaVu Sans" panose="020B0603030804020204" pitchFamily="34" charset="0"/>
              </a:defRPr>
            </a:lvl1pPr>
            <a:lvl2pPr marL="738188" indent="-280988">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Verdana" panose="020B0604030504040204" pitchFamily="34" charset="0"/>
                <a:cs typeface="DejaVu Sans" panose="020B0603030804020204" pitchFamily="34" charset="0"/>
              </a:defRPr>
            </a:lvl2pPr>
            <a:lvl3pPr>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Verdana" panose="020B0604030504040204" pitchFamily="34" charset="0"/>
                <a:cs typeface="DejaVu Sans" panose="020B0603030804020204" pitchFamily="34" charset="0"/>
              </a:defRPr>
            </a:lvl3pPr>
            <a:lvl4pPr>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Verdana" panose="020B0604030504040204" pitchFamily="34" charset="0"/>
                <a:cs typeface="DejaVu Sans" panose="020B0603030804020204" pitchFamily="34" charset="0"/>
              </a:defRPr>
            </a:lvl4pPr>
            <a:lvl5pPr>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Verdana" panose="020B0604030504040204" pitchFamily="34" charset="0"/>
                <a:cs typeface="DejaVu Sans" panose="020B0603030804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Verdana" panose="020B0604030504040204" pitchFamily="34" charset="0"/>
                <a:cs typeface="DejaVu Sans" panose="020B0603030804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Verdana" panose="020B0604030504040204" pitchFamily="34" charset="0"/>
                <a:cs typeface="DejaVu Sans" panose="020B0603030804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Verdana" panose="020B0604030504040204" pitchFamily="34" charset="0"/>
                <a:cs typeface="DejaVu Sans" panose="020B0603030804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Verdana" panose="020B0604030504040204" pitchFamily="34" charset="0"/>
                <a:cs typeface="DejaVu Sans" panose="020B0603030804020204" pitchFamily="34" charset="0"/>
              </a:defRPr>
            </a:lvl9pPr>
          </a:lstStyle>
          <a:p>
            <a:pPr>
              <a:spcBef>
                <a:spcPts val="500"/>
              </a:spcBef>
              <a:buFont typeface="Arial" panose="020B0604020202020204" pitchFamily="34" charset="0"/>
              <a:buChar char="•"/>
            </a:pPr>
            <a:r>
              <a:rPr lang="en-US" altLang="en-US" b="1">
                <a:solidFill>
                  <a:srgbClr val="000000"/>
                </a:solidFill>
                <a:latin typeface="Arial" panose="020B0604020202020204" pitchFamily="34" charset="0"/>
              </a:rPr>
              <a:t>Often, the job of the scheduler is not to provide optimal service to any one request, but rather to look at all the current requests as a whole and try to optimize around that.</a:t>
            </a:r>
          </a:p>
          <a:p>
            <a:pPr>
              <a:spcBef>
                <a:spcPts val="500"/>
              </a:spcBef>
              <a:buFont typeface="Arial" panose="020B0604020202020204" pitchFamily="34" charset="0"/>
              <a:buChar char="•"/>
            </a:pPr>
            <a:r>
              <a:rPr lang="en-US" altLang="en-US" b="1">
                <a:solidFill>
                  <a:srgbClr val="000000"/>
                </a:solidFill>
                <a:latin typeface="Arial" panose="020B0604020202020204" pitchFamily="34" charset="0"/>
              </a:rPr>
              <a:t>This often contradicts the idea of fairness:</a:t>
            </a:r>
          </a:p>
          <a:p>
            <a:pPr lvl="1">
              <a:spcBef>
                <a:spcPts val="400"/>
              </a:spcBef>
              <a:buFont typeface="Arial" panose="020B0604020202020204" pitchFamily="34" charset="0"/>
              <a:buChar char="–"/>
            </a:pPr>
            <a:r>
              <a:rPr lang="en-US" altLang="en-US" b="1">
                <a:solidFill>
                  <a:srgbClr val="000000"/>
                </a:solidFill>
                <a:latin typeface="Arial" panose="020B0604020202020204" pitchFamily="34" charset="0"/>
              </a:rPr>
              <a:t>To increase throughput (jobs/sec), a later-arriving short job should cut in front of a longer job</a:t>
            </a:r>
          </a:p>
          <a:p>
            <a:pPr>
              <a:spcBef>
                <a:spcPts val="500"/>
              </a:spcBef>
              <a:buFont typeface="Arial" panose="020B0604020202020204" pitchFamily="34" charset="0"/>
              <a:buChar char="•"/>
            </a:pPr>
            <a:r>
              <a:rPr lang="en-US" altLang="en-US" b="1">
                <a:solidFill>
                  <a:srgbClr val="000000"/>
                </a:solidFill>
                <a:latin typeface="Arial" panose="020B0604020202020204" pitchFamily="34" charset="0"/>
              </a:rPr>
              <a:t>For a disk scheduler, changing the order of incoming requests allows the disk to service requests in the order in which they appear on disk, minimizing mechanical movement of the disk and speeding up overall service (while slowing down the service time of some requests).</a:t>
            </a:r>
          </a:p>
          <a:p>
            <a:pPr>
              <a:spcBef>
                <a:spcPts val="500"/>
              </a:spcBef>
              <a:buFont typeface="Arial" panose="020B0604020202020204" pitchFamily="34" charset="0"/>
              <a:buChar char="•"/>
            </a:pPr>
            <a:r>
              <a:rPr lang="en-US" altLang="en-US" b="1">
                <a:solidFill>
                  <a:srgbClr val="000000"/>
                </a:solidFill>
                <a:latin typeface="Arial" panose="020B0604020202020204" pitchFamily="34" charset="0"/>
              </a:rPr>
              <a:t>The scheduler does this by merging requests and sorting them by where the blocks appear on disk.</a:t>
            </a:r>
          </a:p>
          <a:p>
            <a:pPr>
              <a:spcBef>
                <a:spcPts val="500"/>
              </a:spcBef>
              <a:buFont typeface="Arial" panose="020B0604020202020204" pitchFamily="34" charset="0"/>
              <a:buChar char="•"/>
            </a:pPr>
            <a:r>
              <a:rPr lang="en-US" altLang="en-US" b="1">
                <a:solidFill>
                  <a:srgbClr val="000000"/>
                </a:solidFill>
                <a:latin typeface="Arial" panose="020B0604020202020204" pitchFamily="34" charset="0"/>
              </a:rPr>
              <a:t>New requests are inserted into this sector-list in sorted order.</a:t>
            </a:r>
          </a:p>
        </p:txBody>
      </p:sp>
    </p:spTree>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 Box 1">
            <a:extLst>
              <a:ext uri="{FF2B5EF4-FFF2-40B4-BE49-F238E27FC236}">
                <a16:creationId xmlns:a16="http://schemas.microsoft.com/office/drawing/2014/main" id="{0B23DF8E-B90C-DB0B-6F00-966457240954}"/>
              </a:ext>
            </a:extLst>
          </p:cNvPr>
          <p:cNvSpPr txBox="1">
            <a:spLocks noChangeArrowheads="1"/>
          </p:cNvSpPr>
          <p:nvPr/>
        </p:nvSpPr>
        <p:spPr bwMode="auto">
          <a:xfrm>
            <a:off x="2209800" y="609600"/>
            <a:ext cx="77724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9pPr>
          </a:lstStyle>
          <a:p>
            <a:pPr algn="ctr">
              <a:buClrTx/>
              <a:buFontTx/>
              <a:buNone/>
            </a:pPr>
            <a:r>
              <a:rPr lang="en-US" altLang="en-US" sz="3200" b="1">
                <a:solidFill>
                  <a:srgbClr val="000000"/>
                </a:solidFill>
                <a:latin typeface="Arial" panose="020B0604020202020204" pitchFamily="34" charset="0"/>
              </a:rPr>
              <a:t>The Linus Elevator</a:t>
            </a:r>
          </a:p>
        </p:txBody>
      </p:sp>
      <p:sp>
        <p:nvSpPr>
          <p:cNvPr id="5123" name="Text Box 2">
            <a:extLst>
              <a:ext uri="{FF2B5EF4-FFF2-40B4-BE49-F238E27FC236}">
                <a16:creationId xmlns:a16="http://schemas.microsoft.com/office/drawing/2014/main" id="{A1848039-CACD-56F2-9879-887D170CC21A}"/>
              </a:ext>
            </a:extLst>
          </p:cNvPr>
          <p:cNvSpPr txBox="1">
            <a:spLocks noChangeArrowheads="1"/>
          </p:cNvSpPr>
          <p:nvPr/>
        </p:nvSpPr>
        <p:spPr bwMode="auto">
          <a:xfrm>
            <a:off x="2209800" y="1981200"/>
            <a:ext cx="7772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38138" indent="-338138">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Verdana" panose="020B0604030504040204" pitchFamily="34" charset="0"/>
                <a:cs typeface="DejaVu Sans" panose="020B0603030804020204" pitchFamily="34" charset="0"/>
              </a:defRPr>
            </a:lvl1pPr>
            <a:lvl2pPr marL="738188" indent="-280988">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Verdana" panose="020B0604030504040204" pitchFamily="34" charset="0"/>
                <a:cs typeface="DejaVu Sans" panose="020B0603030804020204" pitchFamily="34" charset="0"/>
              </a:defRPr>
            </a:lvl2pPr>
            <a:lvl3pPr marL="1138238" indent="-223838">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Verdana" panose="020B0604030504040204" pitchFamily="34" charset="0"/>
                <a:cs typeface="DejaVu Sans" panose="020B0603030804020204" pitchFamily="34" charset="0"/>
              </a:defRPr>
            </a:lvl3pPr>
            <a:lvl4pPr>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Verdana" panose="020B0604030504040204" pitchFamily="34" charset="0"/>
                <a:cs typeface="DejaVu Sans" panose="020B0603030804020204" pitchFamily="34" charset="0"/>
              </a:defRPr>
            </a:lvl4pPr>
            <a:lvl5pPr>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Verdana" panose="020B0604030504040204" pitchFamily="34" charset="0"/>
                <a:cs typeface="DejaVu Sans" panose="020B0603030804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Verdana" panose="020B0604030504040204" pitchFamily="34" charset="0"/>
                <a:cs typeface="DejaVu Sans" panose="020B0603030804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Verdana" panose="020B0604030504040204" pitchFamily="34" charset="0"/>
                <a:cs typeface="DejaVu Sans" panose="020B0603030804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Verdana" panose="020B0604030504040204" pitchFamily="34" charset="0"/>
                <a:cs typeface="DejaVu Sans" panose="020B0603030804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Verdana" panose="020B0604030504040204" pitchFamily="34" charset="0"/>
                <a:cs typeface="DejaVu Sans" panose="020B0603030804020204" pitchFamily="34" charset="0"/>
              </a:defRPr>
            </a:lvl9pPr>
          </a:lstStyle>
          <a:p>
            <a:pPr>
              <a:spcBef>
                <a:spcPts val="500"/>
              </a:spcBef>
              <a:buFont typeface="Arial" panose="020B0604020202020204" pitchFamily="34" charset="0"/>
              <a:buChar char="•"/>
            </a:pPr>
            <a:r>
              <a:rPr lang="en-US" altLang="en-US" sz="2000" b="1">
                <a:solidFill>
                  <a:srgbClr val="000000"/>
                </a:solidFill>
                <a:latin typeface="Arial" panose="020B0604020202020204" pitchFamily="34" charset="0"/>
              </a:rPr>
              <a:t>This behavior is similar to an elevator – sweep across the disk, servicing requests, until the end is reached; then change directions and repeat.</a:t>
            </a:r>
          </a:p>
          <a:p>
            <a:pPr>
              <a:spcBef>
                <a:spcPts val="500"/>
              </a:spcBef>
              <a:buFont typeface="Arial" panose="020B0604020202020204" pitchFamily="34" charset="0"/>
              <a:buChar char="•"/>
            </a:pPr>
            <a:r>
              <a:rPr lang="en-US" altLang="en-US" sz="2000" b="1">
                <a:solidFill>
                  <a:srgbClr val="000000"/>
                </a:solidFill>
                <a:latin typeface="Arial" panose="020B0604020202020204" pitchFamily="34" charset="0"/>
              </a:rPr>
              <a:t>The first of these is the Linus Elevator (2.4 Kernel)</a:t>
            </a:r>
          </a:p>
          <a:p>
            <a:pPr lvl="1">
              <a:spcBef>
                <a:spcPts val="400"/>
              </a:spcBef>
              <a:buFont typeface="Arial" panose="020B0604020202020204" pitchFamily="34" charset="0"/>
              <a:buChar char="–"/>
            </a:pPr>
            <a:r>
              <a:rPr lang="en-US" altLang="en-US" sz="1600" b="1">
                <a:solidFill>
                  <a:srgbClr val="000000"/>
                </a:solidFill>
                <a:latin typeface="Arial" panose="020B0604020202020204" pitchFamily="34" charset="0"/>
              </a:rPr>
              <a:t>First, try to merge the request into the list of existing requests (if the blocks are adjacent to those of an existing request).</a:t>
            </a:r>
          </a:p>
          <a:p>
            <a:pPr lvl="2">
              <a:spcBef>
                <a:spcPts val="350"/>
              </a:spcBef>
              <a:buFont typeface="Arial" panose="020B0604020202020204" pitchFamily="34" charset="0"/>
              <a:buChar char="•"/>
            </a:pPr>
            <a:r>
              <a:rPr lang="en-US" altLang="en-US" sz="1400" b="1">
                <a:solidFill>
                  <a:srgbClr val="000000"/>
                </a:solidFill>
                <a:latin typeface="Arial" panose="020B0604020202020204" pitchFamily="34" charset="0"/>
              </a:rPr>
              <a:t>This reduces overhead by creating one single I/O operation for the two requests.</a:t>
            </a:r>
          </a:p>
          <a:p>
            <a:pPr lvl="1">
              <a:spcBef>
                <a:spcPts val="400"/>
              </a:spcBef>
              <a:buFont typeface="Arial" panose="020B0604020202020204" pitchFamily="34" charset="0"/>
              <a:buChar char="–"/>
            </a:pPr>
            <a:r>
              <a:rPr lang="en-US" altLang="en-US" sz="1600" b="1">
                <a:solidFill>
                  <a:srgbClr val="000000"/>
                </a:solidFill>
                <a:latin typeface="Arial" panose="020B0604020202020204" pitchFamily="34" charset="0"/>
              </a:rPr>
              <a:t>If not, insert the request as a new request among requests with similar sectors, or inserted at the tail of the queue if a suitable location is not found.</a:t>
            </a:r>
          </a:p>
          <a:p>
            <a:pPr lvl="1">
              <a:spcBef>
                <a:spcPts val="400"/>
              </a:spcBef>
              <a:buFont typeface="Arial" panose="020B0604020202020204" pitchFamily="34" charset="0"/>
              <a:buChar char="–"/>
            </a:pPr>
            <a:r>
              <a:rPr lang="en-US" altLang="en-US" sz="1600" b="1">
                <a:solidFill>
                  <a:srgbClr val="000000"/>
                </a:solidFill>
                <a:latin typeface="Arial" panose="020B0604020202020204" pitchFamily="34" charset="0"/>
              </a:rPr>
              <a:t>What’s the problem here?</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1">
            <a:extLst>
              <a:ext uri="{FF2B5EF4-FFF2-40B4-BE49-F238E27FC236}">
                <a16:creationId xmlns:a16="http://schemas.microsoft.com/office/drawing/2014/main" id="{EE3B8588-292C-B4F9-7EA8-DD73F32E9638}"/>
              </a:ext>
            </a:extLst>
          </p:cNvPr>
          <p:cNvSpPr txBox="1">
            <a:spLocks noChangeArrowheads="1"/>
          </p:cNvSpPr>
          <p:nvPr/>
        </p:nvSpPr>
        <p:spPr bwMode="auto">
          <a:xfrm>
            <a:off x="2209800" y="609600"/>
            <a:ext cx="77724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9pPr>
          </a:lstStyle>
          <a:p>
            <a:pPr algn="ctr">
              <a:buClrTx/>
              <a:buFontTx/>
              <a:buNone/>
            </a:pPr>
            <a:r>
              <a:rPr lang="en-US" altLang="en-US" sz="3200" b="1">
                <a:solidFill>
                  <a:srgbClr val="000000"/>
                </a:solidFill>
                <a:latin typeface="Arial" panose="020B0604020202020204" pitchFamily="34" charset="0"/>
              </a:rPr>
              <a:t>The Linus Elevator</a:t>
            </a:r>
          </a:p>
        </p:txBody>
      </p:sp>
      <p:sp>
        <p:nvSpPr>
          <p:cNvPr id="6147" name="Text Box 2">
            <a:extLst>
              <a:ext uri="{FF2B5EF4-FFF2-40B4-BE49-F238E27FC236}">
                <a16:creationId xmlns:a16="http://schemas.microsoft.com/office/drawing/2014/main" id="{9809283B-91D8-8519-481C-7258473C4B1D}"/>
              </a:ext>
            </a:extLst>
          </p:cNvPr>
          <p:cNvSpPr txBox="1">
            <a:spLocks noChangeArrowheads="1"/>
          </p:cNvSpPr>
          <p:nvPr/>
        </p:nvSpPr>
        <p:spPr bwMode="auto">
          <a:xfrm>
            <a:off x="2209800" y="1981200"/>
            <a:ext cx="7772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38138" indent="-338138">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Verdana" panose="020B0604030504040204" pitchFamily="34" charset="0"/>
                <a:cs typeface="DejaVu Sans" panose="020B0603030804020204" pitchFamily="34" charset="0"/>
              </a:defRPr>
            </a:lvl1pPr>
            <a:lvl2pPr marL="738188" indent="-280988">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Verdana" panose="020B0604030504040204" pitchFamily="34" charset="0"/>
                <a:cs typeface="DejaVu Sans" panose="020B0603030804020204" pitchFamily="34" charset="0"/>
              </a:defRPr>
            </a:lvl2pPr>
            <a:lvl3pPr marL="1138238" indent="-223838">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Verdana" panose="020B0604030504040204" pitchFamily="34" charset="0"/>
                <a:cs typeface="DejaVu Sans" panose="020B0603030804020204" pitchFamily="34" charset="0"/>
              </a:defRPr>
            </a:lvl3pPr>
            <a:lvl4pPr>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Verdana" panose="020B0604030504040204" pitchFamily="34" charset="0"/>
                <a:cs typeface="DejaVu Sans" panose="020B0603030804020204" pitchFamily="34" charset="0"/>
              </a:defRPr>
            </a:lvl4pPr>
            <a:lvl5pPr>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Verdana" panose="020B0604030504040204" pitchFamily="34" charset="0"/>
                <a:cs typeface="DejaVu Sans" panose="020B0603030804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Verdana" panose="020B0604030504040204" pitchFamily="34" charset="0"/>
                <a:cs typeface="DejaVu Sans" panose="020B0603030804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Verdana" panose="020B0604030504040204" pitchFamily="34" charset="0"/>
                <a:cs typeface="DejaVu Sans" panose="020B0603030804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Verdana" panose="020B0604030504040204" pitchFamily="34" charset="0"/>
                <a:cs typeface="DejaVu Sans" panose="020B0603030804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Verdana" panose="020B0604030504040204" pitchFamily="34" charset="0"/>
                <a:cs typeface="DejaVu Sans" panose="020B0603030804020204" pitchFamily="34" charset="0"/>
              </a:defRPr>
            </a:lvl9pPr>
          </a:lstStyle>
          <a:p>
            <a:pPr>
              <a:spcBef>
                <a:spcPts val="500"/>
              </a:spcBef>
              <a:buFont typeface="Arial" panose="020B0604020202020204" pitchFamily="34" charset="0"/>
              <a:buChar char="•"/>
            </a:pPr>
            <a:r>
              <a:rPr lang="en-US" altLang="en-US" sz="2000" b="1">
                <a:solidFill>
                  <a:srgbClr val="000000"/>
                </a:solidFill>
                <a:latin typeface="Arial" panose="020B0604020202020204" pitchFamily="34" charset="0"/>
              </a:rPr>
              <a:t>This behavior is similar to an elevator – sweep across the disk, servicing requests, until the end is reached; then change directions and repeat.</a:t>
            </a:r>
          </a:p>
          <a:p>
            <a:pPr>
              <a:spcBef>
                <a:spcPts val="500"/>
              </a:spcBef>
              <a:buFont typeface="Arial" panose="020B0604020202020204" pitchFamily="34" charset="0"/>
              <a:buChar char="•"/>
            </a:pPr>
            <a:r>
              <a:rPr lang="en-US" altLang="en-US" sz="2000" b="1">
                <a:solidFill>
                  <a:srgbClr val="000000"/>
                </a:solidFill>
                <a:latin typeface="Arial" panose="020B0604020202020204" pitchFamily="34" charset="0"/>
              </a:rPr>
              <a:t>The first of these is the Linus Elevator (2.4 Kernel)</a:t>
            </a:r>
          </a:p>
          <a:p>
            <a:pPr lvl="1">
              <a:spcBef>
                <a:spcPts val="400"/>
              </a:spcBef>
              <a:buFont typeface="Arial" panose="020B0604020202020204" pitchFamily="34" charset="0"/>
              <a:buChar char="–"/>
            </a:pPr>
            <a:r>
              <a:rPr lang="en-US" altLang="en-US" sz="1600" b="1">
                <a:solidFill>
                  <a:srgbClr val="000000"/>
                </a:solidFill>
                <a:latin typeface="Arial" panose="020B0604020202020204" pitchFamily="34" charset="0"/>
              </a:rPr>
              <a:t>First, try to merge the request into the list of existing requests (if the blocks are adjacent to those of an existing request).</a:t>
            </a:r>
          </a:p>
          <a:p>
            <a:pPr lvl="2">
              <a:spcBef>
                <a:spcPts val="350"/>
              </a:spcBef>
              <a:buFont typeface="Arial" panose="020B0604020202020204" pitchFamily="34" charset="0"/>
              <a:buChar char="•"/>
            </a:pPr>
            <a:r>
              <a:rPr lang="en-US" altLang="en-US" sz="1400" b="1">
                <a:solidFill>
                  <a:srgbClr val="000000"/>
                </a:solidFill>
                <a:latin typeface="Arial" panose="020B0604020202020204" pitchFamily="34" charset="0"/>
              </a:rPr>
              <a:t>This reduces overhead by creating one single I/O operation for the two requests.</a:t>
            </a:r>
          </a:p>
          <a:p>
            <a:pPr lvl="1">
              <a:spcBef>
                <a:spcPts val="400"/>
              </a:spcBef>
              <a:buFont typeface="Arial" panose="020B0604020202020204" pitchFamily="34" charset="0"/>
              <a:buChar char="–"/>
            </a:pPr>
            <a:r>
              <a:rPr lang="en-US" altLang="en-US" sz="1600" b="1">
                <a:solidFill>
                  <a:srgbClr val="000000"/>
                </a:solidFill>
                <a:latin typeface="Arial" panose="020B0604020202020204" pitchFamily="34" charset="0"/>
              </a:rPr>
              <a:t>If not, insert the request as a new request among requests with similar sectors, or inserted at the tail of the queue if a suitable location is not found.</a:t>
            </a:r>
          </a:p>
          <a:p>
            <a:pPr lvl="1">
              <a:spcBef>
                <a:spcPts val="400"/>
              </a:spcBef>
              <a:buFont typeface="Arial" panose="020B0604020202020204" pitchFamily="34" charset="0"/>
              <a:buChar char="–"/>
            </a:pPr>
            <a:r>
              <a:rPr lang="en-US" altLang="en-US" sz="1600" b="1">
                <a:solidFill>
                  <a:srgbClr val="000000"/>
                </a:solidFill>
                <a:latin typeface="Arial" panose="020B0604020202020204" pitchFamily="34" charset="0"/>
              </a:rPr>
              <a:t>If we keep moving requests ahead in the queue, old requests far away on disk never get serviced!</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1">
            <a:extLst>
              <a:ext uri="{FF2B5EF4-FFF2-40B4-BE49-F238E27FC236}">
                <a16:creationId xmlns:a16="http://schemas.microsoft.com/office/drawing/2014/main" id="{079D5425-7954-0C5B-0AC5-DBE449EA737D}"/>
              </a:ext>
            </a:extLst>
          </p:cNvPr>
          <p:cNvSpPr txBox="1">
            <a:spLocks noChangeArrowheads="1"/>
          </p:cNvSpPr>
          <p:nvPr/>
        </p:nvSpPr>
        <p:spPr bwMode="auto">
          <a:xfrm>
            <a:off x="2209800" y="609600"/>
            <a:ext cx="77724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9pPr>
          </a:lstStyle>
          <a:p>
            <a:pPr algn="ctr">
              <a:buClrTx/>
              <a:buFontTx/>
              <a:buNone/>
            </a:pPr>
            <a:r>
              <a:rPr lang="en-US" altLang="en-US" sz="3200" b="1">
                <a:solidFill>
                  <a:srgbClr val="000000"/>
                </a:solidFill>
                <a:latin typeface="Arial" panose="020B0604020202020204" pitchFamily="34" charset="0"/>
              </a:rPr>
              <a:t>The Linus Elevator</a:t>
            </a:r>
          </a:p>
        </p:txBody>
      </p:sp>
      <p:sp>
        <p:nvSpPr>
          <p:cNvPr id="7171" name="Text Box 2">
            <a:extLst>
              <a:ext uri="{FF2B5EF4-FFF2-40B4-BE49-F238E27FC236}">
                <a16:creationId xmlns:a16="http://schemas.microsoft.com/office/drawing/2014/main" id="{721D49BA-A7C1-E9FF-60DE-5E7DBE9D36A5}"/>
              </a:ext>
            </a:extLst>
          </p:cNvPr>
          <p:cNvSpPr txBox="1">
            <a:spLocks noChangeArrowheads="1"/>
          </p:cNvSpPr>
          <p:nvPr/>
        </p:nvSpPr>
        <p:spPr bwMode="auto">
          <a:xfrm>
            <a:off x="2209800" y="1474788"/>
            <a:ext cx="7772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38138" indent="-338138">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Verdana" panose="020B0604030504040204" pitchFamily="34" charset="0"/>
                <a:cs typeface="DejaVu Sans" panose="020B0603030804020204" pitchFamily="34" charset="0"/>
              </a:defRPr>
            </a:lvl1pPr>
            <a:lvl2pPr marL="738188" indent="-280988">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Verdana" panose="020B0604030504040204" pitchFamily="34" charset="0"/>
                <a:cs typeface="DejaVu Sans" panose="020B0603030804020204" pitchFamily="34" charset="0"/>
              </a:defRPr>
            </a:lvl2pPr>
            <a:lvl3pPr marL="1138238" indent="-223838">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Verdana" panose="020B0604030504040204" pitchFamily="34" charset="0"/>
                <a:cs typeface="DejaVu Sans" panose="020B0603030804020204" pitchFamily="34" charset="0"/>
              </a:defRPr>
            </a:lvl3pPr>
            <a:lvl4pPr>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Verdana" panose="020B0604030504040204" pitchFamily="34" charset="0"/>
                <a:cs typeface="DejaVu Sans" panose="020B0603030804020204" pitchFamily="34" charset="0"/>
              </a:defRPr>
            </a:lvl4pPr>
            <a:lvl5pPr>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Verdana" panose="020B0604030504040204" pitchFamily="34" charset="0"/>
                <a:cs typeface="DejaVu Sans" panose="020B0603030804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Verdana" panose="020B0604030504040204" pitchFamily="34" charset="0"/>
                <a:cs typeface="DejaVu Sans" panose="020B0603030804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Verdana" panose="020B0604030504040204" pitchFamily="34" charset="0"/>
                <a:cs typeface="DejaVu Sans" panose="020B0603030804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Verdana" panose="020B0604030504040204" pitchFamily="34" charset="0"/>
                <a:cs typeface="DejaVu Sans" panose="020B0603030804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Verdana" panose="020B0604030504040204" pitchFamily="34" charset="0"/>
                <a:cs typeface="DejaVu Sans" panose="020B0603030804020204" pitchFamily="34" charset="0"/>
              </a:defRPr>
            </a:lvl9pPr>
          </a:lstStyle>
          <a:p>
            <a:pPr>
              <a:spcBef>
                <a:spcPts val="500"/>
              </a:spcBef>
              <a:buFont typeface="Arial" panose="020B0604020202020204" pitchFamily="34" charset="0"/>
              <a:buChar char="•"/>
            </a:pPr>
            <a:r>
              <a:rPr lang="en-US" altLang="en-US" sz="2000" b="1">
                <a:solidFill>
                  <a:srgbClr val="000000"/>
                </a:solidFill>
                <a:latin typeface="Arial" panose="020B0604020202020204" pitchFamily="34" charset="0"/>
              </a:rPr>
              <a:t>This behavior is similar to an elevator – sweep across the disk, servicing requests, until the end is reached; then change directions and repeat.</a:t>
            </a:r>
          </a:p>
          <a:p>
            <a:pPr>
              <a:spcBef>
                <a:spcPts val="500"/>
              </a:spcBef>
              <a:buFont typeface="Arial" panose="020B0604020202020204" pitchFamily="34" charset="0"/>
              <a:buChar char="•"/>
            </a:pPr>
            <a:r>
              <a:rPr lang="en-US" altLang="en-US" sz="2000" b="1">
                <a:solidFill>
                  <a:srgbClr val="000000"/>
                </a:solidFill>
                <a:latin typeface="Arial" panose="020B0604020202020204" pitchFamily="34" charset="0"/>
              </a:rPr>
              <a:t>The first of these is the Linus Elevator (2.4 Kernel)</a:t>
            </a:r>
          </a:p>
          <a:p>
            <a:pPr lvl="1">
              <a:spcBef>
                <a:spcPts val="400"/>
              </a:spcBef>
              <a:buFont typeface="Arial" panose="020B0604020202020204" pitchFamily="34" charset="0"/>
              <a:buChar char="–"/>
            </a:pPr>
            <a:r>
              <a:rPr lang="en-US" altLang="en-US" sz="1600" b="1">
                <a:solidFill>
                  <a:srgbClr val="000000"/>
                </a:solidFill>
                <a:latin typeface="Arial" panose="020B0604020202020204" pitchFamily="34" charset="0"/>
              </a:rPr>
              <a:t>First, try to merge the request into the list of existing requests (if the blocks are adjacent to those of an existing request).</a:t>
            </a:r>
          </a:p>
          <a:p>
            <a:pPr lvl="2">
              <a:spcBef>
                <a:spcPts val="350"/>
              </a:spcBef>
              <a:buFont typeface="Arial" panose="020B0604020202020204" pitchFamily="34" charset="0"/>
              <a:buChar char="•"/>
            </a:pPr>
            <a:r>
              <a:rPr lang="en-US" altLang="en-US" sz="1400" b="1">
                <a:solidFill>
                  <a:srgbClr val="000000"/>
                </a:solidFill>
                <a:latin typeface="Arial" panose="020B0604020202020204" pitchFamily="34" charset="0"/>
              </a:rPr>
              <a:t>This reduces overhead by creating one single I/O operation for the two requests.</a:t>
            </a:r>
          </a:p>
          <a:p>
            <a:pPr lvl="1">
              <a:spcBef>
                <a:spcPts val="400"/>
              </a:spcBef>
              <a:buFont typeface="Arial" panose="020B0604020202020204" pitchFamily="34" charset="0"/>
              <a:buChar char="–"/>
            </a:pPr>
            <a:r>
              <a:rPr lang="en-US" altLang="en-US" sz="1600" b="1">
                <a:solidFill>
                  <a:srgbClr val="000000"/>
                </a:solidFill>
                <a:latin typeface="Arial" panose="020B0604020202020204" pitchFamily="34" charset="0"/>
              </a:rPr>
              <a:t>If not, insert the request as a new request among requests with similar sectors, or inserted at the tail of the queue if a suitable location is not found.</a:t>
            </a:r>
          </a:p>
          <a:p>
            <a:pPr lvl="1">
              <a:spcBef>
                <a:spcPts val="400"/>
              </a:spcBef>
              <a:buFont typeface="Arial" panose="020B0604020202020204" pitchFamily="34" charset="0"/>
              <a:buChar char="–"/>
            </a:pPr>
            <a:r>
              <a:rPr lang="en-US" altLang="en-US" sz="1600" b="1">
                <a:solidFill>
                  <a:srgbClr val="000000"/>
                </a:solidFill>
                <a:latin typeface="Arial" panose="020B0604020202020204" pitchFamily="34" charset="0"/>
              </a:rPr>
              <a:t>If we keep moving requests ahead in the queue, old requests far away on disk never get serviced!</a:t>
            </a:r>
          </a:p>
          <a:p>
            <a:pPr lvl="1">
              <a:spcBef>
                <a:spcPts val="400"/>
              </a:spcBef>
              <a:buFont typeface="Arial" panose="020B0604020202020204" pitchFamily="34" charset="0"/>
              <a:buChar char="–"/>
            </a:pPr>
            <a:r>
              <a:rPr lang="en-US" altLang="en-US" sz="1600" b="1">
                <a:solidFill>
                  <a:srgbClr val="000000"/>
                </a:solidFill>
                <a:latin typeface="Arial" panose="020B0604020202020204" pitchFamily="34" charset="0"/>
              </a:rPr>
              <a:t>Keep track of the age of requests.  If a request is “getting old,” start inserting new requests at the tail even though this is suboptimal in terms of disk seeking.</a:t>
            </a:r>
          </a:p>
          <a:p>
            <a:pPr lvl="2">
              <a:spcBef>
                <a:spcPts val="350"/>
              </a:spcBef>
              <a:buFont typeface="Arial" panose="020B0604020202020204" pitchFamily="34" charset="0"/>
              <a:buChar char="•"/>
            </a:pPr>
            <a:r>
              <a:rPr lang="en-US" altLang="en-US" sz="1400" b="1">
                <a:solidFill>
                  <a:srgbClr val="000000"/>
                </a:solidFill>
                <a:latin typeface="Arial" panose="020B0604020202020204" pitchFamily="34" charset="0"/>
              </a:rPr>
              <a:t>Always a balance!</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 Box 1">
            <a:extLst>
              <a:ext uri="{FF2B5EF4-FFF2-40B4-BE49-F238E27FC236}">
                <a16:creationId xmlns:a16="http://schemas.microsoft.com/office/drawing/2014/main" id="{67D0A775-805F-DB53-94C1-2F99EA97A76A}"/>
              </a:ext>
            </a:extLst>
          </p:cNvPr>
          <p:cNvSpPr txBox="1">
            <a:spLocks noChangeArrowheads="1"/>
          </p:cNvSpPr>
          <p:nvPr/>
        </p:nvSpPr>
        <p:spPr bwMode="auto">
          <a:xfrm>
            <a:off x="2209800" y="609600"/>
            <a:ext cx="77724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9pPr>
          </a:lstStyle>
          <a:p>
            <a:pPr algn="ctr">
              <a:buClrTx/>
              <a:buFontTx/>
              <a:buNone/>
            </a:pPr>
            <a:r>
              <a:rPr lang="en-US" altLang="en-US" sz="3200" b="1">
                <a:solidFill>
                  <a:srgbClr val="000000"/>
                </a:solidFill>
                <a:latin typeface="Arial" panose="020B0604020202020204" pitchFamily="34" charset="0"/>
              </a:rPr>
              <a:t>Deadline I/O Scheduler</a:t>
            </a:r>
          </a:p>
        </p:txBody>
      </p:sp>
      <p:sp>
        <p:nvSpPr>
          <p:cNvPr id="8195" name="Text Box 2">
            <a:extLst>
              <a:ext uri="{FF2B5EF4-FFF2-40B4-BE49-F238E27FC236}">
                <a16:creationId xmlns:a16="http://schemas.microsoft.com/office/drawing/2014/main" id="{5A0AC845-1ED7-B62E-1F9A-2854CC449DBE}"/>
              </a:ext>
            </a:extLst>
          </p:cNvPr>
          <p:cNvSpPr txBox="1">
            <a:spLocks noChangeArrowheads="1"/>
          </p:cNvSpPr>
          <p:nvPr/>
        </p:nvSpPr>
        <p:spPr bwMode="auto">
          <a:xfrm>
            <a:off x="2209800" y="1981200"/>
            <a:ext cx="7772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38138" indent="-338138">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Verdana" panose="020B0604030504040204" pitchFamily="34" charset="0"/>
                <a:cs typeface="DejaVu Sans" panose="020B0603030804020204" pitchFamily="34" charset="0"/>
              </a:defRPr>
            </a:lvl1pPr>
            <a:lvl2pPr marL="738188" indent="-280988">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Verdana" panose="020B0604030504040204" pitchFamily="34" charset="0"/>
                <a:cs typeface="DejaVu Sans" panose="020B0603030804020204" pitchFamily="34" charset="0"/>
              </a:defRPr>
            </a:lvl2pPr>
            <a:lvl3pPr>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Verdana" panose="020B0604030504040204" pitchFamily="34" charset="0"/>
                <a:cs typeface="DejaVu Sans" panose="020B0603030804020204" pitchFamily="34" charset="0"/>
              </a:defRPr>
            </a:lvl3pPr>
            <a:lvl4pPr>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Verdana" panose="020B0604030504040204" pitchFamily="34" charset="0"/>
                <a:cs typeface="DejaVu Sans" panose="020B0603030804020204" pitchFamily="34" charset="0"/>
              </a:defRPr>
            </a:lvl4pPr>
            <a:lvl5pPr>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Verdana" panose="020B0604030504040204" pitchFamily="34" charset="0"/>
                <a:cs typeface="DejaVu Sans" panose="020B0603030804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Verdana" panose="020B0604030504040204" pitchFamily="34" charset="0"/>
                <a:cs typeface="DejaVu Sans" panose="020B0603030804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Verdana" panose="020B0604030504040204" pitchFamily="34" charset="0"/>
                <a:cs typeface="DejaVu Sans" panose="020B0603030804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Verdana" panose="020B0604030504040204" pitchFamily="34" charset="0"/>
                <a:cs typeface="DejaVu Sans" panose="020B0603030804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Verdana" panose="020B0604030504040204" pitchFamily="34" charset="0"/>
                <a:cs typeface="DejaVu Sans" panose="020B0603030804020204" pitchFamily="34" charset="0"/>
              </a:defRPr>
            </a:lvl9pPr>
          </a:lstStyle>
          <a:p>
            <a:pPr>
              <a:spcBef>
                <a:spcPts val="500"/>
              </a:spcBef>
              <a:buFont typeface="Arial" panose="020B0604020202020204" pitchFamily="34" charset="0"/>
              <a:buChar char="•"/>
            </a:pPr>
            <a:r>
              <a:rPr lang="en-US" altLang="en-US" sz="2000" b="1">
                <a:solidFill>
                  <a:srgbClr val="000000"/>
                </a:solidFill>
                <a:latin typeface="Arial" panose="020B0604020202020204" pitchFamily="34" charset="0"/>
              </a:rPr>
              <a:t>The Linus Elevator still suffered from unfair starvation of old requests.</a:t>
            </a:r>
          </a:p>
          <a:p>
            <a:pPr>
              <a:spcBef>
                <a:spcPts val="500"/>
              </a:spcBef>
              <a:buFont typeface="Arial" panose="020B0604020202020204" pitchFamily="34" charset="0"/>
              <a:buChar char="•"/>
            </a:pPr>
            <a:r>
              <a:rPr lang="en-US" altLang="en-US" sz="2000" b="1">
                <a:solidFill>
                  <a:srgbClr val="000000"/>
                </a:solidFill>
                <a:latin typeface="Arial" panose="020B0604020202020204" pitchFamily="34" charset="0"/>
              </a:rPr>
              <a:t>There is another problem with respect to I/O writes vs. I/O reads. What do you think?  </a:t>
            </a:r>
          </a:p>
          <a:p>
            <a:pPr lvl="1">
              <a:spcBef>
                <a:spcPts val="400"/>
              </a:spcBef>
              <a:buFont typeface="Arial" panose="020B0604020202020204" pitchFamily="34" charset="0"/>
              <a:buChar char="–"/>
            </a:pPr>
            <a:r>
              <a:rPr lang="en-US" altLang="en-US" sz="1600" b="1">
                <a:solidFill>
                  <a:srgbClr val="000000"/>
                </a:solidFill>
                <a:latin typeface="Arial" panose="020B0604020202020204" pitchFamily="34" charset="0"/>
              </a:rPr>
              <a:t>Hint – which is more important to the issuing process </a:t>
            </a:r>
            <a:r>
              <a:rPr lang="en-US" altLang="en-US" sz="1600" b="1" i="1">
                <a:solidFill>
                  <a:srgbClr val="000000"/>
                </a:solidFill>
                <a:latin typeface="Arial" panose="020B0604020202020204" pitchFamily="34" charset="0"/>
              </a:rPr>
              <a:t>right now</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 Box 1">
            <a:extLst>
              <a:ext uri="{FF2B5EF4-FFF2-40B4-BE49-F238E27FC236}">
                <a16:creationId xmlns:a16="http://schemas.microsoft.com/office/drawing/2014/main" id="{5BCFAD0C-FC72-00A7-D990-C37901AA6F3E}"/>
              </a:ext>
            </a:extLst>
          </p:cNvPr>
          <p:cNvSpPr txBox="1">
            <a:spLocks noChangeArrowheads="1"/>
          </p:cNvSpPr>
          <p:nvPr/>
        </p:nvSpPr>
        <p:spPr bwMode="auto">
          <a:xfrm>
            <a:off x="2209800" y="609600"/>
            <a:ext cx="77724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9pPr>
          </a:lstStyle>
          <a:p>
            <a:pPr algn="ctr">
              <a:buClrTx/>
              <a:buFontTx/>
              <a:buNone/>
            </a:pPr>
            <a:r>
              <a:rPr lang="en-US" altLang="en-US" sz="3200" b="1">
                <a:solidFill>
                  <a:srgbClr val="000000"/>
                </a:solidFill>
                <a:latin typeface="Arial" panose="020B0604020202020204" pitchFamily="34" charset="0"/>
              </a:rPr>
              <a:t>Deadline I/O Scheduler</a:t>
            </a:r>
          </a:p>
        </p:txBody>
      </p:sp>
      <p:sp>
        <p:nvSpPr>
          <p:cNvPr id="9219" name="Text Box 2">
            <a:extLst>
              <a:ext uri="{FF2B5EF4-FFF2-40B4-BE49-F238E27FC236}">
                <a16:creationId xmlns:a16="http://schemas.microsoft.com/office/drawing/2014/main" id="{B2A19F88-A451-C3A8-1541-04504F56EDDD}"/>
              </a:ext>
            </a:extLst>
          </p:cNvPr>
          <p:cNvSpPr txBox="1">
            <a:spLocks noChangeArrowheads="1"/>
          </p:cNvSpPr>
          <p:nvPr/>
        </p:nvSpPr>
        <p:spPr bwMode="auto">
          <a:xfrm>
            <a:off x="2209800" y="1422400"/>
            <a:ext cx="7772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38138" indent="-338138">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Verdana" panose="020B0604030504040204" pitchFamily="34" charset="0"/>
                <a:cs typeface="DejaVu Sans" panose="020B0603030804020204" pitchFamily="34" charset="0"/>
              </a:defRPr>
            </a:lvl1pPr>
            <a:lvl2pPr marL="738188" indent="-280988">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Verdana" panose="020B0604030504040204" pitchFamily="34" charset="0"/>
                <a:cs typeface="DejaVu Sans" panose="020B0603030804020204" pitchFamily="34" charset="0"/>
              </a:defRPr>
            </a:lvl2pPr>
            <a:lvl3pPr>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Verdana" panose="020B0604030504040204" pitchFamily="34" charset="0"/>
                <a:cs typeface="DejaVu Sans" panose="020B0603030804020204" pitchFamily="34" charset="0"/>
              </a:defRPr>
            </a:lvl3pPr>
            <a:lvl4pPr>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Verdana" panose="020B0604030504040204" pitchFamily="34" charset="0"/>
                <a:cs typeface="DejaVu Sans" panose="020B0603030804020204" pitchFamily="34" charset="0"/>
              </a:defRPr>
            </a:lvl4pPr>
            <a:lvl5pPr>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Verdana" panose="020B0604030504040204" pitchFamily="34" charset="0"/>
                <a:cs typeface="DejaVu Sans" panose="020B0603030804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Verdana" panose="020B0604030504040204" pitchFamily="34" charset="0"/>
                <a:cs typeface="DejaVu Sans" panose="020B0603030804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Verdana" panose="020B0604030504040204" pitchFamily="34" charset="0"/>
                <a:cs typeface="DejaVu Sans" panose="020B0603030804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Verdana" panose="020B0604030504040204" pitchFamily="34" charset="0"/>
                <a:cs typeface="DejaVu Sans" panose="020B0603030804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Verdana" panose="020B0604030504040204" pitchFamily="34" charset="0"/>
                <a:cs typeface="DejaVu Sans" panose="020B0603030804020204" pitchFamily="34" charset="0"/>
              </a:defRPr>
            </a:lvl9pPr>
          </a:lstStyle>
          <a:p>
            <a:pPr>
              <a:spcBef>
                <a:spcPts val="500"/>
              </a:spcBef>
              <a:buFont typeface="Arial" panose="020B0604020202020204" pitchFamily="34" charset="0"/>
              <a:buChar char="•"/>
            </a:pPr>
            <a:r>
              <a:rPr lang="en-US" altLang="en-US" sz="2000" b="1">
                <a:solidFill>
                  <a:srgbClr val="000000"/>
                </a:solidFill>
                <a:latin typeface="Arial" panose="020B0604020202020204" pitchFamily="34" charset="0"/>
              </a:rPr>
              <a:t>The Linus Elevator still suffered from unfair starvation of old requests.</a:t>
            </a:r>
          </a:p>
          <a:p>
            <a:pPr>
              <a:spcBef>
                <a:spcPts val="500"/>
              </a:spcBef>
              <a:buFont typeface="Arial" panose="020B0604020202020204" pitchFamily="34" charset="0"/>
              <a:buChar char="•"/>
            </a:pPr>
            <a:r>
              <a:rPr lang="en-US" altLang="en-US" sz="2000" b="1">
                <a:solidFill>
                  <a:srgbClr val="000000"/>
                </a:solidFill>
                <a:latin typeface="Arial" panose="020B0604020202020204" pitchFamily="34" charset="0"/>
              </a:rPr>
              <a:t>There is another problem with respect to I/O writes vs. I/O reads. What do you think?</a:t>
            </a:r>
          </a:p>
          <a:p>
            <a:pPr lvl="1">
              <a:spcBef>
                <a:spcPts val="400"/>
              </a:spcBef>
              <a:buFont typeface="Arial" panose="020B0604020202020204" pitchFamily="34" charset="0"/>
              <a:buChar char="–"/>
            </a:pPr>
            <a:r>
              <a:rPr lang="en-US" altLang="en-US" sz="1600" b="1">
                <a:solidFill>
                  <a:srgbClr val="000000"/>
                </a:solidFill>
                <a:latin typeface="Arial" panose="020B0604020202020204" pitchFamily="34" charset="0"/>
              </a:rPr>
              <a:t>Writes are asynchronous with respect to the process execution.  Disk writes can be cached, and often are not re-read by the process because the data is in a memory buffer anyway.</a:t>
            </a:r>
          </a:p>
          <a:p>
            <a:pPr lvl="1">
              <a:spcBef>
                <a:spcPts val="400"/>
              </a:spcBef>
              <a:buFont typeface="Arial" panose="020B0604020202020204" pitchFamily="34" charset="0"/>
              <a:buChar char="–"/>
            </a:pPr>
            <a:r>
              <a:rPr lang="en-US" altLang="en-US" sz="1600" b="1">
                <a:solidFill>
                  <a:srgbClr val="000000"/>
                </a:solidFill>
                <a:latin typeface="Arial" panose="020B0604020202020204" pitchFamily="34" charset="0"/>
              </a:rPr>
              <a:t>Reads, on the other hand, are often used immediately after the request, and are synchronous.  So the process has to block on reads.</a:t>
            </a:r>
          </a:p>
          <a:p>
            <a:pPr>
              <a:spcBef>
                <a:spcPts val="500"/>
              </a:spcBef>
              <a:buFont typeface="Arial" panose="020B0604020202020204" pitchFamily="34" charset="0"/>
              <a:buChar char="•"/>
            </a:pPr>
            <a:r>
              <a:rPr lang="en-US" altLang="en-US" sz="2000" b="1">
                <a:solidFill>
                  <a:srgbClr val="000000"/>
                </a:solidFill>
                <a:latin typeface="Arial" panose="020B0604020202020204" pitchFamily="34" charset="0"/>
              </a:rPr>
              <a:t>If writes starve reads, we hurt process performance.</a:t>
            </a:r>
          </a:p>
          <a:p>
            <a:pPr>
              <a:spcBef>
                <a:spcPts val="500"/>
              </a:spcBef>
              <a:buFont typeface="Arial" panose="020B0604020202020204" pitchFamily="34" charset="0"/>
              <a:buChar char="•"/>
            </a:pPr>
            <a:r>
              <a:rPr lang="en-US" altLang="en-US" sz="2000" b="1">
                <a:solidFill>
                  <a:srgbClr val="000000"/>
                </a:solidFill>
                <a:latin typeface="Arial" panose="020B0604020202020204" pitchFamily="34" charset="0"/>
              </a:rPr>
              <a:t>Introduce a read deadline and a write deadline, and store read and write requests in their own queues in addition to the overall sorted queue (which intermixes reads and writes).</a:t>
            </a:r>
          </a:p>
          <a:p>
            <a:pPr lvl="1">
              <a:spcBef>
                <a:spcPts val="400"/>
              </a:spcBef>
              <a:buFont typeface="Arial" panose="020B0604020202020204" pitchFamily="34" charset="0"/>
              <a:buChar char="–"/>
            </a:pPr>
            <a:r>
              <a:rPr lang="en-US" altLang="en-US" sz="1600" b="1">
                <a:solidFill>
                  <a:srgbClr val="000000"/>
                </a:solidFill>
                <a:latin typeface="Arial" panose="020B0604020202020204" pitchFamily="34" charset="0"/>
              </a:rPr>
              <a:t>Moreover, reads might depend on one another (reading buffered chunks of a file)</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 Box 1">
            <a:extLst>
              <a:ext uri="{FF2B5EF4-FFF2-40B4-BE49-F238E27FC236}">
                <a16:creationId xmlns:a16="http://schemas.microsoft.com/office/drawing/2014/main" id="{61A44FA7-64BA-45AF-656D-C8919994D4C2}"/>
              </a:ext>
            </a:extLst>
          </p:cNvPr>
          <p:cNvSpPr txBox="1">
            <a:spLocks noChangeArrowheads="1"/>
          </p:cNvSpPr>
          <p:nvPr/>
        </p:nvSpPr>
        <p:spPr bwMode="auto">
          <a:xfrm>
            <a:off x="2209800" y="609600"/>
            <a:ext cx="77724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9pPr>
          </a:lstStyle>
          <a:p>
            <a:pPr algn="ctr">
              <a:buClrTx/>
              <a:buFontTx/>
              <a:buNone/>
            </a:pPr>
            <a:r>
              <a:rPr lang="en-US" altLang="en-US" sz="3200" b="1">
                <a:solidFill>
                  <a:srgbClr val="000000"/>
                </a:solidFill>
                <a:latin typeface="Arial" panose="020B0604020202020204" pitchFamily="34" charset="0"/>
              </a:rPr>
              <a:t>Deadline I/O Scheduler</a:t>
            </a:r>
          </a:p>
        </p:txBody>
      </p:sp>
      <p:sp>
        <p:nvSpPr>
          <p:cNvPr id="10243" name="Text Box 2">
            <a:extLst>
              <a:ext uri="{FF2B5EF4-FFF2-40B4-BE49-F238E27FC236}">
                <a16:creationId xmlns:a16="http://schemas.microsoft.com/office/drawing/2014/main" id="{608D0736-088D-57D4-2AB7-4C11C751DDEB}"/>
              </a:ext>
            </a:extLst>
          </p:cNvPr>
          <p:cNvSpPr txBox="1">
            <a:spLocks noChangeArrowheads="1"/>
          </p:cNvSpPr>
          <p:nvPr/>
        </p:nvSpPr>
        <p:spPr bwMode="auto">
          <a:xfrm>
            <a:off x="2209800" y="1981200"/>
            <a:ext cx="7772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38138" indent="-338138">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Verdana" panose="020B0604030504040204" pitchFamily="34" charset="0"/>
                <a:cs typeface="DejaVu Sans" panose="020B0603030804020204" pitchFamily="34" charset="0"/>
              </a:defRPr>
            </a:lvl1pPr>
            <a:lvl2pPr>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Verdana" panose="020B0604030504040204" pitchFamily="34" charset="0"/>
                <a:cs typeface="DejaVu Sans" panose="020B0603030804020204" pitchFamily="34" charset="0"/>
              </a:defRPr>
            </a:lvl2pPr>
            <a:lvl3pPr>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Verdana" panose="020B0604030504040204" pitchFamily="34" charset="0"/>
                <a:cs typeface="DejaVu Sans" panose="020B0603030804020204" pitchFamily="34" charset="0"/>
              </a:defRPr>
            </a:lvl3pPr>
            <a:lvl4pPr>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Verdana" panose="020B0604030504040204" pitchFamily="34" charset="0"/>
                <a:cs typeface="DejaVu Sans" panose="020B0603030804020204" pitchFamily="34" charset="0"/>
              </a:defRPr>
            </a:lvl4pPr>
            <a:lvl5pPr>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Verdana" panose="020B0604030504040204" pitchFamily="34" charset="0"/>
                <a:cs typeface="DejaVu Sans" panose="020B0603030804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Verdana" panose="020B0604030504040204" pitchFamily="34" charset="0"/>
                <a:cs typeface="DejaVu Sans" panose="020B0603030804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Verdana" panose="020B0604030504040204" pitchFamily="34" charset="0"/>
                <a:cs typeface="DejaVu Sans" panose="020B0603030804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Verdana" panose="020B0604030504040204" pitchFamily="34" charset="0"/>
                <a:cs typeface="DejaVu Sans" panose="020B0603030804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Verdana" panose="020B0604030504040204" pitchFamily="34" charset="0"/>
                <a:cs typeface="DejaVu Sans" panose="020B0603030804020204" pitchFamily="34" charset="0"/>
              </a:defRPr>
            </a:lvl9pPr>
          </a:lstStyle>
          <a:p>
            <a:pPr>
              <a:spcBef>
                <a:spcPts val="500"/>
              </a:spcBef>
              <a:buFont typeface="Consolas" panose="020B0609020204030204" pitchFamily="49" charset="0"/>
              <a:buChar char="•"/>
            </a:pPr>
            <a:r>
              <a:rPr lang="en-US" altLang="en-US" sz="2000" b="1">
                <a:solidFill>
                  <a:srgbClr val="000000"/>
                </a:solidFill>
                <a:latin typeface="Consolas" panose="020B0609020204030204" pitchFamily="49" charset="0"/>
              </a:rPr>
              <a:t>block/deadline-iosched.c</a:t>
            </a:r>
          </a:p>
          <a:p>
            <a:pPr>
              <a:spcBef>
                <a:spcPts val="500"/>
              </a:spcBef>
              <a:buFont typeface="Arial" panose="020B0604020202020204" pitchFamily="34" charset="0"/>
              <a:buChar char="•"/>
            </a:pPr>
            <a:r>
              <a:rPr lang="en-US" altLang="en-US" sz="2000" b="1">
                <a:solidFill>
                  <a:srgbClr val="000000"/>
                </a:solidFill>
                <a:latin typeface="Arial" panose="020B0604020202020204" pitchFamily="34" charset="0"/>
              </a:rPr>
              <a:t>Under normal conditions, pull requests from the sorted queue, providing Linus Elevator behavior</a:t>
            </a:r>
          </a:p>
          <a:p>
            <a:pPr>
              <a:spcBef>
                <a:spcPts val="500"/>
              </a:spcBef>
              <a:buFont typeface="Arial" panose="020B0604020202020204" pitchFamily="34" charset="0"/>
              <a:buChar char="•"/>
            </a:pPr>
            <a:r>
              <a:rPr lang="en-US" altLang="en-US" sz="2000" b="1">
                <a:solidFill>
                  <a:srgbClr val="000000"/>
                </a:solidFill>
                <a:latin typeface="Arial" panose="020B0604020202020204" pitchFamily="34" charset="0"/>
              </a:rPr>
              <a:t>If a read expires (500 ms after it is issued), start serving reads only from the read queue in FIFO order.</a:t>
            </a:r>
          </a:p>
          <a:p>
            <a:pPr>
              <a:spcBef>
                <a:spcPts val="500"/>
              </a:spcBef>
              <a:buFont typeface="Arial" panose="020B0604020202020204" pitchFamily="34" charset="0"/>
              <a:buChar char="•"/>
            </a:pPr>
            <a:r>
              <a:rPr lang="en-US" altLang="en-US" sz="2000" b="1">
                <a:solidFill>
                  <a:srgbClr val="000000"/>
                </a:solidFill>
                <a:latin typeface="Arial" panose="020B0604020202020204" pitchFamily="34" charset="0"/>
              </a:rPr>
              <a:t>Same for writes, but their expiration time can be longer (5 seconds after each is issued).</a:t>
            </a:r>
          </a:p>
          <a:p>
            <a:pPr>
              <a:spcBef>
                <a:spcPts val="500"/>
              </a:spcBef>
              <a:buFont typeface="Arial" panose="020B0604020202020204" pitchFamily="34" charset="0"/>
              <a:buChar char="•"/>
            </a:pPr>
            <a:r>
              <a:rPr lang="en-US" altLang="en-US" sz="2000" b="1">
                <a:solidFill>
                  <a:srgbClr val="000000"/>
                </a:solidFill>
                <a:latin typeface="Arial" panose="020B0604020202020204" pitchFamily="34" charset="0"/>
              </a:rPr>
              <a:t>Once the reads or writes have no longer expired, go back to the sorted queue (don’t forget to update each queue)</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 Box 1">
            <a:extLst>
              <a:ext uri="{FF2B5EF4-FFF2-40B4-BE49-F238E27FC236}">
                <a16:creationId xmlns:a16="http://schemas.microsoft.com/office/drawing/2014/main" id="{CB50139F-8B73-FF06-3346-B90A908A87AD}"/>
              </a:ext>
            </a:extLst>
          </p:cNvPr>
          <p:cNvSpPr txBox="1">
            <a:spLocks noChangeArrowheads="1"/>
          </p:cNvSpPr>
          <p:nvPr/>
        </p:nvSpPr>
        <p:spPr bwMode="auto">
          <a:xfrm>
            <a:off x="2209800" y="609600"/>
            <a:ext cx="77724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9pPr>
          </a:lstStyle>
          <a:p>
            <a:pPr algn="ctr">
              <a:buClrTx/>
              <a:buFontTx/>
              <a:buNone/>
            </a:pPr>
            <a:r>
              <a:rPr lang="en-US" altLang="en-US" sz="3200" b="1">
                <a:solidFill>
                  <a:srgbClr val="000000"/>
                </a:solidFill>
                <a:latin typeface="Arial" panose="020B0604020202020204" pitchFamily="34" charset="0"/>
              </a:rPr>
              <a:t>Anticipatory I/O Scheduler</a:t>
            </a:r>
          </a:p>
        </p:txBody>
      </p:sp>
      <p:sp>
        <p:nvSpPr>
          <p:cNvPr id="11267" name="Text Box 2">
            <a:extLst>
              <a:ext uri="{FF2B5EF4-FFF2-40B4-BE49-F238E27FC236}">
                <a16:creationId xmlns:a16="http://schemas.microsoft.com/office/drawing/2014/main" id="{944D6249-01AA-193E-DBFF-E3CD6FE54810}"/>
              </a:ext>
            </a:extLst>
          </p:cNvPr>
          <p:cNvSpPr txBox="1">
            <a:spLocks noChangeArrowheads="1"/>
          </p:cNvSpPr>
          <p:nvPr/>
        </p:nvSpPr>
        <p:spPr bwMode="auto">
          <a:xfrm>
            <a:off x="2209800" y="1981200"/>
            <a:ext cx="7772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38138" indent="-338138">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Verdana" panose="020B0604030504040204" pitchFamily="34" charset="0"/>
                <a:cs typeface="DejaVu Sans" panose="020B0603030804020204" pitchFamily="34" charset="0"/>
              </a:defRPr>
            </a:lvl1pPr>
            <a:lvl2pPr marL="738188" indent="-280988">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Verdana" panose="020B0604030504040204" pitchFamily="34" charset="0"/>
                <a:cs typeface="DejaVu Sans" panose="020B0603030804020204" pitchFamily="34" charset="0"/>
              </a:defRPr>
            </a:lvl2pPr>
            <a:lvl3pPr>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Verdana" panose="020B0604030504040204" pitchFamily="34" charset="0"/>
                <a:cs typeface="DejaVu Sans" panose="020B0603030804020204" pitchFamily="34" charset="0"/>
              </a:defRPr>
            </a:lvl3pPr>
            <a:lvl4pPr>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Verdana" panose="020B0604030504040204" pitchFamily="34" charset="0"/>
                <a:cs typeface="DejaVu Sans" panose="020B0603030804020204" pitchFamily="34" charset="0"/>
              </a:defRPr>
            </a:lvl4pPr>
            <a:lvl5pPr>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Verdana" panose="020B0604030504040204" pitchFamily="34" charset="0"/>
                <a:cs typeface="DejaVu Sans" panose="020B0603030804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Verdana" panose="020B0604030504040204" pitchFamily="34" charset="0"/>
                <a:cs typeface="DejaVu Sans" panose="020B0603030804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Verdana" panose="020B0604030504040204" pitchFamily="34" charset="0"/>
                <a:cs typeface="DejaVu Sans" panose="020B0603030804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Verdana" panose="020B0604030504040204" pitchFamily="34" charset="0"/>
                <a:cs typeface="DejaVu Sans" panose="020B0603030804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Verdana" panose="020B0604030504040204" pitchFamily="34" charset="0"/>
                <a:cs typeface="DejaVu Sans" panose="020B0603030804020204" pitchFamily="34" charset="0"/>
              </a:defRPr>
            </a:lvl9pPr>
          </a:lstStyle>
          <a:p>
            <a:pPr>
              <a:spcBef>
                <a:spcPts val="500"/>
              </a:spcBef>
              <a:buFont typeface="Consolas" panose="020B0609020204030204" pitchFamily="49" charset="0"/>
              <a:buChar char="•"/>
            </a:pPr>
            <a:r>
              <a:rPr lang="en-US" altLang="en-US" sz="2000" b="1">
                <a:solidFill>
                  <a:srgbClr val="000000"/>
                </a:solidFill>
                <a:latin typeface="Consolas" panose="020B0609020204030204" pitchFamily="49" charset="0"/>
              </a:rPr>
              <a:t>drivers/block/as-iosched.c</a:t>
            </a:r>
          </a:p>
          <a:p>
            <a:pPr>
              <a:spcBef>
                <a:spcPts val="500"/>
              </a:spcBef>
              <a:buFont typeface="Arial" panose="020B0604020202020204" pitchFamily="34" charset="0"/>
              <a:buChar char="•"/>
            </a:pPr>
            <a:r>
              <a:rPr lang="en-US" altLang="en-US" sz="2000" b="1">
                <a:solidFill>
                  <a:srgbClr val="000000"/>
                </a:solidFill>
                <a:latin typeface="Arial" panose="020B0604020202020204" pitchFamily="34" charset="0"/>
              </a:rPr>
              <a:t>The Anticipatory Scheduler lends itself towards fairness, but at the expense of global throughput.</a:t>
            </a:r>
          </a:p>
          <a:p>
            <a:pPr lvl="1">
              <a:spcBef>
                <a:spcPts val="400"/>
              </a:spcBef>
              <a:buFont typeface="Arial" panose="020B0604020202020204" pitchFamily="34" charset="0"/>
              <a:buChar char="–"/>
            </a:pPr>
            <a:r>
              <a:rPr lang="en-US" altLang="en-US" sz="1600" b="1">
                <a:solidFill>
                  <a:srgbClr val="000000"/>
                </a:solidFill>
                <a:latin typeface="Arial" panose="020B0604020202020204" pitchFamily="34" charset="0"/>
              </a:rPr>
              <a:t>Expired reads/writes could send the disk spinning all over the place since we’re not serving in sector order anymore</a:t>
            </a:r>
          </a:p>
          <a:p>
            <a:pPr>
              <a:spcBef>
                <a:spcPts val="500"/>
              </a:spcBef>
              <a:buFont typeface="Arial" panose="020B0604020202020204" pitchFamily="34" charset="0"/>
              <a:buChar char="•"/>
            </a:pPr>
            <a:r>
              <a:rPr lang="en-US" altLang="en-US" sz="2000" b="1">
                <a:solidFill>
                  <a:srgbClr val="000000"/>
                </a:solidFill>
                <a:latin typeface="Arial" panose="020B0604020202020204" pitchFamily="34" charset="0"/>
              </a:rPr>
              <a:t>The Anticipatory Scheduler attempts to compromise some more back toward the middle.</a:t>
            </a:r>
          </a:p>
          <a:p>
            <a:pPr>
              <a:spcBef>
                <a:spcPts val="500"/>
              </a:spcBef>
              <a:buFont typeface="Arial" panose="020B0604020202020204" pitchFamily="34" charset="0"/>
              <a:buChar char="•"/>
            </a:pPr>
            <a:r>
              <a:rPr lang="en-US" altLang="en-US" sz="2000" b="1">
                <a:solidFill>
                  <a:srgbClr val="000000"/>
                </a:solidFill>
                <a:latin typeface="Arial" panose="020B0604020202020204" pitchFamily="34" charset="0"/>
              </a:rPr>
              <a:t>This scheduler adds the read/write request to a queue, and </a:t>
            </a:r>
            <a:r>
              <a:rPr lang="en-US" altLang="en-US" sz="2000" b="1" i="1">
                <a:solidFill>
                  <a:srgbClr val="000000"/>
                </a:solidFill>
                <a:latin typeface="Arial" panose="020B0604020202020204" pitchFamily="34" charset="0"/>
              </a:rPr>
              <a:t>waits</a:t>
            </a:r>
            <a:r>
              <a:rPr lang="en-US" altLang="en-US" sz="2000" b="1">
                <a:solidFill>
                  <a:srgbClr val="000000"/>
                </a:solidFill>
                <a:latin typeface="Arial" panose="020B0604020202020204" pitchFamily="34" charset="0"/>
              </a:rPr>
              <a:t>!  It doesn’t handle it right away (it waits for a kernel-configurable amount of time: default = 6ms).</a:t>
            </a:r>
          </a:p>
          <a:p>
            <a:pPr>
              <a:spcBef>
                <a:spcPts val="500"/>
              </a:spcBef>
              <a:buFont typeface="Arial" panose="020B0604020202020204" pitchFamily="34" charset="0"/>
              <a:buChar char="•"/>
            </a:pPr>
            <a:r>
              <a:rPr lang="en-US" altLang="en-US" sz="2000" b="1">
                <a:solidFill>
                  <a:srgbClr val="000000"/>
                </a:solidFill>
                <a:latin typeface="Arial" panose="020B0604020202020204" pitchFamily="34" charset="0"/>
              </a:rPr>
              <a:t>Why?</a:t>
            </a:r>
          </a:p>
          <a:p>
            <a:pPr lvl="1">
              <a:spcBef>
                <a:spcPts val="500"/>
              </a:spcBef>
              <a:buFont typeface="Arial" panose="020B0604020202020204" pitchFamily="34" charset="0"/>
              <a:buChar char="•"/>
            </a:pPr>
            <a:r>
              <a:rPr lang="en-US" altLang="en-US" sz="2000" b="1">
                <a:solidFill>
                  <a:srgbClr val="000000"/>
                </a:solidFill>
                <a:latin typeface="Arial" panose="020B0604020202020204" pitchFamily="34" charset="0"/>
              </a:rPr>
              <a:t>Why 6ms?</a:t>
            </a:r>
          </a:p>
          <a:p>
            <a:pPr>
              <a:spcBef>
                <a:spcPts val="500"/>
              </a:spcBef>
            </a:pPr>
            <a:endParaRPr lang="en-US" altLang="en-US" sz="2000" b="1">
              <a:solidFill>
                <a:srgbClr val="000000"/>
              </a:solidFill>
              <a:latin typeface="Arial" panose="020B0604020202020204" pitchFamily="34"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MarrakeshVTI">
  <a:themeElements>
    <a:clrScheme name="Office">
      <a:dk1>
        <a:srgbClr val="000000"/>
      </a:dk1>
      <a:lt1>
        <a:srgbClr val="FFFFFF"/>
      </a:lt1>
      <a:dk2>
        <a:srgbClr val="1D242E"/>
      </a:dk2>
      <a:lt2>
        <a:srgbClr val="F2F1F1"/>
      </a:lt2>
      <a:accent1>
        <a:srgbClr val="4472C4"/>
      </a:accent1>
      <a:accent2>
        <a:srgbClr val="ED7D31"/>
      </a:accent2>
      <a:accent3>
        <a:srgbClr val="A3A3A3"/>
      </a:accent3>
      <a:accent4>
        <a:srgbClr val="CF9B00"/>
      </a:accent4>
      <a:accent5>
        <a:srgbClr val="5B9BD5"/>
      </a:accent5>
      <a:accent6>
        <a:srgbClr val="70AD47"/>
      </a:accent6>
      <a:hlink>
        <a:srgbClr val="D26012"/>
      </a:hlink>
      <a:folHlink>
        <a:srgbClr val="9A5879"/>
      </a:folHlink>
    </a:clrScheme>
    <a:fontScheme name="Goudy">
      <a:majorFont>
        <a:latin typeface="Goudy Old Style"/>
        <a:ea typeface=""/>
        <a:cs typeface=""/>
      </a:majorFont>
      <a:minorFont>
        <a:latin typeface="Goudy Old Styl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arrakeshVTI" id="{DCD97A9B-DAE4-42FA-B2F9-0A5C34F43D6C}" vid="{A7163F41-974B-4A88-831F-D9DFFFE40CE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79</TotalTime>
  <Words>1359</Words>
  <Application>Microsoft Office PowerPoint</Application>
  <PresentationFormat>Widescreen</PresentationFormat>
  <Paragraphs>98</Paragraphs>
  <Slides>14</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Aptos</vt:lpstr>
      <vt:lpstr>Arial</vt:lpstr>
      <vt:lpstr>Consolas</vt:lpstr>
      <vt:lpstr>Goudy Old Style</vt:lpstr>
      <vt:lpstr>Times New Roman</vt:lpstr>
      <vt:lpstr>MarrakeshVTI</vt:lpstr>
      <vt:lpstr>Linux Disk Scheduling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Mongan, William</dc:creator>
  <cp:lastModifiedBy>Mongan, William</cp:lastModifiedBy>
  <cp:revision>82</cp:revision>
  <dcterms:created xsi:type="dcterms:W3CDTF">2024-01-11T18:12:50Z</dcterms:created>
  <dcterms:modified xsi:type="dcterms:W3CDTF">2024-01-12T21:26:49Z</dcterms:modified>
</cp:coreProperties>
</file>