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0" r:id="rId22"/>
    <p:sldId id="281" r:id="rId23"/>
    <p:sldId id="282" r:id="rId24"/>
    <p:sldId id="283" r:id="rId25"/>
    <p:sldId id="274" r:id="rId26"/>
    <p:sldId id="275" r:id="rId27"/>
    <p:sldId id="284" r:id="rId28"/>
    <p:sldId id="285" r:id="rId29"/>
    <p:sldId id="276"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97" autoAdjust="0"/>
    <p:restoredTop sz="88337" autoAdjust="0"/>
  </p:normalViewPr>
  <p:slideViewPr>
    <p:cSldViewPr snapToGrid="0">
      <p:cViewPr varScale="1">
        <p:scale>
          <a:sx n="73" d="100"/>
          <a:sy n="73"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a:extLst>
              <a:ext uri="{FF2B5EF4-FFF2-40B4-BE49-F238E27FC236}">
                <a16:creationId xmlns:a16="http://schemas.microsoft.com/office/drawing/2014/main" id="{9B8DD1C6-8AC4-A742-851E-CDBC9207037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8862D97B-7C8A-4EBC-B0D9-341A0E41B141}" type="slidenum">
              <a:rPr lang="en-US" altLang="en-US">
                <a:ea typeface="ヒラギノ角ゴ ProN W3" charset="-128"/>
                <a:cs typeface="DejaVu Sans" panose="020B0603030804020204" pitchFamily="34" charset="0"/>
              </a:rPr>
              <a:pPr>
                <a:spcBef>
                  <a:spcPct val="0"/>
                </a:spcBef>
                <a:buClrTx/>
                <a:buSzPct val="45000"/>
                <a:buFontTx/>
                <a:buNone/>
              </a:pPr>
              <a:t>2</a:t>
            </a:fld>
            <a:endParaRPr lang="en-US" altLang="en-US">
              <a:ea typeface="ヒラギノ角ゴ ProN W3" charset="-128"/>
              <a:cs typeface="DejaVu Sans" panose="020B0603030804020204" pitchFamily="34" charset="0"/>
            </a:endParaRPr>
          </a:p>
        </p:txBody>
      </p:sp>
      <p:sp>
        <p:nvSpPr>
          <p:cNvPr id="24579" name="Rectangle 1">
            <a:extLst>
              <a:ext uri="{FF2B5EF4-FFF2-40B4-BE49-F238E27FC236}">
                <a16:creationId xmlns:a16="http://schemas.microsoft.com/office/drawing/2014/main" id="{30768234-5498-D88C-F073-9556B01E0A7C}"/>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C6E76CAB-1CEA-C42F-6E40-C1222360D5B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24581" name="Text Box 3">
            <a:extLst>
              <a:ext uri="{FF2B5EF4-FFF2-40B4-BE49-F238E27FC236}">
                <a16:creationId xmlns:a16="http://schemas.microsoft.com/office/drawing/2014/main" id="{E8792B8E-E912-F5A6-8E26-880159EC43F0}"/>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0C97C663-B373-42F5-AFB9-15B1EE295424}" type="slidenum">
              <a:rPr lang="en-US" altLang="en-US">
                <a:latin typeface="Helvetica Neue Light" charset="0"/>
                <a:ea typeface="ヒラギノ角ゴ ProN W3" charset="-128"/>
              </a:rPr>
              <a:pPr algn="r" eaLnBrk="1" hangingPunct="1">
                <a:spcBef>
                  <a:spcPct val="0"/>
                </a:spcBef>
                <a:buClrTx/>
                <a:buFontTx/>
                <a:buNone/>
              </a:pPr>
              <a:t>2</a:t>
            </a:fld>
            <a:endParaRPr lang="en-US" altLang="en-US">
              <a:latin typeface="Helvetica Neue Light" charset="0"/>
              <a:ea typeface="ヒラギノ角ゴ ProN W3"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a:extLst>
              <a:ext uri="{FF2B5EF4-FFF2-40B4-BE49-F238E27FC236}">
                <a16:creationId xmlns:a16="http://schemas.microsoft.com/office/drawing/2014/main" id="{A21F486E-A2C3-6A4D-A5E0-6F88F6C1C372}"/>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5C39D3A-99C6-4707-B795-3E438BC2E255}" type="slidenum">
              <a:rPr lang="en-US" altLang="en-US">
                <a:ea typeface="ヒラギノ角ゴ ProN W3" charset="-128"/>
                <a:cs typeface="DejaVu Sans" panose="020B0603030804020204" pitchFamily="34" charset="0"/>
              </a:rPr>
              <a:pPr>
                <a:spcBef>
                  <a:spcPct val="0"/>
                </a:spcBef>
                <a:buClrTx/>
                <a:buSzPct val="45000"/>
                <a:buFontTx/>
                <a:buNone/>
              </a:pPr>
              <a:t>11</a:t>
            </a:fld>
            <a:endParaRPr lang="en-US" altLang="en-US">
              <a:ea typeface="ヒラギノ角ゴ ProN W3" charset="-128"/>
              <a:cs typeface="DejaVu Sans" panose="020B0603030804020204" pitchFamily="34" charset="0"/>
            </a:endParaRPr>
          </a:p>
        </p:txBody>
      </p:sp>
      <p:sp>
        <p:nvSpPr>
          <p:cNvPr id="43011" name="Rectangle 1">
            <a:extLst>
              <a:ext uri="{FF2B5EF4-FFF2-40B4-BE49-F238E27FC236}">
                <a16:creationId xmlns:a16="http://schemas.microsoft.com/office/drawing/2014/main" id="{7B74D7CC-672F-BF14-BF6D-18ADCA7EE61B}"/>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A1F5AE76-7DE9-CBE6-9877-CAB8C9A2CE3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43013" name="Text Box 3">
            <a:extLst>
              <a:ext uri="{FF2B5EF4-FFF2-40B4-BE49-F238E27FC236}">
                <a16:creationId xmlns:a16="http://schemas.microsoft.com/office/drawing/2014/main" id="{061CC344-8A8C-C5AF-E125-B9B7C88CF4A1}"/>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6B37EA7-D51F-4CC0-9496-F54D1C48867D}" type="slidenum">
              <a:rPr lang="en-US" altLang="en-US">
                <a:latin typeface="Helvetica Neue Light" charset="0"/>
                <a:ea typeface="ヒラギノ角ゴ ProN W3" charset="-128"/>
              </a:rPr>
              <a:pPr algn="r" eaLnBrk="1" hangingPunct="1">
                <a:spcBef>
                  <a:spcPct val="0"/>
                </a:spcBef>
                <a:buClrTx/>
                <a:buFontTx/>
                <a:buNone/>
              </a:pPr>
              <a:t>11</a:t>
            </a:fld>
            <a:endParaRPr lang="en-US" altLang="en-US">
              <a:latin typeface="Helvetica Neue Light" charset="0"/>
              <a:ea typeface="ヒラギノ角ゴ ProN W3"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a:extLst>
              <a:ext uri="{FF2B5EF4-FFF2-40B4-BE49-F238E27FC236}">
                <a16:creationId xmlns:a16="http://schemas.microsoft.com/office/drawing/2014/main" id="{DA0D7EB4-B6CF-674D-BFB3-9C629F37ACDF}"/>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89B8EA3E-9D2F-412A-9180-955E3929CB0D}" type="slidenum">
              <a:rPr lang="en-US" altLang="en-US">
                <a:ea typeface="ヒラギノ角ゴ ProN W3" charset="-128"/>
                <a:cs typeface="DejaVu Sans" panose="020B0603030804020204" pitchFamily="34" charset="0"/>
              </a:rPr>
              <a:pPr>
                <a:spcBef>
                  <a:spcPct val="0"/>
                </a:spcBef>
                <a:buClrTx/>
                <a:buSzPct val="45000"/>
                <a:buFontTx/>
                <a:buNone/>
              </a:pPr>
              <a:t>12</a:t>
            </a:fld>
            <a:endParaRPr lang="en-US" altLang="en-US">
              <a:ea typeface="ヒラギノ角ゴ ProN W3" charset="-128"/>
              <a:cs typeface="DejaVu Sans" panose="020B0603030804020204" pitchFamily="34" charset="0"/>
            </a:endParaRPr>
          </a:p>
        </p:txBody>
      </p:sp>
      <p:sp>
        <p:nvSpPr>
          <p:cNvPr id="45059" name="Rectangle 1">
            <a:extLst>
              <a:ext uri="{FF2B5EF4-FFF2-40B4-BE49-F238E27FC236}">
                <a16:creationId xmlns:a16="http://schemas.microsoft.com/office/drawing/2014/main" id="{D326CF30-3B4E-A813-0BC6-AD1147813B2F}"/>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BA6746-C7A4-6DFB-5080-8C3D5CA7E8C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latin typeface="Times New Roman" panose="02020603050405020304" pitchFamily="18" charset="0"/>
              </a:rPr>
              <a:t>The parent is more likely to update its pages, as the child is likely to call exec and replace its page table entirely</a:t>
            </a:r>
          </a:p>
        </p:txBody>
      </p:sp>
      <p:sp>
        <p:nvSpPr>
          <p:cNvPr id="45061" name="Text Box 3">
            <a:extLst>
              <a:ext uri="{FF2B5EF4-FFF2-40B4-BE49-F238E27FC236}">
                <a16:creationId xmlns:a16="http://schemas.microsoft.com/office/drawing/2014/main" id="{A173D59D-BD68-8AEB-4580-92979B307794}"/>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5DB44AD6-B1CB-4D22-83A9-8C4AEE0DEF90}" type="slidenum">
              <a:rPr lang="en-US" altLang="en-US">
                <a:latin typeface="Helvetica Neue Light" charset="0"/>
                <a:ea typeface="ヒラギノ角ゴ ProN W3" charset="-128"/>
              </a:rPr>
              <a:pPr algn="r" eaLnBrk="1" hangingPunct="1">
                <a:spcBef>
                  <a:spcPct val="0"/>
                </a:spcBef>
                <a:buClrTx/>
                <a:buFontTx/>
                <a:buNone/>
              </a:pPr>
              <a:t>12</a:t>
            </a:fld>
            <a:endParaRPr lang="en-US" altLang="en-US">
              <a:latin typeface="Helvetica Neue Light" charset="0"/>
              <a:ea typeface="ヒラギノ角ゴ ProN W3"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29159903-728F-F64A-806A-B57A6808940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3CB9B104-6149-4FB1-A2F8-E152FA1A054B}" type="slidenum">
              <a:rPr lang="en-US" altLang="en-US">
                <a:ea typeface="ヒラギノ角ゴ ProN W3" charset="-128"/>
                <a:cs typeface="DejaVu Sans" panose="020B0603030804020204" pitchFamily="34" charset="0"/>
              </a:rPr>
              <a:pPr>
                <a:spcBef>
                  <a:spcPct val="0"/>
                </a:spcBef>
                <a:buClrTx/>
                <a:buSzPct val="45000"/>
                <a:buFontTx/>
                <a:buNone/>
              </a:pPr>
              <a:t>13</a:t>
            </a:fld>
            <a:endParaRPr lang="en-US" altLang="en-US">
              <a:ea typeface="ヒラギノ角ゴ ProN W3" charset="-128"/>
              <a:cs typeface="DejaVu Sans" panose="020B0603030804020204" pitchFamily="34" charset="0"/>
            </a:endParaRPr>
          </a:p>
        </p:txBody>
      </p:sp>
      <p:sp>
        <p:nvSpPr>
          <p:cNvPr id="47107" name="Rectangle 1">
            <a:extLst>
              <a:ext uri="{FF2B5EF4-FFF2-40B4-BE49-F238E27FC236}">
                <a16:creationId xmlns:a16="http://schemas.microsoft.com/office/drawing/2014/main" id="{10AC3668-A038-C2B4-E117-615B52A8BCCD}"/>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a:extLst>
              <a:ext uri="{FF2B5EF4-FFF2-40B4-BE49-F238E27FC236}">
                <a16:creationId xmlns:a16="http://schemas.microsoft.com/office/drawing/2014/main" id="{34459C44-EAF2-2496-71B6-1031C8AD86B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47109" name="Text Box 3">
            <a:extLst>
              <a:ext uri="{FF2B5EF4-FFF2-40B4-BE49-F238E27FC236}">
                <a16:creationId xmlns:a16="http://schemas.microsoft.com/office/drawing/2014/main" id="{9781D843-8992-AC01-085A-AC1BBA1FDA04}"/>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F596CF31-5122-4662-A521-724E83987E4B}" type="slidenum">
              <a:rPr lang="en-US" altLang="en-US">
                <a:latin typeface="Helvetica Neue Light" charset="0"/>
                <a:ea typeface="ヒラギノ角ゴ ProN W3" charset="-128"/>
              </a:rPr>
              <a:pPr algn="r" eaLnBrk="1" hangingPunct="1">
                <a:spcBef>
                  <a:spcPct val="0"/>
                </a:spcBef>
                <a:buClrTx/>
                <a:buFontTx/>
                <a:buNone/>
              </a:pPr>
              <a:t>13</a:t>
            </a:fld>
            <a:endParaRPr lang="en-US" altLang="en-US">
              <a:latin typeface="Helvetica Neue Light" charset="0"/>
              <a:ea typeface="ヒラギノ角ゴ ProN W3"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a:extLst>
              <a:ext uri="{FF2B5EF4-FFF2-40B4-BE49-F238E27FC236}">
                <a16:creationId xmlns:a16="http://schemas.microsoft.com/office/drawing/2014/main" id="{63A86B41-0227-DA4E-80AD-AF50ECD79F33}"/>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B6FB8E47-1D68-4059-9D6B-DDD2E8B11423}" type="slidenum">
              <a:rPr lang="en-US" altLang="en-US">
                <a:ea typeface="ヒラギノ角ゴ ProN W3" charset="-128"/>
                <a:cs typeface="DejaVu Sans" panose="020B0603030804020204" pitchFamily="34" charset="0"/>
              </a:rPr>
              <a:pPr>
                <a:spcBef>
                  <a:spcPct val="0"/>
                </a:spcBef>
                <a:buClrTx/>
                <a:buSzPct val="45000"/>
                <a:buFontTx/>
                <a:buNone/>
              </a:pPr>
              <a:t>14</a:t>
            </a:fld>
            <a:endParaRPr lang="en-US" altLang="en-US">
              <a:ea typeface="ヒラギノ角ゴ ProN W3" charset="-128"/>
              <a:cs typeface="DejaVu Sans" panose="020B0603030804020204" pitchFamily="34" charset="0"/>
            </a:endParaRPr>
          </a:p>
        </p:txBody>
      </p:sp>
      <p:sp>
        <p:nvSpPr>
          <p:cNvPr id="49155" name="Rectangle 1">
            <a:extLst>
              <a:ext uri="{FF2B5EF4-FFF2-40B4-BE49-F238E27FC236}">
                <a16:creationId xmlns:a16="http://schemas.microsoft.com/office/drawing/2014/main" id="{513898EE-4E56-D8FD-2506-3BE7702918FB}"/>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a:extLst>
              <a:ext uri="{FF2B5EF4-FFF2-40B4-BE49-F238E27FC236}">
                <a16:creationId xmlns:a16="http://schemas.microsoft.com/office/drawing/2014/main" id="{B909D358-34E1-B372-A8FF-1E565F3EF2A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49157" name="Text Box 3">
            <a:extLst>
              <a:ext uri="{FF2B5EF4-FFF2-40B4-BE49-F238E27FC236}">
                <a16:creationId xmlns:a16="http://schemas.microsoft.com/office/drawing/2014/main" id="{0BD256F6-B47E-F984-F5BE-5B370F9751D7}"/>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8CC3BD02-09BE-45C9-90A9-551FC85B492F}" type="slidenum">
              <a:rPr lang="en-US" altLang="en-US">
                <a:latin typeface="Helvetica Neue Light" charset="0"/>
                <a:ea typeface="ヒラギノ角ゴ ProN W3" charset="-128"/>
              </a:rPr>
              <a:pPr algn="r" eaLnBrk="1" hangingPunct="1">
                <a:spcBef>
                  <a:spcPct val="0"/>
                </a:spcBef>
                <a:buClrTx/>
                <a:buFontTx/>
                <a:buNone/>
              </a:pPr>
              <a:t>14</a:t>
            </a:fld>
            <a:endParaRPr lang="en-US" altLang="en-US">
              <a:latin typeface="Helvetica Neue Light" charset="0"/>
              <a:ea typeface="ヒラギノ角ゴ ProN W3"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a:extLst>
              <a:ext uri="{FF2B5EF4-FFF2-40B4-BE49-F238E27FC236}">
                <a16:creationId xmlns:a16="http://schemas.microsoft.com/office/drawing/2014/main" id="{BF843E8C-4D56-A946-BE84-0F099E30D699}"/>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D6A38855-0281-4A8C-A2D5-FC7203D79EC3}" type="slidenum">
              <a:rPr lang="en-US" altLang="en-US">
                <a:ea typeface="ヒラギノ角ゴ ProN W3" charset="-128"/>
                <a:cs typeface="DejaVu Sans" panose="020B0603030804020204" pitchFamily="34" charset="0"/>
              </a:rPr>
              <a:pPr>
                <a:spcBef>
                  <a:spcPct val="0"/>
                </a:spcBef>
                <a:buClrTx/>
                <a:buSzPct val="45000"/>
                <a:buFontTx/>
                <a:buNone/>
              </a:pPr>
              <a:t>15</a:t>
            </a:fld>
            <a:endParaRPr lang="en-US" altLang="en-US">
              <a:ea typeface="ヒラギノ角ゴ ProN W3" charset="-128"/>
              <a:cs typeface="DejaVu Sans" panose="020B0603030804020204" pitchFamily="34" charset="0"/>
            </a:endParaRPr>
          </a:p>
        </p:txBody>
      </p:sp>
      <p:sp>
        <p:nvSpPr>
          <p:cNvPr id="51203" name="Rectangle 1">
            <a:extLst>
              <a:ext uri="{FF2B5EF4-FFF2-40B4-BE49-F238E27FC236}">
                <a16:creationId xmlns:a16="http://schemas.microsoft.com/office/drawing/2014/main" id="{0FB3533D-C856-D3D0-615D-B14B7AC9188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a:extLst>
              <a:ext uri="{FF2B5EF4-FFF2-40B4-BE49-F238E27FC236}">
                <a16:creationId xmlns:a16="http://schemas.microsoft.com/office/drawing/2014/main" id="{083C2DED-ED67-51F6-C0F4-E67D2C8F2F6B}"/>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a:extLst>
              <a:ext uri="{FF2B5EF4-FFF2-40B4-BE49-F238E27FC236}">
                <a16:creationId xmlns:a16="http://schemas.microsoft.com/office/drawing/2014/main" id="{73DFE4F7-7F20-2B48-86CB-9471A48AE7DD}"/>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3FC5BE0D-696D-404B-B519-38344835C92F}" type="slidenum">
              <a:rPr lang="en-US" altLang="en-US">
                <a:ea typeface="ヒラギノ角ゴ ProN W3" charset="-128"/>
                <a:cs typeface="DejaVu Sans" panose="020B0603030804020204" pitchFamily="34" charset="0"/>
              </a:rPr>
              <a:pPr>
                <a:spcBef>
                  <a:spcPct val="0"/>
                </a:spcBef>
                <a:buClrTx/>
                <a:buSzPct val="45000"/>
                <a:buFontTx/>
                <a:buNone/>
              </a:pPr>
              <a:t>16</a:t>
            </a:fld>
            <a:endParaRPr lang="en-US" altLang="en-US">
              <a:ea typeface="ヒラギノ角ゴ ProN W3" charset="-128"/>
              <a:cs typeface="DejaVu Sans" panose="020B0603030804020204" pitchFamily="34" charset="0"/>
            </a:endParaRPr>
          </a:p>
        </p:txBody>
      </p:sp>
      <p:sp>
        <p:nvSpPr>
          <p:cNvPr id="53251" name="Rectangle 1">
            <a:extLst>
              <a:ext uri="{FF2B5EF4-FFF2-40B4-BE49-F238E27FC236}">
                <a16:creationId xmlns:a16="http://schemas.microsoft.com/office/drawing/2014/main" id="{CD0BFD14-24FD-CB7C-A6A8-ED63450A18D7}"/>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571D9B0B-7E96-1B19-6BA6-7CDC863DB83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53253" name="Text Box 3">
            <a:extLst>
              <a:ext uri="{FF2B5EF4-FFF2-40B4-BE49-F238E27FC236}">
                <a16:creationId xmlns:a16="http://schemas.microsoft.com/office/drawing/2014/main" id="{2A89196D-94E2-27B2-61BB-331BD23971A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850B4311-1619-4DC1-8FF5-C46F2AC0CCAC}" type="slidenum">
              <a:rPr lang="en-US" altLang="en-US">
                <a:latin typeface="Helvetica Neue Light" charset="0"/>
                <a:ea typeface="ヒラギノ角ゴ ProN W3" charset="-128"/>
              </a:rPr>
              <a:pPr algn="r" eaLnBrk="1" hangingPunct="1">
                <a:spcBef>
                  <a:spcPct val="0"/>
                </a:spcBef>
                <a:buClrTx/>
                <a:buFontTx/>
                <a:buNone/>
              </a:pPr>
              <a:t>16</a:t>
            </a:fld>
            <a:endParaRPr lang="en-US" altLang="en-US">
              <a:latin typeface="Helvetica Neue Light" charset="0"/>
              <a:ea typeface="ヒラギノ角ゴ ProN W3"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a:extLst>
              <a:ext uri="{FF2B5EF4-FFF2-40B4-BE49-F238E27FC236}">
                <a16:creationId xmlns:a16="http://schemas.microsoft.com/office/drawing/2014/main" id="{A76ADEDD-2CA4-FB48-AFF0-A011D5B0FC6C}"/>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0C70412F-796E-4571-82F1-620C277A91CD}" type="slidenum">
              <a:rPr lang="en-US" altLang="en-US">
                <a:ea typeface="ヒラギノ角ゴ ProN W3" charset="-128"/>
                <a:cs typeface="DejaVu Sans" panose="020B0603030804020204" pitchFamily="34" charset="0"/>
              </a:rPr>
              <a:pPr>
                <a:spcBef>
                  <a:spcPct val="0"/>
                </a:spcBef>
                <a:buClrTx/>
                <a:buSzPct val="45000"/>
                <a:buFontTx/>
                <a:buNone/>
              </a:pPr>
              <a:t>17</a:t>
            </a:fld>
            <a:endParaRPr lang="en-US" altLang="en-US">
              <a:ea typeface="ヒラギノ角ゴ ProN W3" charset="-128"/>
              <a:cs typeface="DejaVu Sans" panose="020B0603030804020204" pitchFamily="34" charset="0"/>
            </a:endParaRPr>
          </a:p>
        </p:txBody>
      </p:sp>
      <p:sp>
        <p:nvSpPr>
          <p:cNvPr id="55299" name="Rectangle 1">
            <a:extLst>
              <a:ext uri="{FF2B5EF4-FFF2-40B4-BE49-F238E27FC236}">
                <a16:creationId xmlns:a16="http://schemas.microsoft.com/office/drawing/2014/main" id="{0CF31D14-15AC-4A43-9285-FBDAC4914FFE}"/>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ABF1A57F-9388-D463-E847-1F7B2BD6744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55301" name="Text Box 3">
            <a:extLst>
              <a:ext uri="{FF2B5EF4-FFF2-40B4-BE49-F238E27FC236}">
                <a16:creationId xmlns:a16="http://schemas.microsoft.com/office/drawing/2014/main" id="{8B624408-49BD-F8E7-3A6C-66142428E66D}"/>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E4F614B1-90F8-4353-8EBE-FC922A50A922}" type="slidenum">
              <a:rPr lang="en-US" altLang="en-US">
                <a:latin typeface="Helvetica Neue Light" charset="0"/>
                <a:ea typeface="ヒラギノ角ゴ ProN W3" charset="-128"/>
              </a:rPr>
              <a:pPr algn="r" eaLnBrk="1" hangingPunct="1">
                <a:spcBef>
                  <a:spcPct val="0"/>
                </a:spcBef>
                <a:buClrTx/>
                <a:buFontTx/>
                <a:buNone/>
              </a:pPr>
              <a:t>17</a:t>
            </a:fld>
            <a:endParaRPr lang="en-US" altLang="en-US">
              <a:latin typeface="Helvetica Neue Light" charset="0"/>
              <a:ea typeface="ヒラギノ角ゴ ProN W3"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a:extLst>
              <a:ext uri="{FF2B5EF4-FFF2-40B4-BE49-F238E27FC236}">
                <a16:creationId xmlns:a16="http://schemas.microsoft.com/office/drawing/2014/main" id="{1A8A908E-6407-664B-A27D-4632A7B9082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01528892-96E8-4960-9538-F45F04621BEE}" type="slidenum">
              <a:rPr lang="en-US" altLang="en-US">
                <a:ea typeface="ヒラギノ角ゴ ProN W3" charset="-128"/>
                <a:cs typeface="DejaVu Sans" panose="020B0603030804020204" pitchFamily="34" charset="0"/>
              </a:rPr>
              <a:pPr>
                <a:spcBef>
                  <a:spcPct val="0"/>
                </a:spcBef>
                <a:buClrTx/>
                <a:buSzPct val="45000"/>
                <a:buFontTx/>
                <a:buNone/>
              </a:pPr>
              <a:t>18</a:t>
            </a:fld>
            <a:endParaRPr lang="en-US" altLang="en-US">
              <a:ea typeface="ヒラギノ角ゴ ProN W3" charset="-128"/>
              <a:cs typeface="DejaVu Sans" panose="020B0603030804020204" pitchFamily="34" charset="0"/>
            </a:endParaRPr>
          </a:p>
        </p:txBody>
      </p:sp>
      <p:sp>
        <p:nvSpPr>
          <p:cNvPr id="57347" name="Rectangle 1">
            <a:extLst>
              <a:ext uri="{FF2B5EF4-FFF2-40B4-BE49-F238E27FC236}">
                <a16:creationId xmlns:a16="http://schemas.microsoft.com/office/drawing/2014/main" id="{E48C0615-9012-6647-2B3C-483A4F1A848E}"/>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a:extLst>
              <a:ext uri="{FF2B5EF4-FFF2-40B4-BE49-F238E27FC236}">
                <a16:creationId xmlns:a16="http://schemas.microsoft.com/office/drawing/2014/main" id="{8C980BFC-8B0C-155C-CB23-2B731386A45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57349" name="Text Box 3">
            <a:extLst>
              <a:ext uri="{FF2B5EF4-FFF2-40B4-BE49-F238E27FC236}">
                <a16:creationId xmlns:a16="http://schemas.microsoft.com/office/drawing/2014/main" id="{6F37FB7E-E19F-03AA-A888-CA8E49EDCDC5}"/>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6E33247-1F69-45D5-B06A-665BBB85ADBB}" type="slidenum">
              <a:rPr lang="en-US" altLang="en-US">
                <a:latin typeface="Helvetica Neue Light" charset="0"/>
                <a:ea typeface="ヒラギノ角ゴ ProN W3" charset="-128"/>
              </a:rPr>
              <a:pPr algn="r" eaLnBrk="1" hangingPunct="1">
                <a:spcBef>
                  <a:spcPct val="0"/>
                </a:spcBef>
                <a:buClrTx/>
                <a:buFontTx/>
                <a:buNone/>
              </a:pPr>
              <a:t>18</a:t>
            </a:fld>
            <a:endParaRPr lang="en-US" altLang="en-US">
              <a:latin typeface="Helvetica Neue Light" charset="0"/>
              <a:ea typeface="ヒラギノ角ゴ ProN W3"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012FDEEA-A8F7-FD4B-9AFA-1286FB7167E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AF2CF1C0-980F-4D91-8DE3-353A5682473B}" type="slidenum">
              <a:rPr lang="en-US" altLang="en-US">
                <a:ea typeface="ヒラギノ角ゴ ProN W3" charset="-128"/>
                <a:cs typeface="DejaVu Sans" panose="020B0603030804020204" pitchFamily="34" charset="0"/>
              </a:rPr>
              <a:pPr>
                <a:spcBef>
                  <a:spcPct val="0"/>
                </a:spcBef>
                <a:buClrTx/>
                <a:buSzPct val="45000"/>
                <a:buFontTx/>
                <a:buNone/>
              </a:pPr>
              <a:t>19</a:t>
            </a:fld>
            <a:endParaRPr lang="en-US" altLang="en-US">
              <a:ea typeface="ヒラギノ角ゴ ProN W3" charset="-128"/>
              <a:cs typeface="DejaVu Sans" panose="020B0603030804020204" pitchFamily="34" charset="0"/>
            </a:endParaRPr>
          </a:p>
        </p:txBody>
      </p:sp>
      <p:sp>
        <p:nvSpPr>
          <p:cNvPr id="59395" name="Rectangle 1">
            <a:extLst>
              <a:ext uri="{FF2B5EF4-FFF2-40B4-BE49-F238E27FC236}">
                <a16:creationId xmlns:a16="http://schemas.microsoft.com/office/drawing/2014/main" id="{7508D9EB-F7F5-2173-D512-0E0A90D9C0D6}"/>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03FD48BC-E871-4509-8730-A2C40800FA8B}"/>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59397" name="Text Box 3">
            <a:extLst>
              <a:ext uri="{FF2B5EF4-FFF2-40B4-BE49-F238E27FC236}">
                <a16:creationId xmlns:a16="http://schemas.microsoft.com/office/drawing/2014/main" id="{3080910C-3B5D-3215-F7A8-4ABD44D48CC9}"/>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5CD443F-FF5A-4724-B8A3-254B46DED6F7}" type="slidenum">
              <a:rPr lang="en-US" altLang="en-US">
                <a:latin typeface="Helvetica Neue Light" charset="0"/>
                <a:ea typeface="ヒラギノ角ゴ ProN W3" charset="-128"/>
              </a:rPr>
              <a:pPr algn="r" eaLnBrk="1" hangingPunct="1">
                <a:spcBef>
                  <a:spcPct val="0"/>
                </a:spcBef>
                <a:buClrTx/>
                <a:buFontTx/>
                <a:buNone/>
              </a:pPr>
              <a:t>19</a:t>
            </a:fld>
            <a:endParaRPr lang="en-US" altLang="en-US">
              <a:latin typeface="Helvetica Neue Light" charset="0"/>
              <a:ea typeface="ヒラギノ角ゴ ProN W3"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4B68B948-B82E-F946-9FEC-6C8D0AD42F15}"/>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C1693AB-2F05-4704-8A59-C6ACFB4E238D}" type="slidenum">
              <a:rPr lang="en-US" altLang="en-US">
                <a:ea typeface="ヒラギノ角ゴ ProN W3" charset="-128"/>
                <a:cs typeface="DejaVu Sans" panose="020B0603030804020204" pitchFamily="34" charset="0"/>
              </a:rPr>
              <a:pPr>
                <a:spcBef>
                  <a:spcPct val="0"/>
                </a:spcBef>
                <a:buClrTx/>
                <a:buSzPct val="45000"/>
                <a:buFontTx/>
                <a:buNone/>
              </a:pPr>
              <a:t>20</a:t>
            </a:fld>
            <a:endParaRPr lang="en-US" altLang="en-US">
              <a:ea typeface="ヒラギノ角ゴ ProN W3" charset="-128"/>
              <a:cs typeface="DejaVu Sans" panose="020B0603030804020204" pitchFamily="34" charset="0"/>
            </a:endParaRPr>
          </a:p>
        </p:txBody>
      </p:sp>
      <p:sp>
        <p:nvSpPr>
          <p:cNvPr id="61443" name="Rectangle 1">
            <a:extLst>
              <a:ext uri="{FF2B5EF4-FFF2-40B4-BE49-F238E27FC236}">
                <a16:creationId xmlns:a16="http://schemas.microsoft.com/office/drawing/2014/main" id="{1F78B4EB-F58F-C0A8-F793-E80F3AC19C28}"/>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095F51AC-D0D6-8F35-97F6-705BE04160B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1445" name="Text Box 3">
            <a:extLst>
              <a:ext uri="{FF2B5EF4-FFF2-40B4-BE49-F238E27FC236}">
                <a16:creationId xmlns:a16="http://schemas.microsoft.com/office/drawing/2014/main" id="{6F49585C-8A9D-A664-6DF2-F6700C59F02F}"/>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5D86D7D9-1877-47EF-A0C0-792797FCEAC0}" type="slidenum">
              <a:rPr lang="en-US" altLang="en-US">
                <a:latin typeface="Helvetica Neue Light" charset="0"/>
                <a:ea typeface="ヒラギノ角ゴ ProN W3" charset="-128"/>
              </a:rPr>
              <a:pPr algn="r" eaLnBrk="1" hangingPunct="1">
                <a:spcBef>
                  <a:spcPct val="0"/>
                </a:spcBef>
                <a:buClrTx/>
                <a:buFontTx/>
                <a:buNone/>
              </a:pPr>
              <a:t>20</a:t>
            </a:fld>
            <a:endParaRPr lang="en-US" altLang="en-US">
              <a:latin typeface="Helvetica Neue Light" charset="0"/>
              <a:ea typeface="ヒラギノ角ゴ ProN W3"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a:extLst>
              <a:ext uri="{FF2B5EF4-FFF2-40B4-BE49-F238E27FC236}">
                <a16:creationId xmlns:a16="http://schemas.microsoft.com/office/drawing/2014/main" id="{08F72213-6910-0347-9712-2718C69B7049}"/>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E345F75-5ACC-4AF5-AFAA-226115E914A4}" type="slidenum">
              <a:rPr lang="en-US" altLang="en-US">
                <a:ea typeface="ヒラギノ角ゴ ProN W3" charset="-128"/>
                <a:cs typeface="DejaVu Sans" panose="020B0603030804020204" pitchFamily="34" charset="0"/>
              </a:rPr>
              <a:pPr>
                <a:spcBef>
                  <a:spcPct val="0"/>
                </a:spcBef>
                <a:buClrTx/>
                <a:buSzPct val="45000"/>
                <a:buFontTx/>
                <a:buNone/>
              </a:pPr>
              <a:t>3</a:t>
            </a:fld>
            <a:endParaRPr lang="en-US" altLang="en-US">
              <a:ea typeface="ヒラギノ角ゴ ProN W3" charset="-128"/>
              <a:cs typeface="DejaVu Sans" panose="020B0603030804020204" pitchFamily="34" charset="0"/>
            </a:endParaRPr>
          </a:p>
        </p:txBody>
      </p:sp>
      <p:sp>
        <p:nvSpPr>
          <p:cNvPr id="26627" name="Rectangle 1">
            <a:extLst>
              <a:ext uri="{FF2B5EF4-FFF2-40B4-BE49-F238E27FC236}">
                <a16:creationId xmlns:a16="http://schemas.microsoft.com/office/drawing/2014/main" id="{197F2B17-50FB-E94A-63FD-C620C6C46B8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36826E55-C266-CE0F-804B-80CFC7BB039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26629" name="Text Box 3">
            <a:extLst>
              <a:ext uri="{FF2B5EF4-FFF2-40B4-BE49-F238E27FC236}">
                <a16:creationId xmlns:a16="http://schemas.microsoft.com/office/drawing/2014/main" id="{0780D489-CB6D-772B-D169-D76C81C1EFF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64C813A5-E4A4-4DDA-9115-645D9E35AED2}" type="slidenum">
              <a:rPr lang="en-US" altLang="en-US">
                <a:latin typeface="Helvetica Neue Light" charset="0"/>
                <a:ea typeface="ヒラギノ角ゴ ProN W3" charset="-128"/>
              </a:rPr>
              <a:pPr algn="r" eaLnBrk="1" hangingPunct="1">
                <a:spcBef>
                  <a:spcPct val="0"/>
                </a:spcBef>
                <a:buClrTx/>
                <a:buFontTx/>
                <a:buNone/>
              </a:pPr>
              <a:t>3</a:t>
            </a:fld>
            <a:endParaRPr lang="en-US" altLang="en-US">
              <a:latin typeface="Helvetica Neue Light" charset="0"/>
              <a:ea typeface="ヒラギノ角ゴ ProN W3"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2D331508-9FD0-3D4F-913F-44112EE101F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078BE5F9-D0A3-48B5-81A7-7EA1D01DE59A}" type="slidenum">
              <a:rPr lang="en-US" altLang="en-US">
                <a:ea typeface="ヒラギノ角ゴ ProN W3" charset="-128"/>
                <a:cs typeface="DejaVu Sans" panose="020B0603030804020204" pitchFamily="34" charset="0"/>
              </a:rPr>
              <a:pPr>
                <a:spcBef>
                  <a:spcPct val="0"/>
                </a:spcBef>
                <a:buClrTx/>
                <a:buSzPct val="45000"/>
                <a:buFontTx/>
                <a:buNone/>
              </a:pPr>
              <a:t>21</a:t>
            </a:fld>
            <a:endParaRPr lang="en-US" altLang="en-US">
              <a:ea typeface="ヒラギノ角ゴ ProN W3" charset="-128"/>
              <a:cs typeface="DejaVu Sans" panose="020B0603030804020204" pitchFamily="34" charset="0"/>
            </a:endParaRPr>
          </a:p>
        </p:txBody>
      </p:sp>
      <p:sp>
        <p:nvSpPr>
          <p:cNvPr id="63491" name="Rectangle 1">
            <a:extLst>
              <a:ext uri="{FF2B5EF4-FFF2-40B4-BE49-F238E27FC236}">
                <a16:creationId xmlns:a16="http://schemas.microsoft.com/office/drawing/2014/main" id="{62859AF3-3485-A6A3-0FA1-52B9FDD329A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a:extLst>
              <a:ext uri="{FF2B5EF4-FFF2-40B4-BE49-F238E27FC236}">
                <a16:creationId xmlns:a16="http://schemas.microsoft.com/office/drawing/2014/main" id="{26C72BC6-B2E8-297C-9E4D-96632987417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3493" name="Text Box 3">
            <a:extLst>
              <a:ext uri="{FF2B5EF4-FFF2-40B4-BE49-F238E27FC236}">
                <a16:creationId xmlns:a16="http://schemas.microsoft.com/office/drawing/2014/main" id="{1179F6F0-7D06-6035-FF8F-A50DED592B7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4E6FF69A-2EB6-4935-8DCB-D1AE76F073F2}" type="slidenum">
              <a:rPr lang="en-US" altLang="en-US">
                <a:latin typeface="Helvetica Neue Light" charset="0"/>
                <a:ea typeface="ヒラギノ角ゴ ProN W3" charset="-128"/>
              </a:rPr>
              <a:pPr algn="r" eaLnBrk="1" hangingPunct="1">
                <a:spcBef>
                  <a:spcPct val="0"/>
                </a:spcBef>
                <a:buClrTx/>
                <a:buFontTx/>
                <a:buNone/>
              </a:pPr>
              <a:t>21</a:t>
            </a:fld>
            <a:endParaRPr lang="en-US" altLang="en-US">
              <a:latin typeface="Helvetica Neue Light" charset="0"/>
              <a:ea typeface="ヒラギノ角ゴ ProN W3"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6C4F235F-FA38-8A45-BE0E-86429F9C115A}"/>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3FA311C-904B-459F-AC53-E0DD89708D96}" type="slidenum">
              <a:rPr lang="en-US" altLang="en-US">
                <a:ea typeface="ヒラギノ角ゴ ProN W3" charset="-128"/>
                <a:cs typeface="DejaVu Sans" panose="020B0603030804020204" pitchFamily="34" charset="0"/>
              </a:rPr>
              <a:pPr>
                <a:spcBef>
                  <a:spcPct val="0"/>
                </a:spcBef>
                <a:buClrTx/>
                <a:buSzPct val="45000"/>
                <a:buFontTx/>
                <a:buNone/>
              </a:pPr>
              <a:t>22</a:t>
            </a:fld>
            <a:endParaRPr lang="en-US" altLang="en-US">
              <a:ea typeface="ヒラギノ角ゴ ProN W3" charset="-128"/>
              <a:cs typeface="DejaVu Sans" panose="020B0603030804020204" pitchFamily="34" charset="0"/>
            </a:endParaRPr>
          </a:p>
        </p:txBody>
      </p:sp>
      <p:sp>
        <p:nvSpPr>
          <p:cNvPr id="65539" name="Rectangle 1">
            <a:extLst>
              <a:ext uri="{FF2B5EF4-FFF2-40B4-BE49-F238E27FC236}">
                <a16:creationId xmlns:a16="http://schemas.microsoft.com/office/drawing/2014/main" id="{34EC9443-AD5C-5E5C-8797-3E2D77B37116}"/>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a:extLst>
              <a:ext uri="{FF2B5EF4-FFF2-40B4-BE49-F238E27FC236}">
                <a16:creationId xmlns:a16="http://schemas.microsoft.com/office/drawing/2014/main" id="{6C725CC4-E244-348B-B9CF-13E0EAD9EBA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5541" name="Text Box 3">
            <a:extLst>
              <a:ext uri="{FF2B5EF4-FFF2-40B4-BE49-F238E27FC236}">
                <a16:creationId xmlns:a16="http://schemas.microsoft.com/office/drawing/2014/main" id="{880F3CBA-3BCB-8262-B284-F439448BC75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27D2D8A-F7CA-46E9-8093-4164D430A9E3}" type="slidenum">
              <a:rPr lang="en-US" altLang="en-US">
                <a:latin typeface="Helvetica Neue Light" charset="0"/>
                <a:ea typeface="ヒラギノ角ゴ ProN W3" charset="-128"/>
              </a:rPr>
              <a:pPr algn="r" eaLnBrk="1" hangingPunct="1">
                <a:spcBef>
                  <a:spcPct val="0"/>
                </a:spcBef>
                <a:buClrTx/>
                <a:buFontTx/>
                <a:buNone/>
              </a:pPr>
              <a:t>22</a:t>
            </a:fld>
            <a:endParaRPr lang="en-US" altLang="en-US">
              <a:latin typeface="Helvetica Neue Light" charset="0"/>
              <a:ea typeface="ヒラギノ角ゴ ProN W3"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39242B64-5106-6F4F-A3A8-44CEF4116558}"/>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E26D1CB2-1AB0-434B-B285-67E2FD1230E2}" type="slidenum">
              <a:rPr lang="en-US" altLang="en-US">
                <a:ea typeface="ヒラギノ角ゴ ProN W3" charset="-128"/>
                <a:cs typeface="DejaVu Sans" panose="020B0603030804020204" pitchFamily="34" charset="0"/>
              </a:rPr>
              <a:pPr>
                <a:spcBef>
                  <a:spcPct val="0"/>
                </a:spcBef>
                <a:buClrTx/>
                <a:buSzPct val="45000"/>
                <a:buFontTx/>
                <a:buNone/>
              </a:pPr>
              <a:t>23</a:t>
            </a:fld>
            <a:endParaRPr lang="en-US" altLang="en-US">
              <a:ea typeface="ヒラギノ角ゴ ProN W3" charset="-128"/>
              <a:cs typeface="DejaVu Sans" panose="020B0603030804020204" pitchFamily="34" charset="0"/>
            </a:endParaRPr>
          </a:p>
        </p:txBody>
      </p:sp>
      <p:sp>
        <p:nvSpPr>
          <p:cNvPr id="67587" name="Rectangle 1">
            <a:extLst>
              <a:ext uri="{FF2B5EF4-FFF2-40B4-BE49-F238E27FC236}">
                <a16:creationId xmlns:a16="http://schemas.microsoft.com/office/drawing/2014/main" id="{C2EA9CAF-C4CC-3B0C-3189-90AB2618E3A0}"/>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a:extLst>
              <a:ext uri="{FF2B5EF4-FFF2-40B4-BE49-F238E27FC236}">
                <a16:creationId xmlns:a16="http://schemas.microsoft.com/office/drawing/2014/main" id="{6C48EA3A-BF51-F4A3-A6E0-33B43A2E8D3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7589" name="Text Box 3">
            <a:extLst>
              <a:ext uri="{FF2B5EF4-FFF2-40B4-BE49-F238E27FC236}">
                <a16:creationId xmlns:a16="http://schemas.microsoft.com/office/drawing/2014/main" id="{156633C5-783D-B2FE-D5EA-5974436D5D1D}"/>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45F98310-79F1-4649-8A8E-DA1803C4A335}" type="slidenum">
              <a:rPr lang="en-US" altLang="en-US">
                <a:latin typeface="Helvetica Neue Light" charset="0"/>
                <a:ea typeface="ヒラギノ角ゴ ProN W3" charset="-128"/>
              </a:rPr>
              <a:pPr algn="r" eaLnBrk="1" hangingPunct="1">
                <a:spcBef>
                  <a:spcPct val="0"/>
                </a:spcBef>
                <a:buClrTx/>
                <a:buFontTx/>
                <a:buNone/>
              </a:pPr>
              <a:t>23</a:t>
            </a:fld>
            <a:endParaRPr lang="en-US" altLang="en-US">
              <a:latin typeface="Helvetica Neue Light" charset="0"/>
              <a:ea typeface="ヒラギノ角ゴ ProN W3"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08BA27E4-08C8-A149-992C-904F3451203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D7A42EAD-49CF-43A5-A6D0-B138C8FCBCD1}" type="slidenum">
              <a:rPr lang="en-US" altLang="en-US">
                <a:ea typeface="ヒラギノ角ゴ ProN W3" charset="-128"/>
                <a:cs typeface="DejaVu Sans" panose="020B0603030804020204" pitchFamily="34" charset="0"/>
              </a:rPr>
              <a:pPr>
                <a:spcBef>
                  <a:spcPct val="0"/>
                </a:spcBef>
                <a:buClrTx/>
                <a:buSzPct val="45000"/>
                <a:buFontTx/>
                <a:buNone/>
              </a:pPr>
              <a:t>24</a:t>
            </a:fld>
            <a:endParaRPr lang="en-US" altLang="en-US">
              <a:ea typeface="ヒラギノ角ゴ ProN W3" charset="-128"/>
              <a:cs typeface="DejaVu Sans" panose="020B0603030804020204" pitchFamily="34" charset="0"/>
            </a:endParaRPr>
          </a:p>
        </p:txBody>
      </p:sp>
      <p:sp>
        <p:nvSpPr>
          <p:cNvPr id="69635" name="Rectangle 1">
            <a:extLst>
              <a:ext uri="{FF2B5EF4-FFF2-40B4-BE49-F238E27FC236}">
                <a16:creationId xmlns:a16="http://schemas.microsoft.com/office/drawing/2014/main" id="{549AC84C-C668-1657-267E-E69DD6CA8C07}"/>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a:extLst>
              <a:ext uri="{FF2B5EF4-FFF2-40B4-BE49-F238E27FC236}">
                <a16:creationId xmlns:a16="http://schemas.microsoft.com/office/drawing/2014/main" id="{B1D3808C-6311-F0E5-93A3-6B51BA16508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9637" name="Text Box 3">
            <a:extLst>
              <a:ext uri="{FF2B5EF4-FFF2-40B4-BE49-F238E27FC236}">
                <a16:creationId xmlns:a16="http://schemas.microsoft.com/office/drawing/2014/main" id="{300C8585-7E74-89CB-B228-993634ED6085}"/>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6D1AD462-22E3-46CD-BE87-7D286DA3B9B0}" type="slidenum">
              <a:rPr lang="en-US" altLang="en-US">
                <a:latin typeface="Helvetica Neue Light" charset="0"/>
                <a:ea typeface="ヒラギノ角ゴ ProN W3" charset="-128"/>
              </a:rPr>
              <a:pPr algn="r" eaLnBrk="1" hangingPunct="1">
                <a:spcBef>
                  <a:spcPct val="0"/>
                </a:spcBef>
                <a:buClrTx/>
                <a:buFontTx/>
                <a:buNone/>
              </a:pPr>
              <a:t>24</a:t>
            </a:fld>
            <a:endParaRPr lang="en-US" altLang="en-US">
              <a:latin typeface="Helvetica Neue Light" charset="0"/>
              <a:ea typeface="ヒラギノ角ゴ ProN W3"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08BA27E4-08C8-A149-992C-904F3451203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75649204-1672-4A2D-9600-9827D0101C9D}" type="slidenum">
              <a:rPr lang="en-US" altLang="en-US">
                <a:ea typeface="ヒラギノ角ゴ ProN W3" charset="-128"/>
                <a:cs typeface="DejaVu Sans" panose="020B0603030804020204" pitchFamily="34" charset="0"/>
              </a:rPr>
              <a:pPr>
                <a:spcBef>
                  <a:spcPct val="0"/>
                </a:spcBef>
                <a:buClrTx/>
                <a:buSzPct val="45000"/>
                <a:buFontTx/>
                <a:buNone/>
              </a:pPr>
              <a:t>25</a:t>
            </a:fld>
            <a:endParaRPr lang="en-US" altLang="en-US">
              <a:ea typeface="ヒラギノ角ゴ ProN W3" charset="-128"/>
              <a:cs typeface="DejaVu Sans" panose="020B0603030804020204" pitchFamily="34" charset="0"/>
            </a:endParaRPr>
          </a:p>
        </p:txBody>
      </p:sp>
      <p:sp>
        <p:nvSpPr>
          <p:cNvPr id="71683" name="Rectangle 1">
            <a:extLst>
              <a:ext uri="{FF2B5EF4-FFF2-40B4-BE49-F238E27FC236}">
                <a16:creationId xmlns:a16="http://schemas.microsoft.com/office/drawing/2014/main" id="{9A3226A9-68DD-75C4-3169-3F3B2CD84F20}"/>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a:extLst>
              <a:ext uri="{FF2B5EF4-FFF2-40B4-BE49-F238E27FC236}">
                <a16:creationId xmlns:a16="http://schemas.microsoft.com/office/drawing/2014/main" id="{BF9CF61E-83E9-2670-5D85-B21F24F5480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71685" name="Text Box 3">
            <a:extLst>
              <a:ext uri="{FF2B5EF4-FFF2-40B4-BE49-F238E27FC236}">
                <a16:creationId xmlns:a16="http://schemas.microsoft.com/office/drawing/2014/main" id="{E5221F3B-2AF2-003E-4540-24566AE649CA}"/>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15155FD5-A1B0-4D77-8A3D-8BABD8D50841}" type="slidenum">
              <a:rPr lang="en-US" altLang="en-US">
                <a:latin typeface="Helvetica Neue Light" charset="0"/>
                <a:ea typeface="ヒラギノ角ゴ ProN W3" charset="-128"/>
              </a:rPr>
              <a:pPr algn="r" eaLnBrk="1" hangingPunct="1">
                <a:spcBef>
                  <a:spcPct val="0"/>
                </a:spcBef>
                <a:buClrTx/>
                <a:buFontTx/>
                <a:buNone/>
              </a:pPr>
              <a:t>25</a:t>
            </a:fld>
            <a:endParaRPr lang="en-US" altLang="en-US">
              <a:latin typeface="Helvetica Neue Light" charset="0"/>
              <a:ea typeface="ヒラギノ角ゴ ProN W3"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86823502-A3C3-6648-8C6D-D05FBE721246}"/>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2FE562B-99AC-469D-961F-375C8A781EC9}" type="slidenum">
              <a:rPr lang="en-US" altLang="en-US">
                <a:ea typeface="ヒラギノ角ゴ ProN W3" charset="-128"/>
                <a:cs typeface="DejaVu Sans" panose="020B0603030804020204" pitchFamily="34" charset="0"/>
              </a:rPr>
              <a:pPr>
                <a:spcBef>
                  <a:spcPct val="0"/>
                </a:spcBef>
                <a:buClrTx/>
                <a:buSzPct val="45000"/>
                <a:buFontTx/>
                <a:buNone/>
              </a:pPr>
              <a:t>26</a:t>
            </a:fld>
            <a:endParaRPr lang="en-US" altLang="en-US">
              <a:ea typeface="ヒラギノ角ゴ ProN W3" charset="-128"/>
              <a:cs typeface="DejaVu Sans" panose="020B0603030804020204" pitchFamily="34" charset="0"/>
            </a:endParaRPr>
          </a:p>
        </p:txBody>
      </p:sp>
      <p:sp>
        <p:nvSpPr>
          <p:cNvPr id="73731" name="Rectangle 1">
            <a:extLst>
              <a:ext uri="{FF2B5EF4-FFF2-40B4-BE49-F238E27FC236}">
                <a16:creationId xmlns:a16="http://schemas.microsoft.com/office/drawing/2014/main" id="{2C323A69-7CD4-A78E-AC78-5B9864D619A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a:extLst>
              <a:ext uri="{FF2B5EF4-FFF2-40B4-BE49-F238E27FC236}">
                <a16:creationId xmlns:a16="http://schemas.microsoft.com/office/drawing/2014/main" id="{0B63BD9B-304A-626D-A997-443ED377669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73733" name="Text Box 3">
            <a:extLst>
              <a:ext uri="{FF2B5EF4-FFF2-40B4-BE49-F238E27FC236}">
                <a16:creationId xmlns:a16="http://schemas.microsoft.com/office/drawing/2014/main" id="{5344D362-AC68-93DD-877A-5EA4E826CA4A}"/>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570456FB-C254-40D7-8C72-8DF0A5AE514D}" type="slidenum">
              <a:rPr lang="en-US" altLang="en-US">
                <a:latin typeface="Helvetica Neue Light" charset="0"/>
                <a:ea typeface="ヒラギノ角ゴ ProN W3" charset="-128"/>
              </a:rPr>
              <a:pPr algn="r" eaLnBrk="1" hangingPunct="1">
                <a:spcBef>
                  <a:spcPct val="0"/>
                </a:spcBef>
                <a:buClrTx/>
                <a:buFontTx/>
                <a:buNone/>
              </a:pPr>
              <a:t>26</a:t>
            </a:fld>
            <a:endParaRPr lang="en-US" altLang="en-US">
              <a:latin typeface="Helvetica Neue Light" charset="0"/>
              <a:ea typeface="ヒラギノ角ゴ ProN W3"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86823502-A3C3-6648-8C6D-D05FBE721246}"/>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A9C110F8-A59B-45F1-BF55-2C6F65015384}" type="slidenum">
              <a:rPr lang="en-US" altLang="en-US">
                <a:ea typeface="ヒラギノ角ゴ ProN W3" charset="-128"/>
                <a:cs typeface="DejaVu Sans" panose="020B0603030804020204" pitchFamily="34" charset="0"/>
              </a:rPr>
              <a:pPr>
                <a:spcBef>
                  <a:spcPct val="0"/>
                </a:spcBef>
                <a:buClrTx/>
                <a:buSzPct val="45000"/>
                <a:buFontTx/>
                <a:buNone/>
              </a:pPr>
              <a:t>27</a:t>
            </a:fld>
            <a:endParaRPr lang="en-US" altLang="en-US">
              <a:ea typeface="ヒラギノ角ゴ ProN W3" charset="-128"/>
              <a:cs typeface="DejaVu Sans" panose="020B0603030804020204" pitchFamily="34" charset="0"/>
            </a:endParaRPr>
          </a:p>
        </p:txBody>
      </p:sp>
      <p:sp>
        <p:nvSpPr>
          <p:cNvPr id="75779" name="Rectangle 1">
            <a:extLst>
              <a:ext uri="{FF2B5EF4-FFF2-40B4-BE49-F238E27FC236}">
                <a16:creationId xmlns:a16="http://schemas.microsoft.com/office/drawing/2014/main" id="{AB1046E4-248F-0FA9-11BE-0D7CCA8C9E2E}"/>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a:extLst>
              <a:ext uri="{FF2B5EF4-FFF2-40B4-BE49-F238E27FC236}">
                <a16:creationId xmlns:a16="http://schemas.microsoft.com/office/drawing/2014/main" id="{2BF35246-2EC4-80CD-D9E9-50C0A4A1206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75781" name="Text Box 3">
            <a:extLst>
              <a:ext uri="{FF2B5EF4-FFF2-40B4-BE49-F238E27FC236}">
                <a16:creationId xmlns:a16="http://schemas.microsoft.com/office/drawing/2014/main" id="{B2E42E68-0B6B-B84D-5179-08E842F6A829}"/>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26934BE6-52FE-416D-85A8-8B605542728C}" type="slidenum">
              <a:rPr lang="en-US" altLang="en-US">
                <a:latin typeface="Helvetica Neue Light" charset="0"/>
                <a:ea typeface="ヒラギノ角ゴ ProN W3" charset="-128"/>
              </a:rPr>
              <a:pPr algn="r" eaLnBrk="1" hangingPunct="1">
                <a:spcBef>
                  <a:spcPct val="0"/>
                </a:spcBef>
                <a:buClrTx/>
                <a:buFontTx/>
                <a:buNone/>
              </a:pPr>
              <a:t>27</a:t>
            </a:fld>
            <a:endParaRPr lang="en-US" altLang="en-US">
              <a:latin typeface="Helvetica Neue Light" charset="0"/>
              <a:ea typeface="ヒラギノ角ゴ ProN W3"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86823502-A3C3-6648-8C6D-D05FBE721246}"/>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6684B67C-8131-4FCB-8D39-88C3D303D6FE}" type="slidenum">
              <a:rPr lang="en-US" altLang="en-US">
                <a:ea typeface="ヒラギノ角ゴ ProN W3" charset="-128"/>
                <a:cs typeface="DejaVu Sans" panose="020B0603030804020204" pitchFamily="34" charset="0"/>
              </a:rPr>
              <a:pPr>
                <a:spcBef>
                  <a:spcPct val="0"/>
                </a:spcBef>
                <a:buClrTx/>
                <a:buSzPct val="45000"/>
                <a:buFontTx/>
                <a:buNone/>
              </a:pPr>
              <a:t>28</a:t>
            </a:fld>
            <a:endParaRPr lang="en-US" altLang="en-US">
              <a:ea typeface="ヒラギノ角ゴ ProN W3" charset="-128"/>
              <a:cs typeface="DejaVu Sans" panose="020B0603030804020204" pitchFamily="34" charset="0"/>
            </a:endParaRPr>
          </a:p>
        </p:txBody>
      </p:sp>
      <p:sp>
        <p:nvSpPr>
          <p:cNvPr id="77827" name="Rectangle 1">
            <a:extLst>
              <a:ext uri="{FF2B5EF4-FFF2-40B4-BE49-F238E27FC236}">
                <a16:creationId xmlns:a16="http://schemas.microsoft.com/office/drawing/2014/main" id="{EC4A064F-0F11-88BE-0571-00CD860F89F0}"/>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a:extLst>
              <a:ext uri="{FF2B5EF4-FFF2-40B4-BE49-F238E27FC236}">
                <a16:creationId xmlns:a16="http://schemas.microsoft.com/office/drawing/2014/main" id="{4D6B634C-A0B0-6C09-A41B-BCF4D17ACAB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77829" name="Text Box 3">
            <a:extLst>
              <a:ext uri="{FF2B5EF4-FFF2-40B4-BE49-F238E27FC236}">
                <a16:creationId xmlns:a16="http://schemas.microsoft.com/office/drawing/2014/main" id="{4F8186F2-DD5F-6870-3F66-37A4752F2DD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562317D8-C543-4517-8EF8-E1E21C21F0E6}" type="slidenum">
              <a:rPr lang="en-US" altLang="en-US">
                <a:latin typeface="Helvetica Neue Light" charset="0"/>
                <a:ea typeface="ヒラギノ角ゴ ProN W3" charset="-128"/>
              </a:rPr>
              <a:pPr algn="r" eaLnBrk="1" hangingPunct="1">
                <a:spcBef>
                  <a:spcPct val="0"/>
                </a:spcBef>
                <a:buClrTx/>
                <a:buFontTx/>
                <a:buNone/>
              </a:pPr>
              <a:t>28</a:t>
            </a:fld>
            <a:endParaRPr lang="en-US" altLang="en-US">
              <a:latin typeface="Helvetica Neue Light" charset="0"/>
              <a:ea typeface="ヒラギノ角ゴ ProN W3"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a:extLst>
              <a:ext uri="{FF2B5EF4-FFF2-40B4-BE49-F238E27FC236}">
                <a16:creationId xmlns:a16="http://schemas.microsoft.com/office/drawing/2014/main" id="{D8634C01-BB59-FB49-B731-D533818FA514}"/>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9A74FEB2-5D3D-4D0B-9B00-0CD8AD69E7ED}" type="slidenum">
              <a:rPr lang="en-US" altLang="en-US">
                <a:ea typeface="ヒラギノ角ゴ ProN W3" charset="-128"/>
                <a:cs typeface="DejaVu Sans" panose="020B0603030804020204" pitchFamily="34" charset="0"/>
              </a:rPr>
              <a:pPr>
                <a:spcBef>
                  <a:spcPct val="0"/>
                </a:spcBef>
                <a:buClrTx/>
                <a:buSzPct val="45000"/>
                <a:buFontTx/>
                <a:buNone/>
              </a:pPr>
              <a:t>29</a:t>
            </a:fld>
            <a:endParaRPr lang="en-US" altLang="en-US">
              <a:ea typeface="ヒラギノ角ゴ ProN W3" charset="-128"/>
              <a:cs typeface="DejaVu Sans" panose="020B0603030804020204" pitchFamily="34" charset="0"/>
            </a:endParaRPr>
          </a:p>
        </p:txBody>
      </p:sp>
      <p:sp>
        <p:nvSpPr>
          <p:cNvPr id="79875" name="Rectangle 1">
            <a:extLst>
              <a:ext uri="{FF2B5EF4-FFF2-40B4-BE49-F238E27FC236}">
                <a16:creationId xmlns:a16="http://schemas.microsoft.com/office/drawing/2014/main" id="{3E5E01ED-2AAB-D76A-933B-289242B0D49E}"/>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a:extLst>
              <a:ext uri="{FF2B5EF4-FFF2-40B4-BE49-F238E27FC236}">
                <a16:creationId xmlns:a16="http://schemas.microsoft.com/office/drawing/2014/main" id="{D26A6F33-6CF9-6C9B-F4DD-7A7CF84B09F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79877" name="Text Box 3">
            <a:extLst>
              <a:ext uri="{FF2B5EF4-FFF2-40B4-BE49-F238E27FC236}">
                <a16:creationId xmlns:a16="http://schemas.microsoft.com/office/drawing/2014/main" id="{1337391B-4E4D-8179-229B-D3B937110A4D}"/>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0539EFE-433B-4E60-BAD8-266538559065}" type="slidenum">
              <a:rPr lang="en-US" altLang="en-US">
                <a:latin typeface="Helvetica Neue Light" charset="0"/>
                <a:ea typeface="ヒラギノ角ゴ ProN W3" charset="-128"/>
              </a:rPr>
              <a:pPr algn="r" eaLnBrk="1" hangingPunct="1">
                <a:spcBef>
                  <a:spcPct val="0"/>
                </a:spcBef>
                <a:buClrTx/>
                <a:buFontTx/>
                <a:buNone/>
              </a:pPr>
              <a:t>29</a:t>
            </a:fld>
            <a:endParaRPr lang="en-US" altLang="en-US">
              <a:latin typeface="Helvetica Neue Light" charset="0"/>
              <a:ea typeface="ヒラギノ角ゴ ProN W3"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a:extLst>
              <a:ext uri="{FF2B5EF4-FFF2-40B4-BE49-F238E27FC236}">
                <a16:creationId xmlns:a16="http://schemas.microsoft.com/office/drawing/2014/main" id="{835D295B-1D32-CF46-8C36-DDCAE470EF30}"/>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86CE4926-B1EE-4109-B54C-3A332AA61FDF}" type="slidenum">
              <a:rPr lang="en-US" altLang="en-US">
                <a:ea typeface="ヒラギノ角ゴ ProN W3" charset="-128"/>
                <a:cs typeface="DejaVu Sans" panose="020B0603030804020204" pitchFamily="34" charset="0"/>
              </a:rPr>
              <a:pPr>
                <a:spcBef>
                  <a:spcPct val="0"/>
                </a:spcBef>
                <a:buClrTx/>
                <a:buSzPct val="45000"/>
                <a:buFontTx/>
                <a:buNone/>
              </a:pPr>
              <a:t>30</a:t>
            </a:fld>
            <a:endParaRPr lang="en-US" altLang="en-US">
              <a:ea typeface="ヒラギノ角ゴ ProN W3" charset="-128"/>
              <a:cs typeface="DejaVu Sans" panose="020B0603030804020204" pitchFamily="34" charset="0"/>
            </a:endParaRPr>
          </a:p>
        </p:txBody>
      </p:sp>
      <p:sp>
        <p:nvSpPr>
          <p:cNvPr id="81923" name="Rectangle 1">
            <a:extLst>
              <a:ext uri="{FF2B5EF4-FFF2-40B4-BE49-F238E27FC236}">
                <a16:creationId xmlns:a16="http://schemas.microsoft.com/office/drawing/2014/main" id="{7C029BA9-4D7C-1ED2-9792-FFF539F1DD6F}"/>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a:extLst>
              <a:ext uri="{FF2B5EF4-FFF2-40B4-BE49-F238E27FC236}">
                <a16:creationId xmlns:a16="http://schemas.microsoft.com/office/drawing/2014/main" id="{3262FC5F-23F6-F002-5B5D-0C76E775833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81925" name="Text Box 3">
            <a:extLst>
              <a:ext uri="{FF2B5EF4-FFF2-40B4-BE49-F238E27FC236}">
                <a16:creationId xmlns:a16="http://schemas.microsoft.com/office/drawing/2014/main" id="{5DFC3392-2FFF-1FC0-105C-B448751C0B01}"/>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9AFCFAD-E120-48E3-B7DF-910B4E81388D}" type="slidenum">
              <a:rPr lang="en-US" altLang="en-US">
                <a:latin typeface="Helvetica Neue Light" charset="0"/>
                <a:ea typeface="ヒラギノ角ゴ ProN W3" charset="-128"/>
              </a:rPr>
              <a:pPr algn="r" eaLnBrk="1" hangingPunct="1">
                <a:spcBef>
                  <a:spcPct val="0"/>
                </a:spcBef>
                <a:buClrTx/>
                <a:buFontTx/>
                <a:buNone/>
              </a:pPr>
              <a:t>30</a:t>
            </a:fld>
            <a:endParaRPr lang="en-US" altLang="en-US">
              <a:latin typeface="Helvetica Neue Light" charset="0"/>
              <a:ea typeface="ヒラギノ角ゴ ProN W3"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8">
            <a:extLst>
              <a:ext uri="{FF2B5EF4-FFF2-40B4-BE49-F238E27FC236}">
                <a16:creationId xmlns:a16="http://schemas.microsoft.com/office/drawing/2014/main" id="{13163C46-DFAF-9E4D-BF13-7E23467CF0F9}"/>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F8823EEA-5FAB-4F65-AA6C-8317AB398988}" type="slidenum">
              <a:rPr lang="en-US" altLang="en-US">
                <a:ea typeface="ヒラギノ角ゴ ProN W3" charset="-128"/>
                <a:cs typeface="DejaVu Sans" panose="020B0603030804020204" pitchFamily="34" charset="0"/>
              </a:rPr>
              <a:pPr>
                <a:spcBef>
                  <a:spcPct val="0"/>
                </a:spcBef>
                <a:buClrTx/>
                <a:buSzPct val="45000"/>
                <a:buFontTx/>
                <a:buNone/>
              </a:pPr>
              <a:t>4</a:t>
            </a:fld>
            <a:endParaRPr lang="en-US" altLang="en-US">
              <a:ea typeface="ヒラギノ角ゴ ProN W3" charset="-128"/>
              <a:cs typeface="DejaVu Sans" panose="020B0603030804020204" pitchFamily="34" charset="0"/>
            </a:endParaRPr>
          </a:p>
        </p:txBody>
      </p:sp>
      <p:sp>
        <p:nvSpPr>
          <p:cNvPr id="28675" name="Rectangle 1">
            <a:extLst>
              <a:ext uri="{FF2B5EF4-FFF2-40B4-BE49-F238E27FC236}">
                <a16:creationId xmlns:a16="http://schemas.microsoft.com/office/drawing/2014/main" id="{2A717D1C-8A97-3411-336A-3E4525C94E8D}"/>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FDF472A9-DAB1-F1B6-88C6-103239E731F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28677" name="Text Box 3">
            <a:extLst>
              <a:ext uri="{FF2B5EF4-FFF2-40B4-BE49-F238E27FC236}">
                <a16:creationId xmlns:a16="http://schemas.microsoft.com/office/drawing/2014/main" id="{6E905156-BEDF-2886-6192-C40089F0009A}"/>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B8691859-7ADB-4A5A-BDB7-092FCD9AC798}" type="slidenum">
              <a:rPr lang="en-US" altLang="en-US">
                <a:latin typeface="Helvetica Neue Light" charset="0"/>
                <a:ea typeface="ヒラギノ角ゴ ProN W3" charset="-128"/>
              </a:rPr>
              <a:pPr algn="r" eaLnBrk="1" hangingPunct="1">
                <a:spcBef>
                  <a:spcPct val="0"/>
                </a:spcBef>
                <a:buClrTx/>
                <a:buFontTx/>
                <a:buNone/>
              </a:pPr>
              <a:t>4</a:t>
            </a:fld>
            <a:endParaRPr lang="en-US" altLang="en-US">
              <a:latin typeface="Helvetica Neue Light" charset="0"/>
              <a:ea typeface="ヒラギノ角ゴ ProN W3"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8">
            <a:extLst>
              <a:ext uri="{FF2B5EF4-FFF2-40B4-BE49-F238E27FC236}">
                <a16:creationId xmlns:a16="http://schemas.microsoft.com/office/drawing/2014/main" id="{2B804E87-E3E5-E44B-8B70-68377E952921}"/>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ADDD7AFD-0CC5-453F-9C78-C4F61C7B4B81}" type="slidenum">
              <a:rPr lang="en-US" altLang="en-US">
                <a:ea typeface="ヒラギノ角ゴ ProN W3" charset="-128"/>
                <a:cs typeface="DejaVu Sans" panose="020B0603030804020204" pitchFamily="34" charset="0"/>
              </a:rPr>
              <a:pPr>
                <a:spcBef>
                  <a:spcPct val="0"/>
                </a:spcBef>
                <a:buClrTx/>
                <a:buSzPct val="45000"/>
                <a:buFontTx/>
                <a:buNone/>
              </a:pPr>
              <a:t>5</a:t>
            </a:fld>
            <a:endParaRPr lang="en-US" altLang="en-US">
              <a:ea typeface="ヒラギノ角ゴ ProN W3" charset="-128"/>
              <a:cs typeface="DejaVu Sans" panose="020B0603030804020204" pitchFamily="34" charset="0"/>
            </a:endParaRPr>
          </a:p>
        </p:txBody>
      </p:sp>
      <p:sp>
        <p:nvSpPr>
          <p:cNvPr id="30723" name="Rectangle 1">
            <a:extLst>
              <a:ext uri="{FF2B5EF4-FFF2-40B4-BE49-F238E27FC236}">
                <a16:creationId xmlns:a16="http://schemas.microsoft.com/office/drawing/2014/main" id="{A89168DB-C245-ABBF-8BE6-F9C0E0AD0CF3}"/>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FD66DC17-A770-16AA-F24E-BE88949199F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30725" name="Text Box 3">
            <a:extLst>
              <a:ext uri="{FF2B5EF4-FFF2-40B4-BE49-F238E27FC236}">
                <a16:creationId xmlns:a16="http://schemas.microsoft.com/office/drawing/2014/main" id="{205176CE-A5DB-440F-6186-1CA50DA14574}"/>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1BBEA4C4-DABF-470B-A7C6-77D263840267}" type="slidenum">
              <a:rPr lang="en-US" altLang="en-US">
                <a:latin typeface="Helvetica Neue Light" charset="0"/>
                <a:ea typeface="ヒラギノ角ゴ ProN W3" charset="-128"/>
              </a:rPr>
              <a:pPr algn="r" eaLnBrk="1" hangingPunct="1">
                <a:spcBef>
                  <a:spcPct val="0"/>
                </a:spcBef>
                <a:buClrTx/>
                <a:buFontTx/>
                <a:buNone/>
              </a:pPr>
              <a:t>5</a:t>
            </a:fld>
            <a:endParaRPr lang="en-US" altLang="en-US">
              <a:latin typeface="Helvetica Neue Light" charset="0"/>
              <a:ea typeface="ヒラギノ角ゴ ProN W3"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8">
            <a:extLst>
              <a:ext uri="{FF2B5EF4-FFF2-40B4-BE49-F238E27FC236}">
                <a16:creationId xmlns:a16="http://schemas.microsoft.com/office/drawing/2014/main" id="{A2AFF88B-E972-FC4A-9EBF-2B4DAC320084}"/>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3F04E02-2CCB-4420-982F-4E62CD28D3F7}" type="slidenum">
              <a:rPr lang="en-US" altLang="en-US">
                <a:ea typeface="ヒラギノ角ゴ ProN W3" charset="-128"/>
                <a:cs typeface="DejaVu Sans" panose="020B0603030804020204" pitchFamily="34" charset="0"/>
              </a:rPr>
              <a:pPr>
                <a:spcBef>
                  <a:spcPct val="0"/>
                </a:spcBef>
                <a:buClrTx/>
                <a:buSzPct val="45000"/>
                <a:buFontTx/>
                <a:buNone/>
              </a:pPr>
              <a:t>6</a:t>
            </a:fld>
            <a:endParaRPr lang="en-US" altLang="en-US">
              <a:ea typeface="ヒラギノ角ゴ ProN W3" charset="-128"/>
              <a:cs typeface="DejaVu Sans" panose="020B0603030804020204" pitchFamily="34" charset="0"/>
            </a:endParaRPr>
          </a:p>
        </p:txBody>
      </p:sp>
      <p:sp>
        <p:nvSpPr>
          <p:cNvPr id="32771" name="Rectangle 1">
            <a:extLst>
              <a:ext uri="{FF2B5EF4-FFF2-40B4-BE49-F238E27FC236}">
                <a16:creationId xmlns:a16="http://schemas.microsoft.com/office/drawing/2014/main" id="{09995275-1AD8-80BF-AE9E-4407A5B73D74}"/>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13D2F63D-CEA4-0DFC-5C25-FDAB4610BD6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32773" name="Text Box 3">
            <a:extLst>
              <a:ext uri="{FF2B5EF4-FFF2-40B4-BE49-F238E27FC236}">
                <a16:creationId xmlns:a16="http://schemas.microsoft.com/office/drawing/2014/main" id="{714DE347-B0CC-169E-E59E-8665E14E2C31}"/>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2A4B78F4-1291-47CD-9E45-B45246826BED}" type="slidenum">
              <a:rPr lang="en-US" altLang="en-US">
                <a:latin typeface="Helvetica Neue Light" charset="0"/>
                <a:ea typeface="ヒラギノ角ゴ ProN W3" charset="-128"/>
              </a:rPr>
              <a:pPr algn="r" eaLnBrk="1" hangingPunct="1">
                <a:spcBef>
                  <a:spcPct val="0"/>
                </a:spcBef>
                <a:buClrTx/>
                <a:buFontTx/>
                <a:buNone/>
              </a:pPr>
              <a:t>6</a:t>
            </a:fld>
            <a:endParaRPr lang="en-US" altLang="en-US">
              <a:latin typeface="Helvetica Neue Light" charset="0"/>
              <a:ea typeface="ヒラギノ角ゴ ProN W3"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8">
            <a:extLst>
              <a:ext uri="{FF2B5EF4-FFF2-40B4-BE49-F238E27FC236}">
                <a16:creationId xmlns:a16="http://schemas.microsoft.com/office/drawing/2014/main" id="{9167FFC4-9E82-BF45-937F-F8B4656C5F91}"/>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C29BD6C8-E5BD-40B4-BF7C-C6FEA9767302}" type="slidenum">
              <a:rPr lang="en-US" altLang="en-US">
                <a:ea typeface="ヒラギノ角ゴ ProN W3" charset="-128"/>
                <a:cs typeface="DejaVu Sans" panose="020B0603030804020204" pitchFamily="34" charset="0"/>
              </a:rPr>
              <a:pPr>
                <a:spcBef>
                  <a:spcPct val="0"/>
                </a:spcBef>
                <a:buClrTx/>
                <a:buSzPct val="45000"/>
                <a:buFontTx/>
                <a:buNone/>
              </a:pPr>
              <a:t>7</a:t>
            </a:fld>
            <a:endParaRPr lang="en-US" altLang="en-US">
              <a:ea typeface="ヒラギノ角ゴ ProN W3" charset="-128"/>
              <a:cs typeface="DejaVu Sans" panose="020B0603030804020204" pitchFamily="34" charset="0"/>
            </a:endParaRPr>
          </a:p>
        </p:txBody>
      </p:sp>
      <p:sp>
        <p:nvSpPr>
          <p:cNvPr id="34819" name="Rectangle 1">
            <a:extLst>
              <a:ext uri="{FF2B5EF4-FFF2-40B4-BE49-F238E27FC236}">
                <a16:creationId xmlns:a16="http://schemas.microsoft.com/office/drawing/2014/main" id="{1030BFBA-DF52-D775-F2CF-BE6DC3F89D74}"/>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12A6C2E4-E9B0-E3AE-FF7D-D236DE1A3F9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34821" name="Text Box 3">
            <a:extLst>
              <a:ext uri="{FF2B5EF4-FFF2-40B4-BE49-F238E27FC236}">
                <a16:creationId xmlns:a16="http://schemas.microsoft.com/office/drawing/2014/main" id="{5AA085BC-72D4-7E6D-EA71-ACB732B0BE11}"/>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97B345F1-C70E-469A-B205-E5E88053F393}" type="slidenum">
              <a:rPr lang="en-US" altLang="en-US">
                <a:latin typeface="Helvetica Neue Light" charset="0"/>
                <a:ea typeface="ヒラギノ角ゴ ProN W3" charset="-128"/>
              </a:rPr>
              <a:pPr algn="r" eaLnBrk="1" hangingPunct="1">
                <a:spcBef>
                  <a:spcPct val="0"/>
                </a:spcBef>
                <a:buClrTx/>
                <a:buFontTx/>
                <a:buNone/>
              </a:pPr>
              <a:t>7</a:t>
            </a:fld>
            <a:endParaRPr lang="en-US" altLang="en-US">
              <a:latin typeface="Helvetica Neue Light" charset="0"/>
              <a:ea typeface="ヒラギノ角ゴ ProN W3"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8">
            <a:extLst>
              <a:ext uri="{FF2B5EF4-FFF2-40B4-BE49-F238E27FC236}">
                <a16:creationId xmlns:a16="http://schemas.microsoft.com/office/drawing/2014/main" id="{21059198-62BB-DD45-ACF1-E84E6E753BCE}"/>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82ECE773-E6FE-4CF4-AEFF-16F8792004D5}" type="slidenum">
              <a:rPr lang="en-US" altLang="en-US">
                <a:ea typeface="ヒラギノ角ゴ ProN W3" charset="-128"/>
                <a:cs typeface="DejaVu Sans" panose="020B0603030804020204" pitchFamily="34" charset="0"/>
              </a:rPr>
              <a:pPr>
                <a:spcBef>
                  <a:spcPct val="0"/>
                </a:spcBef>
                <a:buClrTx/>
                <a:buSzPct val="45000"/>
                <a:buFontTx/>
                <a:buNone/>
              </a:pPr>
              <a:t>8</a:t>
            </a:fld>
            <a:endParaRPr lang="en-US" altLang="en-US">
              <a:ea typeface="ヒラギノ角ゴ ProN W3" charset="-128"/>
              <a:cs typeface="DejaVu Sans" panose="020B0603030804020204" pitchFamily="34" charset="0"/>
            </a:endParaRPr>
          </a:p>
        </p:txBody>
      </p:sp>
      <p:sp>
        <p:nvSpPr>
          <p:cNvPr id="36867" name="Rectangle 1">
            <a:extLst>
              <a:ext uri="{FF2B5EF4-FFF2-40B4-BE49-F238E27FC236}">
                <a16:creationId xmlns:a16="http://schemas.microsoft.com/office/drawing/2014/main" id="{A89F2E4D-20C5-B1FF-902E-409B96FE586B}"/>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E25A568C-7EC4-8142-201C-95BF627FCFA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36869" name="Text Box 3">
            <a:extLst>
              <a:ext uri="{FF2B5EF4-FFF2-40B4-BE49-F238E27FC236}">
                <a16:creationId xmlns:a16="http://schemas.microsoft.com/office/drawing/2014/main" id="{0DBB2770-E9A1-90D0-B480-130B69D50B60}"/>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9211E8F3-B504-4AAF-BD54-ABA5CE5F2D13}" type="slidenum">
              <a:rPr lang="en-US" altLang="en-US">
                <a:latin typeface="Helvetica Neue Light" charset="0"/>
                <a:ea typeface="ヒラギノ角ゴ ProN W3" charset="-128"/>
              </a:rPr>
              <a:pPr algn="r" eaLnBrk="1" hangingPunct="1">
                <a:spcBef>
                  <a:spcPct val="0"/>
                </a:spcBef>
                <a:buClrTx/>
                <a:buFontTx/>
                <a:buNone/>
              </a:pPr>
              <a:t>8</a:t>
            </a:fld>
            <a:endParaRPr lang="en-US" altLang="en-US">
              <a:latin typeface="Helvetica Neue Light" charset="0"/>
              <a:ea typeface="ヒラギノ角ゴ ProN W3"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8">
            <a:extLst>
              <a:ext uri="{FF2B5EF4-FFF2-40B4-BE49-F238E27FC236}">
                <a16:creationId xmlns:a16="http://schemas.microsoft.com/office/drawing/2014/main" id="{FB709E3C-C30B-2147-B760-61E9C3DE9E3D}"/>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82CED9ED-3678-4637-8F88-F1C2F9D5DA29}" type="slidenum">
              <a:rPr lang="en-US" altLang="en-US">
                <a:ea typeface="ヒラギノ角ゴ ProN W3" charset="-128"/>
                <a:cs typeface="DejaVu Sans" panose="020B0603030804020204" pitchFamily="34" charset="0"/>
              </a:rPr>
              <a:pPr>
                <a:spcBef>
                  <a:spcPct val="0"/>
                </a:spcBef>
                <a:buClrTx/>
                <a:buSzPct val="45000"/>
                <a:buFontTx/>
                <a:buNone/>
              </a:pPr>
              <a:t>9</a:t>
            </a:fld>
            <a:endParaRPr lang="en-US" altLang="en-US">
              <a:ea typeface="ヒラギノ角ゴ ProN W3" charset="-128"/>
              <a:cs typeface="DejaVu Sans" panose="020B0603030804020204" pitchFamily="34" charset="0"/>
            </a:endParaRPr>
          </a:p>
        </p:txBody>
      </p:sp>
      <p:sp>
        <p:nvSpPr>
          <p:cNvPr id="38915" name="Rectangle 1">
            <a:extLst>
              <a:ext uri="{FF2B5EF4-FFF2-40B4-BE49-F238E27FC236}">
                <a16:creationId xmlns:a16="http://schemas.microsoft.com/office/drawing/2014/main" id="{F9243330-7E2F-9860-6D91-80BBE9890008}"/>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24AF9805-D823-3416-6180-41462C8A149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38917" name="Text Box 3">
            <a:extLst>
              <a:ext uri="{FF2B5EF4-FFF2-40B4-BE49-F238E27FC236}">
                <a16:creationId xmlns:a16="http://schemas.microsoft.com/office/drawing/2014/main" id="{A26E4982-5E3A-C089-D7B0-D48CF60271C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D2C0131-1D29-45BD-A4EC-D2917CA89194}" type="slidenum">
              <a:rPr lang="en-US" altLang="en-US">
                <a:latin typeface="Helvetica Neue Light" charset="0"/>
                <a:ea typeface="ヒラギノ角ゴ ProN W3" charset="-128"/>
              </a:rPr>
              <a:pPr algn="r" eaLnBrk="1" hangingPunct="1">
                <a:spcBef>
                  <a:spcPct val="0"/>
                </a:spcBef>
                <a:buClrTx/>
                <a:buFontTx/>
                <a:buNone/>
              </a:pPr>
              <a:t>9</a:t>
            </a:fld>
            <a:endParaRPr lang="en-US" altLang="en-US">
              <a:latin typeface="Helvetica Neue Light" charset="0"/>
              <a:ea typeface="ヒラギノ角ゴ ProN W3"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a:extLst>
              <a:ext uri="{FF2B5EF4-FFF2-40B4-BE49-F238E27FC236}">
                <a16:creationId xmlns:a16="http://schemas.microsoft.com/office/drawing/2014/main" id="{93D84955-81B6-0841-8312-159EBD157911}"/>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3638D6C2-7D5C-43C4-AB42-AF434C3FFF12}" type="slidenum">
              <a:rPr lang="en-US" altLang="en-US">
                <a:ea typeface="ヒラギノ角ゴ ProN W3" charset="-128"/>
                <a:cs typeface="DejaVu Sans" panose="020B0603030804020204" pitchFamily="34" charset="0"/>
              </a:rPr>
              <a:pPr>
                <a:spcBef>
                  <a:spcPct val="0"/>
                </a:spcBef>
                <a:buClrTx/>
                <a:buSzPct val="45000"/>
                <a:buFontTx/>
                <a:buNone/>
              </a:pPr>
              <a:t>10</a:t>
            </a:fld>
            <a:endParaRPr lang="en-US" altLang="en-US">
              <a:ea typeface="ヒラギノ角ゴ ProN W3" charset="-128"/>
              <a:cs typeface="DejaVu Sans" panose="020B0603030804020204" pitchFamily="34" charset="0"/>
            </a:endParaRPr>
          </a:p>
        </p:txBody>
      </p:sp>
      <p:sp>
        <p:nvSpPr>
          <p:cNvPr id="40963" name="Rectangle 1">
            <a:extLst>
              <a:ext uri="{FF2B5EF4-FFF2-40B4-BE49-F238E27FC236}">
                <a16:creationId xmlns:a16="http://schemas.microsoft.com/office/drawing/2014/main" id="{B77EC4F5-3176-D118-3EA0-E72D63D258A8}"/>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7A677834-C177-AE18-B6D7-7A23B711845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40965" name="Text Box 3">
            <a:extLst>
              <a:ext uri="{FF2B5EF4-FFF2-40B4-BE49-F238E27FC236}">
                <a16:creationId xmlns:a16="http://schemas.microsoft.com/office/drawing/2014/main" id="{A154A833-7B67-92DE-2940-819F0215582C}"/>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29C301DA-60D7-470C-AF4C-9A1CEA7B4A89}" type="slidenum">
              <a:rPr lang="en-US" altLang="en-US">
                <a:latin typeface="Helvetica Neue Light" charset="0"/>
                <a:ea typeface="ヒラギノ角ゴ ProN W3" charset="-128"/>
              </a:rPr>
              <a:pPr algn="r" eaLnBrk="1" hangingPunct="1">
                <a:spcBef>
                  <a:spcPct val="0"/>
                </a:spcBef>
                <a:buClrTx/>
                <a:buFontTx/>
                <a:buNone/>
              </a:pPr>
              <a:t>10</a:t>
            </a:fld>
            <a:endParaRPr lang="en-US" altLang="en-US">
              <a:latin typeface="Helvetica Neue Light" charset="0"/>
              <a:ea typeface="ヒラギノ角ゴ ProN W3"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1/12/2024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402183" y="1563852"/>
            <a:ext cx="3396343" cy="2142699"/>
          </a:xfrm>
        </p:spPr>
        <p:txBody>
          <a:bodyPr anchor="b">
            <a:normAutofit/>
          </a:bodyPr>
          <a:lstStyle/>
          <a:p>
            <a:pPr algn="ctr"/>
            <a:r>
              <a:rPr lang="en-US" sz="4000" dirty="0">
                <a:solidFill>
                  <a:srgbClr val="FFFFFF"/>
                </a:solidFill>
              </a:rPr>
              <a:t>Process Management in Linux</a:t>
            </a: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4" y="3794691"/>
            <a:ext cx="3876812" cy="1185292"/>
          </a:xfrm>
        </p:spPr>
        <p:txBody>
          <a:bodyPr anchor="t">
            <a:normAutofit fontScale="47500" lnSpcReduction="20000"/>
          </a:bodyPr>
          <a:lstStyle/>
          <a:p>
            <a:pPr algn="ctr"/>
            <a:r>
              <a:rPr lang="en-US" dirty="0">
                <a:solidFill>
                  <a:srgbClr val="FFFFFF"/>
                </a:solidFill>
              </a:rPr>
              <a:t>William M. Mongan</a:t>
            </a:r>
            <a:br>
              <a:rPr lang="en-US" dirty="0">
                <a:solidFill>
                  <a:srgbClr val="FFFFFF"/>
                </a:solidFill>
              </a:rPr>
            </a:br>
            <a:endParaRPr lang="en-US" dirty="0">
              <a:solidFill>
                <a:srgbClr val="FFFFFF"/>
              </a:solidFill>
            </a:endParaRPr>
          </a:p>
          <a:p>
            <a:pPr algn="ctr"/>
            <a:r>
              <a:rPr lang="en-US" dirty="0">
                <a:solidFill>
                  <a:srgbClr val="FFFFFF"/>
                </a:solidFill>
              </a:rPr>
              <a:t>From Linux Kernel Development by Robert Love</a:t>
            </a:r>
            <a:br>
              <a:rPr lang="en-US" dirty="0">
                <a:solidFill>
                  <a:srgbClr val="FFFFFF"/>
                </a:solidFill>
              </a:rPr>
            </a:br>
            <a:r>
              <a:rPr lang="en-US" dirty="0">
                <a:solidFill>
                  <a:srgbClr val="FFFFFF"/>
                </a:solidFill>
              </a:rPr>
              <a:t>and</a:t>
            </a:r>
            <a:br>
              <a:rPr lang="en-US" dirty="0">
                <a:solidFill>
                  <a:srgbClr val="FFFFFF"/>
                </a:solidFill>
              </a:rPr>
            </a:br>
            <a:r>
              <a:rPr lang="en-US" dirty="0">
                <a:solidFill>
                  <a:srgbClr val="FFFFFF"/>
                </a:solidFill>
              </a:rPr>
              <a:t>The Linux Documentation Project</a:t>
            </a: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9AE7A554-1607-6D14-6BA9-3BCA056AB707}"/>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Copy on Write</a:t>
            </a:r>
          </a:p>
        </p:txBody>
      </p:sp>
      <p:sp>
        <p:nvSpPr>
          <p:cNvPr id="39939" name="Text Box 2">
            <a:extLst>
              <a:ext uri="{FF2B5EF4-FFF2-40B4-BE49-F238E27FC236}">
                <a16:creationId xmlns:a16="http://schemas.microsoft.com/office/drawing/2014/main" id="{642F2DFC-E85F-D912-DA57-89E65EE6AA56}"/>
              </a:ext>
            </a:extLst>
          </p:cNvPr>
          <p:cNvSpPr txBox="1">
            <a:spLocks noChangeArrowheads="1"/>
          </p:cNvSpPr>
          <p:nvPr/>
        </p:nvSpPr>
        <p:spPr bwMode="auto">
          <a:xfrm>
            <a:off x="2209279" y="1714780"/>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Fork would normally copy all data from the task structure, including its memory map.</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Why might this not be optimal?</a:t>
            </a:r>
          </a:p>
        </p:txBody>
      </p:sp>
      <p:pic>
        <p:nvPicPr>
          <p:cNvPr id="39943" name="Picture 6">
            <a:extLst>
              <a:ext uri="{FF2B5EF4-FFF2-40B4-BE49-F238E27FC236}">
                <a16:creationId xmlns:a16="http://schemas.microsoft.com/office/drawing/2014/main" id="{F5AE3433-B4C3-4C7A-9D69-9601FF758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427" y="2411408"/>
            <a:ext cx="437626" cy="43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C17BC544-E205-CC70-D016-B3ACC36FCD6D}"/>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Copy on Write</a:t>
            </a:r>
          </a:p>
        </p:txBody>
      </p:sp>
      <p:sp>
        <p:nvSpPr>
          <p:cNvPr id="41987" name="Text Box 2">
            <a:extLst>
              <a:ext uri="{FF2B5EF4-FFF2-40B4-BE49-F238E27FC236}">
                <a16:creationId xmlns:a16="http://schemas.microsoft.com/office/drawing/2014/main" id="{9B9ABD9C-2AE5-B059-7D29-32C314148259}"/>
              </a:ext>
            </a:extLst>
          </p:cNvPr>
          <p:cNvSpPr txBox="1">
            <a:spLocks noChangeArrowheads="1"/>
          </p:cNvSpPr>
          <p:nvPr/>
        </p:nvSpPr>
        <p:spPr bwMode="auto">
          <a:xfrm>
            <a:off x="2209279" y="1714779"/>
            <a:ext cx="7774558" cy="423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Fork would normally copy all data from the task structure, including its memory map.</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Why might this not be optimal?</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What if we immediately exec()?</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To avoid this wasteful copying, vfork() was introduced, which did not copy memory mapping and other things lost upon a call to exec(), but required that the child immediately call exec().</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Now, fork() provides this functionality anyway by essentially shallow-copying the child, and copying the pages on demand from the parent when either the parent or child modifies them.</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So, who should run first, the parent or the child?</a:t>
            </a:r>
          </a:p>
        </p:txBody>
      </p:sp>
      <p:pic>
        <p:nvPicPr>
          <p:cNvPr id="41991" name="Picture 6">
            <a:extLst>
              <a:ext uri="{FF2B5EF4-FFF2-40B4-BE49-F238E27FC236}">
                <a16:creationId xmlns:a16="http://schemas.microsoft.com/office/drawing/2014/main" id="{9728A5EF-9C63-9315-0741-8219F5730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140" y="5573032"/>
            <a:ext cx="437626" cy="43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EA7C2617-7233-3850-FAF3-554043E82036}"/>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Copy on Write</a:t>
            </a:r>
          </a:p>
        </p:txBody>
      </p:sp>
      <p:sp>
        <p:nvSpPr>
          <p:cNvPr id="44035" name="Text Box 2">
            <a:extLst>
              <a:ext uri="{FF2B5EF4-FFF2-40B4-BE49-F238E27FC236}">
                <a16:creationId xmlns:a16="http://schemas.microsoft.com/office/drawing/2014/main" id="{3A7B6C8F-12DC-AC8F-7095-4FE84F16E8CA}"/>
              </a:ext>
            </a:extLst>
          </p:cNvPr>
          <p:cNvSpPr txBox="1">
            <a:spLocks noChangeArrowheads="1"/>
          </p:cNvSpPr>
          <p:nvPr/>
        </p:nvSpPr>
        <p:spPr bwMode="auto">
          <a:xfrm>
            <a:off x="2209279" y="1714779"/>
            <a:ext cx="7774558" cy="453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Fork would normally copy all data from the task structure, including its memory map.</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Why might this not be optimal?</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What if we immediately exec()?</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To avoid this wasteful copying, vfork() was introduced, which did not copy memory mapping and other things lost upon a call to exec(), but required that the child immediately call exec().</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Now, fork() provides this functionality anyway by essentially shallow-copying the child, and copying the pages on demand from the parent when either the parent or child modifies them.</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So, who should run first, the parent or the child?</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Which is more likely to modify those pseudo-shared pages?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A18D9C7F-8964-8B69-EF93-93E286477E44}"/>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Copy on Write - Controversy</a:t>
            </a:r>
          </a:p>
        </p:txBody>
      </p:sp>
      <p:sp>
        <p:nvSpPr>
          <p:cNvPr id="46083" name="Text Box 2">
            <a:extLst>
              <a:ext uri="{FF2B5EF4-FFF2-40B4-BE49-F238E27FC236}">
                <a16:creationId xmlns:a16="http://schemas.microsoft.com/office/drawing/2014/main" id="{10D8F22F-F369-64E6-2CEE-77F4DC152BA0}"/>
              </a:ext>
            </a:extLst>
          </p:cNvPr>
          <p:cNvSpPr txBox="1">
            <a:spLocks noChangeArrowheads="1"/>
          </p:cNvSpPr>
          <p:nvPr/>
        </p:nvSpPr>
        <p:spPr bwMode="auto">
          <a:xfrm>
            <a:off x="2209279" y="1714780"/>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vfork() is to be avoided now that fork() provides copy-on-write.</a:t>
            </a:r>
          </a:p>
          <a:p>
            <a:pPr eaLnBrk="1" hangingPunct="1">
              <a:buFont typeface="Arial" panose="020B0604020202020204" pitchFamily="34" charset="0"/>
              <a:buChar char="•"/>
            </a:pPr>
            <a:r>
              <a:rPr lang="en-US" altLang="en-US" sz="1969">
                <a:ea typeface="ヒラギノ角ゴ ProN W3" charset="-128"/>
              </a:rPr>
              <a:t>Until the child calls exec, it has access to read the parent process’ memory space!  Was this intended?  What about separation of processes?  That was the whole point of process abstraction by the 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F37D1EF7-1D11-6230-A7C3-F39CE2F26A7C}"/>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Processes and Threads</a:t>
            </a:r>
          </a:p>
        </p:txBody>
      </p:sp>
      <p:sp>
        <p:nvSpPr>
          <p:cNvPr id="48131" name="Text Box 2">
            <a:extLst>
              <a:ext uri="{FF2B5EF4-FFF2-40B4-BE49-F238E27FC236}">
                <a16:creationId xmlns:a16="http://schemas.microsoft.com/office/drawing/2014/main" id="{C0099787-5B55-E703-CB40-A147B904F501}"/>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Thread: </a:t>
            </a:r>
            <a:r>
              <a:rPr lang="en-US" altLang="en-US" sz="1969">
                <a:latin typeface="Consolas" panose="020B0609020204030204" pitchFamily="49" charset="0"/>
                <a:ea typeface="ヒラギノ角ゴ ProN W3" charset="-128"/>
                <a:cs typeface="Consolas" panose="020B0609020204030204" pitchFamily="49" charset="0"/>
              </a:rPr>
              <a:t>clone(CLONE_VM | CLONE_FS | CLONE_FILES | CLONE_SIGHAND, 0);</a:t>
            </a:r>
          </a:p>
          <a:p>
            <a:pPr eaLnBrk="1" hangingPunct="1">
              <a:buFont typeface="Arial" panose="020B0604020202020204" pitchFamily="34" charset="0"/>
              <a:buChar char="•"/>
            </a:pPr>
            <a:r>
              <a:rPr lang="en-US" altLang="en-US" sz="1969">
                <a:ea typeface="ヒラギノ角ゴ ProN W3" charset="-128"/>
              </a:rPr>
              <a:t>Process: </a:t>
            </a:r>
            <a:r>
              <a:rPr lang="en-US" altLang="en-US" sz="1969">
                <a:latin typeface="Consolas" panose="020B0609020204030204" pitchFamily="49" charset="0"/>
                <a:ea typeface="ヒラギノ角ゴ ProN W3" charset="-128"/>
              </a:rPr>
              <a:t>clone(SIGCHLD, 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31E5EB86-37D9-DAD6-BDD6-C20CE4364CEE}"/>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Disabling Interrupts in the Kernel</a:t>
            </a:r>
          </a:p>
        </p:txBody>
      </p:sp>
      <p:sp>
        <p:nvSpPr>
          <p:cNvPr id="50179" name="Text Box 2">
            <a:extLst>
              <a:ext uri="{FF2B5EF4-FFF2-40B4-BE49-F238E27FC236}">
                <a16:creationId xmlns:a16="http://schemas.microsoft.com/office/drawing/2014/main" id="{205415DC-028C-57D5-BEE2-ABAAB9857205}"/>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#include &lt;asm/system.h&gt;</a:t>
            </a:r>
          </a:p>
          <a:p>
            <a:pPr eaLnBrk="1" hangingPunct="1">
              <a:buFont typeface="Arial" panose="020B0604020202020204" pitchFamily="34" charset="0"/>
              <a:buChar char="•"/>
            </a:pPr>
            <a:r>
              <a:rPr lang="en-US" altLang="en-US" sz="1969">
                <a:ea typeface="ヒラギノ角ゴ ProN W3" charset="-128"/>
              </a:rPr>
              <a:t>__cli() / __sti()</a:t>
            </a:r>
          </a:p>
          <a:p>
            <a:pPr eaLnBrk="1" hangingPunct="1">
              <a:buFont typeface="Arial" panose="020B0604020202020204" pitchFamily="34" charset="0"/>
              <a:buChar char="•"/>
            </a:pPr>
            <a:r>
              <a:rPr lang="en-US" altLang="en-US" sz="1969">
                <a:ea typeface="ヒラギノ角ゴ ProN W3" charset="-128"/>
              </a:rPr>
              <a:t>__save_flags(), __restore_flags()</a:t>
            </a:r>
          </a:p>
          <a:p>
            <a:pPr eaLnBrk="1" hangingPunct="1">
              <a:buFont typeface="Arial" panose="020B0604020202020204" pitchFamily="34" charset="0"/>
              <a:buChar char="•"/>
            </a:pPr>
            <a:r>
              <a:rPr lang="en-US" altLang="en-US" sz="1969">
                <a:ea typeface="ヒラギノ角ゴ ProN W3" charset="-128"/>
              </a:rPr>
              <a:t>wait_on_irq(), sched_exit(), do_fork() manipulate interrupts this way for safety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B6424E41-551B-4C04-D730-1ED6BC30A5DC}"/>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Terminating a Task</a:t>
            </a:r>
          </a:p>
        </p:txBody>
      </p:sp>
      <p:sp>
        <p:nvSpPr>
          <p:cNvPr id="52227" name="Text Box 2">
            <a:extLst>
              <a:ext uri="{FF2B5EF4-FFF2-40B4-BE49-F238E27FC236}">
                <a16:creationId xmlns:a16="http://schemas.microsoft.com/office/drawing/2014/main" id="{AA15A9D4-6B80-8CA7-C998-680929CC03A4}"/>
              </a:ext>
            </a:extLst>
          </p:cNvPr>
          <p:cNvSpPr txBox="1">
            <a:spLocks noChangeArrowheads="1"/>
          </p:cNvSpPr>
          <p:nvPr/>
        </p:nvSpPr>
        <p:spPr bwMode="auto">
          <a:xfrm>
            <a:off x="2209279" y="1713664"/>
            <a:ext cx="7774558" cy="418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Call do_exit(), which sets flags = PF_EXITING, removes it from semaphore wait queues, and releases memory map</a:t>
            </a:r>
          </a:p>
          <a:p>
            <a:pPr eaLnBrk="1" hangingPunct="1">
              <a:buFont typeface="Arial" panose="020B0604020202020204" pitchFamily="34" charset="0"/>
              <a:buChar char="•"/>
            </a:pPr>
            <a:r>
              <a:rPr lang="en-US" altLang="en-US" sz="1969">
                <a:ea typeface="ヒラギノ角ゴ ProN W3" charset="-128"/>
              </a:rPr>
              <a:t>Deallocate used resources</a:t>
            </a:r>
          </a:p>
          <a:p>
            <a:pPr eaLnBrk="1" hangingPunct="1">
              <a:buFont typeface="Arial" panose="020B0604020202020204" pitchFamily="34" charset="0"/>
              <a:buChar char="•"/>
            </a:pPr>
            <a:r>
              <a:rPr lang="en-US" altLang="en-US" sz="1969">
                <a:ea typeface="ヒラギノ角ゴ ProN W3" charset="-128"/>
              </a:rPr>
              <a:t>Uses global kernel lock (locks but doesn't unlock). </a:t>
            </a:r>
          </a:p>
          <a:p>
            <a:pPr eaLnBrk="1" hangingPunct="1">
              <a:buFont typeface="Arial" panose="020B0604020202020204" pitchFamily="34" charset="0"/>
              <a:buChar char="•"/>
            </a:pPr>
            <a:r>
              <a:rPr lang="en-US" altLang="en-US" sz="1969">
                <a:ea typeface="ヒラギノ角ゴ ProN W3" charset="-128"/>
              </a:rPr>
              <a:t>Calls </a:t>
            </a:r>
            <a:r>
              <a:rPr lang="en-US" altLang="en-US" sz="1969">
                <a:latin typeface="Consolas" panose="020B0609020204030204" pitchFamily="49" charset="0"/>
                <a:ea typeface="ヒラギノ角ゴ ProN W3" charset="-128"/>
                <a:cs typeface="Consolas" panose="020B0609020204030204" pitchFamily="49" charset="0"/>
              </a:rPr>
              <a:t>schedule()</a:t>
            </a:r>
            <a:r>
              <a:rPr lang="en-US" altLang="en-US" sz="1969">
                <a:ea typeface="ヒラギノ角ゴ ProN W3" charset="-128"/>
              </a:rPr>
              <a:t> at the end, which never returns. </a:t>
            </a:r>
          </a:p>
          <a:p>
            <a:pPr eaLnBrk="1" hangingPunct="1">
              <a:buFont typeface="Arial" panose="020B0604020202020204" pitchFamily="34" charset="0"/>
              <a:buChar char="•"/>
            </a:pPr>
            <a:r>
              <a:rPr lang="en-US" altLang="en-US" sz="1969">
                <a:ea typeface="ヒラギノ角ゴ ProN W3" charset="-128"/>
              </a:rPr>
              <a:t>Sets the task state to </a:t>
            </a:r>
            <a:r>
              <a:rPr lang="en-US" altLang="en-US" sz="1969">
                <a:latin typeface="Consolas" panose="020B0609020204030204" pitchFamily="49" charset="0"/>
                <a:ea typeface="ヒラギノ角ゴ ProN W3" charset="-128"/>
              </a:rPr>
              <a:t>TASK_UNINTERRUPTIBLE and sets EXIT_ZOMBIE</a:t>
            </a:r>
            <a:r>
              <a:rPr lang="en-US" altLang="en-US" sz="1969">
                <a:ea typeface="ヒラギノ角ゴ ProN W3" charset="-128"/>
              </a:rPr>
              <a:t>. </a:t>
            </a:r>
          </a:p>
          <a:p>
            <a:pPr eaLnBrk="1" hangingPunct="1">
              <a:buFont typeface="Arial" panose="020B0604020202020204" pitchFamily="34" charset="0"/>
              <a:buChar char="•"/>
            </a:pPr>
            <a:r>
              <a:rPr lang="en-US" altLang="en-US" sz="1969">
                <a:ea typeface="ヒラギノ角ゴ ProN W3" charset="-128"/>
              </a:rPr>
              <a:t>Notifies any child with </a:t>
            </a:r>
            <a:r>
              <a:rPr lang="en-US" altLang="en-US" sz="1969">
                <a:latin typeface="Consolas" panose="020B0609020204030204" pitchFamily="49" charset="0"/>
                <a:ea typeface="ヒラギノ角ゴ ProN W3" charset="-128"/>
              </a:rPr>
              <a:t>current-&gt;pdeath_signal</a:t>
            </a:r>
            <a:r>
              <a:rPr lang="en-US" altLang="en-US" sz="1969">
                <a:ea typeface="ヒラギノ角ゴ ProN W3" charset="-128"/>
              </a:rPr>
              <a:t>, if not 0. </a:t>
            </a:r>
          </a:p>
          <a:p>
            <a:pPr eaLnBrk="1" hangingPunct="1">
              <a:buFont typeface="Arial" panose="020B0604020202020204" pitchFamily="34" charset="0"/>
              <a:buChar char="•"/>
            </a:pPr>
            <a:r>
              <a:rPr lang="en-US" altLang="en-US" sz="1969">
                <a:ea typeface="ヒラギノ角ゴ ProN W3" charset="-128"/>
              </a:rPr>
              <a:t>Notifies the parent with a </a:t>
            </a:r>
            <a:r>
              <a:rPr lang="en-US" altLang="en-US" sz="1969">
                <a:latin typeface="Consolas" panose="020B0609020204030204" pitchFamily="49" charset="0"/>
                <a:ea typeface="ヒラギノ角ゴ ProN W3" charset="-128"/>
              </a:rPr>
              <a:t>current-&gt;exit_signal</a:t>
            </a:r>
            <a:r>
              <a:rPr lang="en-US" altLang="en-US" sz="1969">
                <a:ea typeface="ヒラギノ角ゴ ProN W3" charset="-128"/>
              </a:rPr>
              <a:t>, which is usually equal to </a:t>
            </a:r>
            <a:r>
              <a:rPr lang="en-US" altLang="en-US" sz="1969">
                <a:latin typeface="Consolas" panose="020B0609020204030204" pitchFamily="49" charset="0"/>
                <a:ea typeface="ヒラギノ角ゴ ProN W3" charset="-128"/>
              </a:rPr>
              <a:t>SIGCHLD</a:t>
            </a:r>
            <a:r>
              <a:rPr lang="en-US" altLang="en-US" sz="1969">
                <a:ea typeface="ヒラギノ角ゴ ProN W3" charset="-128"/>
              </a:rPr>
              <a:t>, via a call to exit_notify()</a:t>
            </a:r>
          </a:p>
          <a:p>
            <a:pPr eaLnBrk="1" hangingPunct="1">
              <a:buFont typeface="Arial" panose="020B0604020202020204" pitchFamily="34" charset="0"/>
              <a:buChar char="•"/>
            </a:pPr>
            <a:r>
              <a:rPr lang="en-US" altLang="en-US" sz="1969">
                <a:ea typeface="ヒラギノ角ゴ ProN W3" charset="-128"/>
              </a:rPr>
              <a:t>Releases resources allocated by </a:t>
            </a:r>
            <a:r>
              <a:rPr lang="en-US" altLang="en-US" sz="1969">
                <a:latin typeface="Consolas" panose="020B0609020204030204" pitchFamily="49" charset="0"/>
                <a:ea typeface="ヒラギノ角ゴ ProN W3" charset="-128"/>
              </a:rPr>
              <a:t>fork()</a:t>
            </a:r>
            <a:r>
              <a:rPr lang="en-US" altLang="en-US" sz="1969">
                <a:ea typeface="ヒラギノ角ゴ ProN W3" charset="-128"/>
              </a:rPr>
              <a:t>, closes open files etc. </a:t>
            </a:r>
          </a:p>
          <a:p>
            <a:pPr eaLnBrk="1" hangingPunct="1">
              <a:buFont typeface="Arial" panose="020B0604020202020204" pitchFamily="34" charset="0"/>
              <a:buChar char="•"/>
            </a:pPr>
            <a:r>
              <a:rPr lang="en-US" altLang="en-US" sz="1969">
                <a:ea typeface="ヒラギノ角ゴ ProN W3" charset="-128"/>
              </a:rPr>
              <a:t>Context switch (__switch_to in process.c)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3EB8FED9-0D82-DDBA-0E4E-FB9854882F54}"/>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Linked Lists in the Kernel</a:t>
            </a:r>
          </a:p>
        </p:txBody>
      </p:sp>
      <p:sp>
        <p:nvSpPr>
          <p:cNvPr id="54278" name="Text Box 5">
            <a:extLst>
              <a:ext uri="{FF2B5EF4-FFF2-40B4-BE49-F238E27FC236}">
                <a16:creationId xmlns:a16="http://schemas.microsoft.com/office/drawing/2014/main" id="{3DF1F4AB-0371-1E13-9E20-F79153D38541}"/>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The kernel creates a linked list structure that you can “extend” to create linked lists of anything you want.</a:t>
            </a:r>
          </a:p>
          <a:p>
            <a:pPr eaLnBrk="1" hangingPunct="1">
              <a:buFont typeface="Arial" panose="020B0604020202020204" pitchFamily="34" charset="0"/>
              <a:buChar char="•"/>
            </a:pPr>
            <a:r>
              <a:rPr lang="en-US" altLang="en-US" sz="1969">
                <a:ea typeface="ヒラギノ角ゴ ProN W3" charset="-128"/>
              </a:rPr>
              <a:t>Runqueues are implemented this way.</a:t>
            </a:r>
          </a:p>
          <a:p>
            <a:pPr eaLnBrk="1" hangingPunct="1">
              <a:buFont typeface="Arial" panose="020B0604020202020204" pitchFamily="34" charset="0"/>
              <a:buChar char="•"/>
            </a:pPr>
            <a:r>
              <a:rPr lang="en-US" altLang="en-US" sz="1969">
                <a:ea typeface="ヒラギノ角ゴ ProN W3" charset="-128"/>
              </a:rPr>
              <a:t>The benefit of this is that the kernel can provide functions and macros that operate on any linked list (i.e., “list_for_each”).</a:t>
            </a:r>
          </a:p>
          <a:p>
            <a:pPr lvl="1" eaLnBrk="1" hangingPunct="1">
              <a:buFont typeface="Arial" panose="020B0604020202020204" pitchFamily="34" charset="0"/>
              <a:buChar char="–"/>
            </a:pPr>
            <a:r>
              <a:rPr lang="en-US" altLang="en-US" sz="1617">
                <a:ea typeface="ヒラギノ角ゴ ProN W3" charset="-128"/>
              </a:rPr>
              <a:t>This feels a bit “object-oriented”</a:t>
            </a:r>
          </a:p>
          <a:p>
            <a:pPr eaLnBrk="1" hangingPunct="1">
              <a:buFont typeface="Arial" panose="020B0604020202020204" pitchFamily="34" charset="0"/>
              <a:buChar char="•"/>
            </a:pPr>
            <a:r>
              <a:rPr lang="en-US" altLang="en-US" sz="1969">
                <a:ea typeface="ヒラギノ角ゴ ProN W3" charset="-128"/>
              </a:rPr>
              <a:t>Because of this, linked lists look a little different than what you are accustomed to, since the pointer to the linked list head is embedded within your linked list item structure.</a:t>
            </a:r>
          </a:p>
          <a:p>
            <a:pPr eaLnBrk="1" hangingPunct="1">
              <a:buFont typeface="Arial" panose="020B0604020202020204" pitchFamily="34" charset="0"/>
              <a:buChar char="•"/>
            </a:pPr>
            <a:r>
              <a:rPr lang="en-US" altLang="en-US" sz="1969">
                <a:ea typeface="ヒラギノ角ゴ ProN W3" charset="-128"/>
              </a:rPr>
              <a:t>References: </a:t>
            </a:r>
          </a:p>
          <a:p>
            <a:pPr lvl="1" eaLnBrk="1" hangingPunct="1">
              <a:buFont typeface="Arial" panose="020B0604020202020204" pitchFamily="34" charset="0"/>
              <a:buChar char="–"/>
            </a:pPr>
            <a:r>
              <a:rPr lang="en-US" altLang="en-US" sz="1617">
                <a:ea typeface="ヒラギノ角ゴ ProN W3" charset="-128"/>
              </a:rPr>
              <a:t>http://isis.poly.edu/kulesh/stuff/src/klist/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a:extLst>
              <a:ext uri="{FF2B5EF4-FFF2-40B4-BE49-F238E27FC236}">
                <a16:creationId xmlns:a16="http://schemas.microsoft.com/office/drawing/2014/main" id="{535F9640-522A-B4D0-B38F-004B5E19FB03}"/>
              </a:ext>
            </a:extLst>
          </p:cNvPr>
          <p:cNvSpPr txBox="1">
            <a:spLocks noChangeArrowheads="1"/>
          </p:cNvSpPr>
          <p:nvPr/>
        </p:nvSpPr>
        <p:spPr bwMode="auto">
          <a:xfrm>
            <a:off x="2209279" y="427579"/>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Linked Lists in the Kernel</a:t>
            </a:r>
          </a:p>
        </p:txBody>
      </p:sp>
      <p:sp>
        <p:nvSpPr>
          <p:cNvPr id="56326" name="Text Box 5">
            <a:extLst>
              <a:ext uri="{FF2B5EF4-FFF2-40B4-BE49-F238E27FC236}">
                <a16:creationId xmlns:a16="http://schemas.microsoft.com/office/drawing/2014/main" id="{8DF861CB-0EFF-31AF-E858-125D913DCDD0}"/>
              </a:ext>
            </a:extLst>
          </p:cNvPr>
          <p:cNvSpPr txBox="1">
            <a:spLocks noChangeArrowheads="1"/>
          </p:cNvSpPr>
          <p:nvPr/>
        </p:nvSpPr>
        <p:spPr bwMode="auto">
          <a:xfrm>
            <a:off x="2209279" y="1425634"/>
            <a:ext cx="7774558" cy="4178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struct my_list {</a:t>
            </a:r>
            <a:br>
              <a:rPr lang="en-US" altLang="en-US" sz="1969">
                <a:ea typeface="ヒラギノ角ゴ ProN W3" charset="-128"/>
              </a:rPr>
            </a:br>
            <a:r>
              <a:rPr lang="en-US" altLang="en-US" sz="1969">
                <a:ea typeface="ヒラギノ角ゴ ProN W3" charset="-128"/>
              </a:rPr>
              <a:t>      struct list_head list;</a:t>
            </a:r>
            <a:br>
              <a:rPr lang="en-US" altLang="en-US" sz="1969">
                <a:ea typeface="ヒラギノ角ゴ ProN W3" charset="-128"/>
              </a:rPr>
            </a:br>
            <a:r>
              <a:rPr lang="en-US" altLang="en-US" sz="1969">
                <a:ea typeface="ヒラギノ角ゴ ProN W3" charset="-128"/>
              </a:rPr>
              <a:t>      // anything you want</a:t>
            </a:r>
            <a:br>
              <a:rPr lang="en-US" altLang="en-US" sz="1969">
                <a:ea typeface="ヒラギノ角ゴ ProN W3" charset="-128"/>
              </a:rPr>
            </a:b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And in your code:</a:t>
            </a:r>
            <a:br>
              <a:rPr lang="en-US" altLang="en-US" sz="1969">
                <a:ea typeface="ヒラギノ角ゴ ProN W3" charset="-128"/>
              </a:rPr>
            </a:br>
            <a:r>
              <a:rPr lang="en-US" altLang="en-US" sz="1969">
                <a:ea typeface="ヒラギノ角ゴ ProN W3" charset="-128"/>
              </a:rPr>
              <a:t>struct my_list X;</a:t>
            </a:r>
            <a:br>
              <a:rPr lang="en-US" altLang="en-US" sz="1969">
                <a:ea typeface="ヒラギノ角ゴ ProN W3" charset="-128"/>
              </a:rPr>
            </a:br>
            <a:r>
              <a:rPr lang="en-US" altLang="en-US" sz="1969">
                <a:ea typeface="ヒラギノ角ゴ ProN W3" charset="-128"/>
              </a:rPr>
              <a:t>INIT_LIST_HEAD(&amp;(X.list));</a:t>
            </a:r>
          </a:p>
          <a:p>
            <a:pPr eaLnBrk="1" hangingPunct="1">
              <a:buFont typeface="Arial" panose="020B0604020202020204" pitchFamily="34" charset="0"/>
              <a:buChar char="•"/>
            </a:pPr>
            <a:r>
              <a:rPr lang="en-US" altLang="en-US" sz="1969">
                <a:ea typeface="ヒラギノ角ゴ ProN W3" charset="-128"/>
              </a:rPr>
              <a:t>To make a new node, malloc a my_list called tmp,</a:t>
            </a:r>
            <a:br>
              <a:rPr lang="en-US" altLang="en-US" sz="1969">
                <a:ea typeface="ヒラギノ角ゴ ProN W3" charset="-128"/>
              </a:rPr>
            </a:br>
            <a:r>
              <a:rPr lang="en-US" altLang="en-US" sz="1969">
                <a:ea typeface="ヒラギノ角ゴ ProN W3" charset="-128"/>
              </a:rPr>
              <a:t>list_add(&amp;(tmp-&gt;list), &amp;(X.list));</a:t>
            </a:r>
          </a:p>
          <a:p>
            <a:pPr eaLnBrk="1" hangingPunct="1">
              <a:buFont typeface="Arial" panose="020B0604020202020204" pitchFamily="34" charset="0"/>
              <a:buChar char="•"/>
            </a:pPr>
            <a:r>
              <a:rPr lang="en-US" altLang="en-US" sz="1969">
                <a:ea typeface="ヒラギノ角ゴ ProN W3" charset="-128"/>
              </a:rPr>
              <a:t>To traverse the list (and, in this example, delete every node):</a:t>
            </a:r>
            <a:br>
              <a:rPr lang="en-US" altLang="en-US" sz="1969">
                <a:ea typeface="ヒラギノ角ゴ ProN W3" charset="-128"/>
              </a:rPr>
            </a:br>
            <a:r>
              <a:rPr lang="en-US" altLang="en-US" sz="1969">
                <a:ea typeface="ヒラギノ角ゴ ProN W3" charset="-128"/>
              </a:rPr>
              <a:t>struct list_head* pos, *tmp;</a:t>
            </a:r>
            <a:br>
              <a:rPr lang="en-US" altLang="en-US" sz="1969">
                <a:ea typeface="ヒラギノ角ゴ ProN W3" charset="-128"/>
              </a:rPr>
            </a:br>
            <a:r>
              <a:rPr lang="en-US" altLang="en-US" sz="1969">
                <a:ea typeface="ヒラギノ角ゴ ProN W3" charset="-128"/>
              </a:rPr>
              <a:t>list_for_each_safe(pos, tmp, &amp;X.list) { list_del(pos); }</a:t>
            </a:r>
          </a:p>
          <a:p>
            <a:pPr eaLnBrk="1" hangingPunct="1">
              <a:buFont typeface="Arial" panose="020B0604020202020204" pitchFamily="34" charset="0"/>
              <a:buChar char="•"/>
            </a:pPr>
            <a:r>
              <a:rPr lang="en-US" altLang="en-US" sz="1969">
                <a:ea typeface="ヒラギノ角ゴ ProN W3" charset="-128"/>
              </a:rPr>
              <a:t>list_entry extracts my_list from list_head using pointer arithmetic</a:t>
            </a:r>
          </a:p>
          <a:p>
            <a:pPr lvl="1" eaLnBrk="1" hangingPunct="1">
              <a:buFont typeface="Arial" panose="020B0604020202020204" pitchFamily="34" charset="0"/>
              <a:buChar char="•"/>
            </a:pPr>
            <a:r>
              <a:rPr lang="en-US" altLang="en-US" sz="1617"/>
              <a:t>struct my_list Y = list_entry(pos, struct my_list, list);</a:t>
            </a:r>
            <a:endParaRPr lang="en-US" altLang="en-US" sz="1617">
              <a:ea typeface="ヒラギノ角ゴ ProN W3"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a:extLst>
              <a:ext uri="{FF2B5EF4-FFF2-40B4-BE49-F238E27FC236}">
                <a16:creationId xmlns:a16="http://schemas.microsoft.com/office/drawing/2014/main" id="{501216E2-6AC1-95AA-4A2F-C25099B779FB}"/>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Linked Lists in the Kernel</a:t>
            </a:r>
          </a:p>
        </p:txBody>
      </p:sp>
      <p:sp>
        <p:nvSpPr>
          <p:cNvPr id="57350" name="Rectangle 1">
            <a:extLst>
              <a:ext uri="{FF2B5EF4-FFF2-40B4-BE49-F238E27FC236}">
                <a16:creationId xmlns:a16="http://schemas.microsoft.com/office/drawing/2014/main" id="{70930D6D-842F-6D4F-9EA7-5A76654803EC}"/>
              </a:ext>
            </a:extLst>
          </p:cNvPr>
          <p:cNvSpPr>
            <a:spLocks noChangeArrowheads="1"/>
          </p:cNvSpPr>
          <p:nvPr/>
        </p:nvSpPr>
        <p:spPr bwMode="auto">
          <a:xfrm>
            <a:off x="2290776" y="1660076"/>
            <a:ext cx="3215211"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a:t>struct msg:</a:t>
            </a:r>
          </a:p>
          <a:p>
            <a:pPr algn="ctr" eaLnBrk="1" hangingPunct="1">
              <a:buClr>
                <a:srgbClr val="000000"/>
              </a:buClr>
              <a:buSzPct val="100000"/>
              <a:buFont typeface="Times New Roman" charset="0"/>
              <a:buNone/>
              <a:defRPr/>
            </a:pPr>
            <a:r>
              <a:rPr lang="en-US" altLang="en-US" sz="1266"/>
              <a:t>int a</a:t>
            </a:r>
          </a:p>
          <a:p>
            <a:pPr algn="ctr" eaLnBrk="1" hangingPunct="1">
              <a:buClr>
                <a:srgbClr val="000000"/>
              </a:buClr>
              <a:buSzPct val="100000"/>
              <a:buFont typeface="Times New Roman" charset="0"/>
              <a:buNone/>
              <a:defRPr/>
            </a:pPr>
            <a:r>
              <a:rPr lang="en-US" altLang="en-US" sz="1266"/>
              <a:t>char b</a:t>
            </a:r>
          </a:p>
          <a:p>
            <a:pPr algn="ctr" eaLnBrk="1" hangingPunct="1">
              <a:buClr>
                <a:srgbClr val="000000"/>
              </a:buClr>
              <a:buSzPct val="100000"/>
              <a:buFont typeface="Times New Roman" charset="0"/>
              <a:buNone/>
              <a:defRPr/>
            </a:pPr>
            <a:r>
              <a:rPr lang="en-US" altLang="en-US" sz="1266"/>
              <a:t>struct list_head X</a:t>
            </a:r>
          </a:p>
        </p:txBody>
      </p:sp>
      <p:sp>
        <p:nvSpPr>
          <p:cNvPr id="57351" name="Rectangle 7">
            <a:extLst>
              <a:ext uri="{FF2B5EF4-FFF2-40B4-BE49-F238E27FC236}">
                <a16:creationId xmlns:a16="http://schemas.microsoft.com/office/drawing/2014/main" id="{30FFCC2F-4517-C544-B0A7-991C9E62743F}"/>
              </a:ext>
            </a:extLst>
          </p:cNvPr>
          <p:cNvSpPr>
            <a:spLocks noChangeArrowheads="1"/>
          </p:cNvSpPr>
          <p:nvPr/>
        </p:nvSpPr>
        <p:spPr bwMode="auto">
          <a:xfrm>
            <a:off x="6899245" y="1660076"/>
            <a:ext cx="3108037"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a:t>struct msg2:</a:t>
            </a:r>
          </a:p>
          <a:p>
            <a:pPr algn="ctr" eaLnBrk="1" hangingPunct="1">
              <a:buClr>
                <a:srgbClr val="000000"/>
              </a:buClr>
              <a:buSzPct val="100000"/>
              <a:buFont typeface="Times New Roman" charset="0"/>
              <a:buNone/>
              <a:defRPr/>
            </a:pPr>
            <a:r>
              <a:rPr lang="en-US" altLang="en-US" sz="1266"/>
              <a:t>int a</a:t>
            </a:r>
          </a:p>
          <a:p>
            <a:pPr algn="ctr" eaLnBrk="1" hangingPunct="1">
              <a:buClr>
                <a:srgbClr val="000000"/>
              </a:buClr>
              <a:buSzPct val="100000"/>
              <a:buFont typeface="Times New Roman" charset="0"/>
              <a:buNone/>
              <a:defRPr/>
            </a:pPr>
            <a:r>
              <a:rPr lang="en-US" altLang="en-US" sz="1266"/>
              <a:t>char b</a:t>
            </a:r>
          </a:p>
          <a:p>
            <a:pPr algn="ctr" eaLnBrk="1" hangingPunct="1">
              <a:buClr>
                <a:srgbClr val="000000"/>
              </a:buClr>
              <a:buSzPct val="100000"/>
              <a:buFont typeface="Times New Roman" charset="0"/>
              <a:buNone/>
              <a:defRPr/>
            </a:pPr>
            <a:r>
              <a:rPr lang="en-US" altLang="en-US" sz="1266"/>
              <a:t>struct list_head X</a:t>
            </a:r>
          </a:p>
        </p:txBody>
      </p:sp>
      <p:sp>
        <p:nvSpPr>
          <p:cNvPr id="57352" name="Rectangle 2">
            <a:extLst>
              <a:ext uri="{FF2B5EF4-FFF2-40B4-BE49-F238E27FC236}">
                <a16:creationId xmlns:a16="http://schemas.microsoft.com/office/drawing/2014/main" id="{3A1496ED-66E6-B543-9001-1CE68C3C59D0}"/>
              </a:ext>
            </a:extLst>
          </p:cNvPr>
          <p:cNvSpPr>
            <a:spLocks noChangeArrowheads="1"/>
          </p:cNvSpPr>
          <p:nvPr/>
        </p:nvSpPr>
        <p:spPr bwMode="auto">
          <a:xfrm>
            <a:off x="2344363" y="4821700"/>
            <a:ext cx="3161624" cy="1018150"/>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a:t>struct list_head</a:t>
            </a:r>
          </a:p>
          <a:p>
            <a:pPr algn="ctr" eaLnBrk="1" hangingPunct="1">
              <a:buClr>
                <a:srgbClr val="000000"/>
              </a:buClr>
              <a:buSzPct val="100000"/>
              <a:buFont typeface="Times New Roman" charset="0"/>
              <a:buNone/>
              <a:defRPr/>
            </a:pPr>
            <a:r>
              <a:rPr lang="en-US" altLang="en-US" sz="1266"/>
              <a:t>(msg.X)</a:t>
            </a:r>
          </a:p>
        </p:txBody>
      </p:sp>
      <p:cxnSp>
        <p:nvCxnSpPr>
          <p:cNvPr id="57353" name="Straight Arrow Connector 4">
            <a:extLst>
              <a:ext uri="{FF2B5EF4-FFF2-40B4-BE49-F238E27FC236}">
                <a16:creationId xmlns:a16="http://schemas.microsoft.com/office/drawing/2014/main" id="{3E96E5CF-49AA-184A-A648-B3F64BD5405B}"/>
              </a:ext>
            </a:extLst>
          </p:cNvPr>
          <p:cNvCxnSpPr>
            <a:cxnSpLocks noChangeShapeType="1"/>
          </p:cNvCxnSpPr>
          <p:nvPr/>
        </p:nvCxnSpPr>
        <p:spPr bwMode="auto">
          <a:xfrm flipH="1">
            <a:off x="5184466" y="3428442"/>
            <a:ext cx="53587" cy="1339671"/>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58378" name="TextBox 5">
            <a:extLst>
              <a:ext uri="{FF2B5EF4-FFF2-40B4-BE49-F238E27FC236}">
                <a16:creationId xmlns:a16="http://schemas.microsoft.com/office/drawing/2014/main" id="{88514004-30B7-D7FA-F46C-428244F7E270}"/>
              </a:ext>
            </a:extLst>
          </p:cNvPr>
          <p:cNvSpPr txBox="1">
            <a:spLocks noChangeArrowheads="1"/>
          </p:cNvSpPr>
          <p:nvPr/>
        </p:nvSpPr>
        <p:spPr bwMode="auto">
          <a:xfrm>
            <a:off x="6366504" y="3910724"/>
            <a:ext cx="1779975"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Clr>
                <a:srgbClr val="000000"/>
              </a:buClr>
              <a:buSzPct val="100000"/>
              <a:buFont typeface="Times New Roman" panose="02020603050405020304" pitchFamily="18" charset="0"/>
              <a:buNone/>
            </a:pPr>
            <a:r>
              <a:rPr lang="en-US" altLang="en-US" sz="1266"/>
              <a:t>init_list_head(&amp;(msg.X))</a:t>
            </a:r>
          </a:p>
        </p:txBody>
      </p:sp>
      <p:sp>
        <p:nvSpPr>
          <p:cNvPr id="57355" name="Rectangle 13">
            <a:extLst>
              <a:ext uri="{FF2B5EF4-FFF2-40B4-BE49-F238E27FC236}">
                <a16:creationId xmlns:a16="http://schemas.microsoft.com/office/drawing/2014/main" id="{588A25AF-ABC6-7E4C-917C-663D9A9B875A}"/>
              </a:ext>
            </a:extLst>
          </p:cNvPr>
          <p:cNvSpPr>
            <a:spLocks noChangeArrowheads="1"/>
          </p:cNvSpPr>
          <p:nvPr/>
        </p:nvSpPr>
        <p:spPr bwMode="auto">
          <a:xfrm>
            <a:off x="6845658" y="4821700"/>
            <a:ext cx="3161624" cy="1018150"/>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a:t>struct list_head</a:t>
            </a:r>
          </a:p>
          <a:p>
            <a:pPr algn="ctr" eaLnBrk="1" hangingPunct="1">
              <a:buClr>
                <a:srgbClr val="000000"/>
              </a:buClr>
              <a:buSzPct val="100000"/>
              <a:buFont typeface="Times New Roman" charset="0"/>
              <a:buNone/>
              <a:defRPr/>
            </a:pPr>
            <a:r>
              <a:rPr lang="en-US" altLang="en-US" sz="1266"/>
              <a:t>(msg2.X)</a:t>
            </a:r>
          </a:p>
        </p:txBody>
      </p:sp>
      <p:cxnSp>
        <p:nvCxnSpPr>
          <p:cNvPr id="57356" name="Straight Arrow Connector 14">
            <a:extLst>
              <a:ext uri="{FF2B5EF4-FFF2-40B4-BE49-F238E27FC236}">
                <a16:creationId xmlns:a16="http://schemas.microsoft.com/office/drawing/2014/main" id="{D73A445B-8E3A-6F47-9A4D-450BCB026E7F}"/>
              </a:ext>
            </a:extLst>
          </p:cNvPr>
          <p:cNvCxnSpPr>
            <a:cxnSpLocks noChangeShapeType="1"/>
          </p:cNvCxnSpPr>
          <p:nvPr/>
        </p:nvCxnSpPr>
        <p:spPr bwMode="auto">
          <a:xfrm flipH="1">
            <a:off x="9685761" y="3535616"/>
            <a:ext cx="53587" cy="1232497"/>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58381" name="TextBox 15">
            <a:extLst>
              <a:ext uri="{FF2B5EF4-FFF2-40B4-BE49-F238E27FC236}">
                <a16:creationId xmlns:a16="http://schemas.microsoft.com/office/drawing/2014/main" id="{C925E37B-C58C-957D-B87A-F2D673CF6F4F}"/>
              </a:ext>
            </a:extLst>
          </p:cNvPr>
          <p:cNvSpPr txBox="1">
            <a:spLocks noChangeArrowheads="1"/>
          </p:cNvSpPr>
          <p:nvPr/>
        </p:nvSpPr>
        <p:spPr bwMode="auto">
          <a:xfrm>
            <a:off x="5595966" y="5732677"/>
            <a:ext cx="2182329"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Clr>
                <a:srgbClr val="000000"/>
              </a:buClr>
              <a:buSzPct val="100000"/>
              <a:buFont typeface="Times New Roman" panose="02020603050405020304" pitchFamily="18" charset="0"/>
              <a:buNone/>
            </a:pPr>
            <a:r>
              <a:rPr lang="en-US" altLang="en-US" sz="1266"/>
              <a:t>list_add(&amp;(msg2.X), &amp;(msg.X))</a:t>
            </a:r>
          </a:p>
        </p:txBody>
      </p:sp>
      <p:cxnSp>
        <p:nvCxnSpPr>
          <p:cNvPr id="57358" name="Straight Arrow Connector 11">
            <a:extLst>
              <a:ext uri="{FF2B5EF4-FFF2-40B4-BE49-F238E27FC236}">
                <a16:creationId xmlns:a16="http://schemas.microsoft.com/office/drawing/2014/main" id="{DE82D4DE-DE62-0E4C-AEC0-D9FAFB9DFE85}"/>
              </a:ext>
            </a:extLst>
          </p:cNvPr>
          <p:cNvCxnSpPr>
            <a:cxnSpLocks noChangeShapeType="1"/>
            <a:stCxn id="57352" idx="3"/>
            <a:endCxn id="57355" idx="1"/>
          </p:cNvCxnSpPr>
          <p:nvPr/>
        </p:nvCxnSpPr>
        <p:spPr bwMode="auto">
          <a:xfrm>
            <a:off x="5505987" y="5330775"/>
            <a:ext cx="1339671" cy="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FC96DDA8-2706-0FE2-52D6-079E4AC1EA5B}"/>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Task Structure</a:t>
            </a:r>
          </a:p>
        </p:txBody>
      </p:sp>
      <p:sp>
        <p:nvSpPr>
          <p:cNvPr id="23555" name="Text Box 2">
            <a:extLst>
              <a:ext uri="{FF2B5EF4-FFF2-40B4-BE49-F238E27FC236}">
                <a16:creationId xmlns:a16="http://schemas.microsoft.com/office/drawing/2014/main" id="{1D014545-D20C-D1B0-842B-B9C934C6E1F4}"/>
              </a:ext>
            </a:extLst>
          </p:cNvPr>
          <p:cNvSpPr txBox="1">
            <a:spLocks noChangeArrowheads="1"/>
          </p:cNvSpPr>
          <p:nvPr/>
        </p:nvSpPr>
        <p:spPr bwMode="auto">
          <a:xfrm>
            <a:off x="2209279" y="1981598"/>
            <a:ext cx="7774558" cy="23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Linux represents tasks (threads and processes) as a </a:t>
            </a:r>
            <a:r>
              <a:rPr lang="en-US" altLang="en-US" sz="1969">
                <a:latin typeface="Consolas" panose="020B0609020204030204" pitchFamily="49" charset="0"/>
                <a:ea typeface="ヒラギノ角ゴ ProN W3" charset="-128"/>
                <a:cs typeface="Consolas" panose="020B0609020204030204" pitchFamily="49" charset="0"/>
              </a:rPr>
              <a:t>struct task_struct</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You can create enough threads to take up half of physical memory with </a:t>
            </a:r>
            <a:r>
              <a:rPr lang="en-US" altLang="en-US" sz="1969">
                <a:latin typeface="Consolas" panose="020B0609020204030204" pitchFamily="49" charset="0"/>
                <a:ea typeface="ヒラギノ角ゴ ProN W3" charset="-128"/>
                <a:cs typeface="Consolas" panose="020B0609020204030204" pitchFamily="49" charset="0"/>
              </a:rPr>
              <a:t>task_struct</a:t>
            </a:r>
            <a:r>
              <a:rPr lang="en-US" altLang="en-US" sz="1969">
                <a:ea typeface="ヒラギノ角ゴ ProN W3" charset="-128"/>
                <a:cs typeface="Consolas" panose="020B0609020204030204" pitchFamily="49" charset="0"/>
              </a:rPr>
              <a:t>s.</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They are represented as a doubly-linked list as well as by a hashtable (takes more space, but faster to access: the time/space tradeoff).</a:t>
            </a:r>
          </a:p>
        </p:txBody>
      </p:sp>
      <p:sp>
        <p:nvSpPr>
          <p:cNvPr id="23559" name="Text Box 6">
            <a:extLst>
              <a:ext uri="{FF2B5EF4-FFF2-40B4-BE49-F238E27FC236}">
                <a16:creationId xmlns:a16="http://schemas.microsoft.com/office/drawing/2014/main" id="{3700C90E-4DB9-ED11-2788-251E0F561853}"/>
              </a:ext>
            </a:extLst>
          </p:cNvPr>
          <p:cNvSpPr txBox="1">
            <a:spLocks noChangeArrowheads="1"/>
          </p:cNvSpPr>
          <p:nvPr/>
        </p:nvSpPr>
        <p:spPr bwMode="auto">
          <a:xfrm>
            <a:off x="3385957" y="4422032"/>
            <a:ext cx="5818638" cy="162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292" tIns="32912" rIns="63292" bIns="32912">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1266" b="0">
                <a:latin typeface="Consolas" panose="020B0609020204030204" pitchFamily="49" charset="0"/>
                <a:ea typeface="ヒラギノ角ゴ ProN W3" charset="-128"/>
                <a:cs typeface="Consolas" panose="020B0609020204030204" pitchFamily="49" charset="0"/>
              </a:rPr>
              <a:t>include/linux/sched.h</a:t>
            </a:r>
          </a:p>
          <a:p>
            <a:pPr algn="ctr" eaLnBrk="1" hangingPunct="1">
              <a:spcBef>
                <a:spcPct val="0"/>
              </a:spcBef>
              <a:buClrTx/>
              <a:buFontTx/>
              <a:buNone/>
            </a:pPr>
            <a:endParaRPr lang="en-US" altLang="en-US" sz="1266" b="0">
              <a:latin typeface="Consolas" panose="020B0609020204030204" pitchFamily="49" charset="0"/>
              <a:ea typeface="ヒラギノ角ゴ ProN W3" charset="-128"/>
              <a:cs typeface="Consolas" panose="020B0609020204030204" pitchFamily="49" charset="0"/>
            </a:endParaRPr>
          </a:p>
          <a:p>
            <a:pPr eaLnBrk="1" hangingPunct="1">
              <a:spcBef>
                <a:spcPct val="0"/>
              </a:spcBef>
              <a:buClrTx/>
              <a:buFontTx/>
              <a:buNone/>
            </a:pPr>
            <a:r>
              <a:rPr lang="en-US" altLang="en-US" sz="1266" b="0">
                <a:latin typeface="Consolas" panose="020B0609020204030204" pitchFamily="49" charset="0"/>
                <a:ea typeface="ヒラギノ角ゴ ProN W3" charset="-128"/>
                <a:cs typeface="Consolas" panose="020B0609020204030204" pitchFamily="49" charset="0"/>
              </a:rPr>
              <a:t>/* PID hashing. (shouldnt this be dynamic?) */</a:t>
            </a:r>
          </a:p>
          <a:p>
            <a:pPr eaLnBrk="1" hangingPunct="1">
              <a:spcBef>
                <a:spcPct val="0"/>
              </a:spcBef>
              <a:buClrTx/>
              <a:buFontTx/>
              <a:buNone/>
            </a:pPr>
            <a:r>
              <a:rPr lang="en-US" altLang="en-US" sz="1266" b="0">
                <a:latin typeface="Consolas" panose="020B0609020204030204" pitchFamily="49" charset="0"/>
                <a:ea typeface="ヒラギノ角ゴ ProN W3" charset="-128"/>
                <a:cs typeface="Consolas" panose="020B0609020204030204" pitchFamily="49" charset="0"/>
              </a:rPr>
              <a:t>#define PIDHASH_SZ (4096 &gt;&gt; 2) </a:t>
            </a:r>
          </a:p>
          <a:p>
            <a:pPr eaLnBrk="1" hangingPunct="1">
              <a:spcBef>
                <a:spcPct val="0"/>
              </a:spcBef>
              <a:buClrTx/>
              <a:buFontTx/>
              <a:buNone/>
            </a:pPr>
            <a:r>
              <a:rPr lang="en-US" altLang="en-US" sz="1266" b="0">
                <a:latin typeface="Consolas" panose="020B0609020204030204" pitchFamily="49" charset="0"/>
                <a:ea typeface="ヒラギノ角ゴ ProN W3" charset="-128"/>
                <a:cs typeface="Consolas" panose="020B0609020204030204" pitchFamily="49" charset="0"/>
              </a:rPr>
              <a:t>extern struct task_struct *pidhash[PIDHASH_SZ];</a:t>
            </a:r>
          </a:p>
          <a:p>
            <a:pPr eaLnBrk="1" hangingPunct="1">
              <a:spcBef>
                <a:spcPct val="0"/>
              </a:spcBef>
              <a:buClrTx/>
              <a:buFontTx/>
              <a:buNone/>
            </a:pPr>
            <a:endParaRPr lang="en-US" altLang="en-US" sz="1266" b="0">
              <a:latin typeface="Consolas" panose="020B0609020204030204" pitchFamily="49" charset="0"/>
              <a:ea typeface="ヒラギノ角ゴ ProN W3" charset="-128"/>
              <a:cs typeface="Consolas" panose="020B0609020204030204" pitchFamily="49" charset="0"/>
            </a:endParaRPr>
          </a:p>
          <a:p>
            <a:pPr eaLnBrk="1" hangingPunct="1">
              <a:spcBef>
                <a:spcPct val="0"/>
              </a:spcBef>
              <a:buClrTx/>
              <a:buFontTx/>
              <a:buNone/>
            </a:pPr>
            <a:r>
              <a:rPr lang="en-US" altLang="en-US" sz="1266" b="0">
                <a:latin typeface="Consolas" panose="020B0609020204030204" pitchFamily="49" charset="0"/>
                <a:ea typeface="ヒラギノ角ゴ ProN W3" charset="-128"/>
                <a:cs typeface="Consolas" panose="020B0609020204030204" pitchFamily="49" charset="0"/>
              </a:rPr>
              <a:t>#define pid_hashfn(x) ((((x) &gt;&gt; 8) ^ (x)) &amp; (PIDHASH_SZ - 1)) </a:t>
            </a:r>
          </a:p>
          <a:p>
            <a:pPr eaLnBrk="1" hangingPunct="1">
              <a:spcBef>
                <a:spcPct val="0"/>
              </a:spcBef>
              <a:buClrTx/>
              <a:buFontTx/>
              <a:buNone/>
            </a:pPr>
            <a:r>
              <a:rPr lang="en-US" altLang="en-US" sz="1266" b="0">
                <a:latin typeface="Helvetica Neue Light" charset="0"/>
                <a:ea typeface="ヒラギノ角ゴ ProN W3" charset="-128"/>
                <a:cs typeface="Consolas" panose="020B06090202040302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a:extLst>
              <a:ext uri="{FF2B5EF4-FFF2-40B4-BE49-F238E27FC236}">
                <a16:creationId xmlns:a16="http://schemas.microsoft.com/office/drawing/2014/main" id="{C7053879-1DB8-26A9-9A96-4C8407FF2E2E}"/>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Extracting my_list from the list_head</a:t>
            </a:r>
          </a:p>
        </p:txBody>
      </p:sp>
      <p:sp>
        <p:nvSpPr>
          <p:cNvPr id="57350" name="Rectangle 1">
            <a:extLst>
              <a:ext uri="{FF2B5EF4-FFF2-40B4-BE49-F238E27FC236}">
                <a16:creationId xmlns:a16="http://schemas.microsoft.com/office/drawing/2014/main" id="{23E99FD7-7217-9149-8A0A-BDB77465A8B6}"/>
              </a:ext>
            </a:extLst>
          </p:cNvPr>
          <p:cNvSpPr>
            <a:spLocks noChangeArrowheads="1"/>
          </p:cNvSpPr>
          <p:nvPr/>
        </p:nvSpPr>
        <p:spPr bwMode="auto">
          <a:xfrm>
            <a:off x="2290776" y="1660076"/>
            <a:ext cx="3215211"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msg</a:t>
            </a:r>
            <a:r>
              <a:rPr lang="en-US" altLang="en-US" sz="1266" dirty="0"/>
              <a:t>:</a:t>
            </a:r>
          </a:p>
          <a:p>
            <a:pPr algn="ctr" eaLnBrk="1" hangingPunct="1">
              <a:buClr>
                <a:srgbClr val="000000"/>
              </a:buClr>
              <a:buSzPct val="100000"/>
              <a:buFont typeface="Times New Roman" charset="0"/>
              <a:buNone/>
              <a:defRPr/>
            </a:pPr>
            <a:r>
              <a:rPr lang="en-US" altLang="en-US" sz="1266" dirty="0" err="1"/>
              <a:t>int</a:t>
            </a:r>
            <a:r>
              <a:rPr lang="en-US" altLang="en-US" sz="1266" dirty="0"/>
              <a:t> a</a:t>
            </a:r>
          </a:p>
          <a:p>
            <a:pPr algn="ctr" eaLnBrk="1" hangingPunct="1">
              <a:buClr>
                <a:srgbClr val="000000"/>
              </a:buClr>
              <a:buSzPct val="100000"/>
              <a:buFont typeface="Times New Roman" charset="0"/>
              <a:buNone/>
              <a:defRPr/>
            </a:pPr>
            <a:r>
              <a:rPr lang="en-US" altLang="en-US" sz="1266" dirty="0"/>
              <a:t>char b</a:t>
            </a:r>
          </a:p>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X</a:t>
            </a:r>
          </a:p>
        </p:txBody>
      </p:sp>
      <p:sp>
        <p:nvSpPr>
          <p:cNvPr id="57352" name="Rectangle 2">
            <a:extLst>
              <a:ext uri="{FF2B5EF4-FFF2-40B4-BE49-F238E27FC236}">
                <a16:creationId xmlns:a16="http://schemas.microsoft.com/office/drawing/2014/main" id="{095F71D7-F8A4-8843-87E3-20CFBC5FC3EE}"/>
              </a:ext>
            </a:extLst>
          </p:cNvPr>
          <p:cNvSpPr>
            <a:spLocks noChangeArrowheads="1"/>
          </p:cNvSpPr>
          <p:nvPr/>
        </p:nvSpPr>
        <p:spPr bwMode="auto">
          <a:xfrm>
            <a:off x="2344363" y="4438778"/>
            <a:ext cx="3161624" cy="1561834"/>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a:t>
            </a:r>
            <a:r>
              <a:rPr lang="en-US" altLang="en-US" sz="1266" dirty="0" err="1"/>
              <a:t>pos</a:t>
            </a:r>
            <a:r>
              <a:rPr lang="en-US" altLang="en-US" sz="1266" dirty="0"/>
              <a:t> = </a:t>
            </a:r>
          </a:p>
          <a:p>
            <a:pPr algn="ctr" eaLnBrk="1" hangingPunct="1">
              <a:buClr>
                <a:srgbClr val="000000"/>
              </a:buClr>
              <a:buSzPct val="100000"/>
              <a:buFont typeface="Times New Roman" charset="0"/>
              <a:buNone/>
              <a:defRPr/>
            </a:pPr>
            <a:r>
              <a:rPr lang="en-US" altLang="en-US" sz="1266" dirty="0"/>
              <a:t>(</a:t>
            </a:r>
            <a:r>
              <a:rPr lang="en-US" altLang="en-US" sz="1266" dirty="0" err="1"/>
              <a:t>msg.X</a:t>
            </a:r>
            <a:r>
              <a:rPr lang="en-US" altLang="en-US" sz="1266" dirty="0"/>
              <a:t>)</a:t>
            </a:r>
          </a:p>
        </p:txBody>
      </p:sp>
      <p:sp>
        <p:nvSpPr>
          <p:cNvPr id="60424" name="TextBox 1">
            <a:extLst>
              <a:ext uri="{FF2B5EF4-FFF2-40B4-BE49-F238E27FC236}">
                <a16:creationId xmlns:a16="http://schemas.microsoft.com/office/drawing/2014/main" id="{D39FE80D-653A-3300-723D-E6B5A137CAE9}"/>
              </a:ext>
            </a:extLst>
          </p:cNvPr>
          <p:cNvSpPr txBox="1">
            <a:spLocks noChangeArrowheads="1"/>
          </p:cNvSpPr>
          <p:nvPr/>
        </p:nvSpPr>
        <p:spPr bwMode="auto">
          <a:xfrm>
            <a:off x="4114962" y="3834809"/>
            <a:ext cx="2006062"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66"/>
              <a:t>list_entry(pos, struct msg, X)</a:t>
            </a:r>
          </a:p>
        </p:txBody>
      </p:sp>
      <p:cxnSp>
        <p:nvCxnSpPr>
          <p:cNvPr id="60425" name="Elbow Connector 3">
            <a:extLst>
              <a:ext uri="{FF2B5EF4-FFF2-40B4-BE49-F238E27FC236}">
                <a16:creationId xmlns:a16="http://schemas.microsoft.com/office/drawing/2014/main" id="{39F80101-356C-F6D9-E50A-A11F32CCFCD6}"/>
              </a:ext>
            </a:extLst>
          </p:cNvPr>
          <p:cNvCxnSpPr>
            <a:cxnSpLocks noChangeShapeType="1"/>
            <a:endCxn id="57352" idx="3"/>
          </p:cNvCxnSpPr>
          <p:nvPr/>
        </p:nvCxnSpPr>
        <p:spPr bwMode="auto">
          <a:xfrm rot="5400000">
            <a:off x="5416118" y="4539812"/>
            <a:ext cx="770311" cy="590571"/>
          </a:xfrm>
          <a:prstGeom prst="bent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26" name="Straight Arrow Connector 12">
            <a:extLst>
              <a:ext uri="{FF2B5EF4-FFF2-40B4-BE49-F238E27FC236}">
                <a16:creationId xmlns:a16="http://schemas.microsoft.com/office/drawing/2014/main" id="{AC52A7AD-FE52-1DF7-D551-71082CC24384}"/>
              </a:ext>
            </a:extLst>
          </p:cNvPr>
          <p:cNvCxnSpPr>
            <a:cxnSpLocks noChangeShapeType="1"/>
          </p:cNvCxnSpPr>
          <p:nvPr/>
        </p:nvCxnSpPr>
        <p:spPr bwMode="auto">
          <a:xfrm flipH="1" flipV="1">
            <a:off x="5613160" y="1981598"/>
            <a:ext cx="1554019" cy="19827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27" name="Straight Arrow Connector 14">
            <a:extLst>
              <a:ext uri="{FF2B5EF4-FFF2-40B4-BE49-F238E27FC236}">
                <a16:creationId xmlns:a16="http://schemas.microsoft.com/office/drawing/2014/main" id="{A6AD76B7-7BDC-9519-0C1A-11CAD87E54A7}"/>
              </a:ext>
            </a:extLst>
          </p:cNvPr>
          <p:cNvCxnSpPr>
            <a:cxnSpLocks noChangeShapeType="1"/>
          </p:cNvCxnSpPr>
          <p:nvPr/>
        </p:nvCxnSpPr>
        <p:spPr bwMode="auto">
          <a:xfrm flipH="1" flipV="1">
            <a:off x="5587483" y="3354761"/>
            <a:ext cx="3055567" cy="50126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60428" name="TextBox 15">
            <a:extLst>
              <a:ext uri="{FF2B5EF4-FFF2-40B4-BE49-F238E27FC236}">
                <a16:creationId xmlns:a16="http://schemas.microsoft.com/office/drawing/2014/main" id="{5690D27F-ED09-9987-F362-A02C3B666DC5}"/>
              </a:ext>
            </a:extLst>
          </p:cNvPr>
          <p:cNvSpPr txBox="1">
            <a:spLocks noChangeArrowheads="1"/>
          </p:cNvSpPr>
          <p:nvPr/>
        </p:nvSpPr>
        <p:spPr bwMode="auto">
          <a:xfrm>
            <a:off x="5648885" y="1676822"/>
            <a:ext cx="19927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t>Address 0x1000</a:t>
            </a:r>
          </a:p>
        </p:txBody>
      </p:sp>
      <p:sp>
        <p:nvSpPr>
          <p:cNvPr id="60429" name="TextBox 16">
            <a:extLst>
              <a:ext uri="{FF2B5EF4-FFF2-40B4-BE49-F238E27FC236}">
                <a16:creationId xmlns:a16="http://schemas.microsoft.com/office/drawing/2014/main" id="{0667CE93-C641-B01F-A96B-45E10B9E7795}"/>
              </a:ext>
            </a:extLst>
          </p:cNvPr>
          <p:cNvSpPr txBox="1">
            <a:spLocks noChangeArrowheads="1"/>
          </p:cNvSpPr>
          <p:nvPr/>
        </p:nvSpPr>
        <p:spPr bwMode="auto">
          <a:xfrm>
            <a:off x="7605921" y="3226375"/>
            <a:ext cx="19927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solidFill>
                  <a:srgbClr val="FF0000"/>
                </a:solidFill>
              </a:rPr>
              <a:t>Address 0x1008</a:t>
            </a:r>
          </a:p>
        </p:txBody>
      </p:sp>
      <p:sp>
        <p:nvSpPr>
          <p:cNvPr id="60430" name="TextBox 17">
            <a:extLst>
              <a:ext uri="{FF2B5EF4-FFF2-40B4-BE49-F238E27FC236}">
                <a16:creationId xmlns:a16="http://schemas.microsoft.com/office/drawing/2014/main" id="{0113A599-8B7A-CD6E-8702-5088016B9081}"/>
              </a:ext>
            </a:extLst>
          </p:cNvPr>
          <p:cNvSpPr txBox="1">
            <a:spLocks noChangeArrowheads="1"/>
          </p:cNvSpPr>
          <p:nvPr/>
        </p:nvSpPr>
        <p:spPr bwMode="auto">
          <a:xfrm>
            <a:off x="6536417" y="4972413"/>
            <a:ext cx="3354060" cy="87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88"/>
              <a:t>list_entry identifies the beginning of </a:t>
            </a:r>
          </a:p>
          <a:p>
            <a:r>
              <a:rPr lang="en-US" altLang="en-US" sz="1688"/>
              <a:t>the structure from the position of </a:t>
            </a:r>
          </a:p>
          <a:p>
            <a:r>
              <a:rPr lang="en-US" altLang="en-US" sz="1688"/>
              <a:t>the list pointer!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a:extLst>
              <a:ext uri="{FF2B5EF4-FFF2-40B4-BE49-F238E27FC236}">
                <a16:creationId xmlns:a16="http://schemas.microsoft.com/office/drawing/2014/main" id="{96847FF1-4EC3-58EC-89C2-D4AACF349516}"/>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Extracting my_list from the list_head</a:t>
            </a:r>
          </a:p>
        </p:txBody>
      </p:sp>
      <p:sp>
        <p:nvSpPr>
          <p:cNvPr id="57350" name="Rectangle 1">
            <a:extLst>
              <a:ext uri="{FF2B5EF4-FFF2-40B4-BE49-F238E27FC236}">
                <a16:creationId xmlns:a16="http://schemas.microsoft.com/office/drawing/2014/main" id="{B91F2FD1-D78A-154E-AA5A-403B1C3C35DB}"/>
              </a:ext>
            </a:extLst>
          </p:cNvPr>
          <p:cNvSpPr>
            <a:spLocks noChangeArrowheads="1"/>
          </p:cNvSpPr>
          <p:nvPr/>
        </p:nvSpPr>
        <p:spPr bwMode="auto">
          <a:xfrm>
            <a:off x="2290776" y="1660076"/>
            <a:ext cx="3215211"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msg</a:t>
            </a:r>
            <a:r>
              <a:rPr lang="en-US" altLang="en-US" sz="1266" dirty="0"/>
              <a:t>:</a:t>
            </a:r>
          </a:p>
          <a:p>
            <a:pPr algn="ctr" eaLnBrk="1" hangingPunct="1">
              <a:buClr>
                <a:srgbClr val="000000"/>
              </a:buClr>
              <a:buSzPct val="100000"/>
              <a:buFont typeface="Times New Roman" charset="0"/>
              <a:buNone/>
              <a:defRPr/>
            </a:pPr>
            <a:r>
              <a:rPr lang="en-US" altLang="en-US" sz="1266" dirty="0" err="1"/>
              <a:t>int</a:t>
            </a:r>
            <a:r>
              <a:rPr lang="en-US" altLang="en-US" sz="1266" dirty="0"/>
              <a:t> a</a:t>
            </a:r>
          </a:p>
          <a:p>
            <a:pPr algn="ctr" eaLnBrk="1" hangingPunct="1">
              <a:buClr>
                <a:srgbClr val="000000"/>
              </a:buClr>
              <a:buSzPct val="100000"/>
              <a:buFont typeface="Times New Roman" charset="0"/>
              <a:buNone/>
              <a:defRPr/>
            </a:pPr>
            <a:r>
              <a:rPr lang="en-US" altLang="en-US" sz="1266" dirty="0"/>
              <a:t>char b</a:t>
            </a:r>
          </a:p>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X</a:t>
            </a:r>
          </a:p>
        </p:txBody>
      </p:sp>
      <p:sp>
        <p:nvSpPr>
          <p:cNvPr id="57352" name="Rectangle 2">
            <a:extLst>
              <a:ext uri="{FF2B5EF4-FFF2-40B4-BE49-F238E27FC236}">
                <a16:creationId xmlns:a16="http://schemas.microsoft.com/office/drawing/2014/main" id="{5A9C196A-C903-FA41-BC1E-76A1099471B0}"/>
              </a:ext>
            </a:extLst>
          </p:cNvPr>
          <p:cNvSpPr>
            <a:spLocks noChangeArrowheads="1"/>
          </p:cNvSpPr>
          <p:nvPr/>
        </p:nvSpPr>
        <p:spPr bwMode="auto">
          <a:xfrm>
            <a:off x="2344363" y="4438778"/>
            <a:ext cx="3161624" cy="1561834"/>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a:t>
            </a:r>
            <a:r>
              <a:rPr lang="en-US" altLang="en-US" sz="1266" dirty="0" err="1"/>
              <a:t>pos</a:t>
            </a:r>
            <a:r>
              <a:rPr lang="en-US" altLang="en-US" sz="1266" dirty="0"/>
              <a:t> = </a:t>
            </a:r>
          </a:p>
          <a:p>
            <a:pPr algn="ctr" eaLnBrk="1" hangingPunct="1">
              <a:buClr>
                <a:srgbClr val="000000"/>
              </a:buClr>
              <a:buSzPct val="100000"/>
              <a:buFont typeface="Times New Roman" charset="0"/>
              <a:buNone/>
              <a:defRPr/>
            </a:pPr>
            <a:r>
              <a:rPr lang="en-US" altLang="en-US" sz="1266" dirty="0"/>
              <a:t>(</a:t>
            </a:r>
            <a:r>
              <a:rPr lang="en-US" altLang="en-US" sz="1266" dirty="0" err="1"/>
              <a:t>msg.X</a:t>
            </a:r>
            <a:r>
              <a:rPr lang="en-US" altLang="en-US" sz="1266" dirty="0"/>
              <a:t>)</a:t>
            </a:r>
          </a:p>
        </p:txBody>
      </p:sp>
      <p:sp>
        <p:nvSpPr>
          <p:cNvPr id="62472" name="TextBox 1">
            <a:extLst>
              <a:ext uri="{FF2B5EF4-FFF2-40B4-BE49-F238E27FC236}">
                <a16:creationId xmlns:a16="http://schemas.microsoft.com/office/drawing/2014/main" id="{5AA17C67-900C-1AC3-2756-1B7AC5F1E1A6}"/>
              </a:ext>
            </a:extLst>
          </p:cNvPr>
          <p:cNvSpPr txBox="1">
            <a:spLocks noChangeArrowheads="1"/>
          </p:cNvSpPr>
          <p:nvPr/>
        </p:nvSpPr>
        <p:spPr bwMode="auto">
          <a:xfrm>
            <a:off x="4114962" y="3834809"/>
            <a:ext cx="2006062"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66"/>
              <a:t>list_entry(pos, struct msg, X)</a:t>
            </a:r>
          </a:p>
        </p:txBody>
      </p:sp>
      <p:cxnSp>
        <p:nvCxnSpPr>
          <p:cNvPr id="62473" name="Elbow Connector 3">
            <a:extLst>
              <a:ext uri="{FF2B5EF4-FFF2-40B4-BE49-F238E27FC236}">
                <a16:creationId xmlns:a16="http://schemas.microsoft.com/office/drawing/2014/main" id="{18799C93-8FA0-5EF6-4797-F5721BF66DB3}"/>
              </a:ext>
            </a:extLst>
          </p:cNvPr>
          <p:cNvCxnSpPr>
            <a:cxnSpLocks noChangeShapeType="1"/>
            <a:endCxn id="57352" idx="3"/>
          </p:cNvCxnSpPr>
          <p:nvPr/>
        </p:nvCxnSpPr>
        <p:spPr bwMode="auto">
          <a:xfrm rot="5400000">
            <a:off x="5416118" y="4539812"/>
            <a:ext cx="770311" cy="590571"/>
          </a:xfrm>
          <a:prstGeom prst="bent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474" name="TextBox 15">
            <a:extLst>
              <a:ext uri="{FF2B5EF4-FFF2-40B4-BE49-F238E27FC236}">
                <a16:creationId xmlns:a16="http://schemas.microsoft.com/office/drawing/2014/main" id="{5C7C2D95-68DE-E981-7819-A64804A122CF}"/>
              </a:ext>
            </a:extLst>
          </p:cNvPr>
          <p:cNvSpPr txBox="1">
            <a:spLocks noChangeArrowheads="1"/>
          </p:cNvSpPr>
          <p:nvPr/>
        </p:nvSpPr>
        <p:spPr bwMode="auto">
          <a:xfrm>
            <a:off x="5819693" y="2356706"/>
            <a:ext cx="261610" cy="56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094"/>
              <a:t>-</a:t>
            </a:r>
          </a:p>
        </p:txBody>
      </p:sp>
      <p:sp>
        <p:nvSpPr>
          <p:cNvPr id="62475" name="TextBox 16">
            <a:extLst>
              <a:ext uri="{FF2B5EF4-FFF2-40B4-BE49-F238E27FC236}">
                <a16:creationId xmlns:a16="http://schemas.microsoft.com/office/drawing/2014/main" id="{425F5E43-DD34-187B-2FC2-43F51637C1D3}"/>
              </a:ext>
            </a:extLst>
          </p:cNvPr>
          <p:cNvSpPr txBox="1">
            <a:spLocks noChangeArrowheads="1"/>
          </p:cNvSpPr>
          <p:nvPr/>
        </p:nvSpPr>
        <p:spPr bwMode="auto">
          <a:xfrm>
            <a:off x="6078696" y="2120030"/>
            <a:ext cx="19927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solidFill>
                  <a:srgbClr val="FF0000"/>
                </a:solidFill>
              </a:rPr>
              <a:t>Address 0x1008</a:t>
            </a:r>
          </a:p>
        </p:txBody>
      </p:sp>
      <p:sp>
        <p:nvSpPr>
          <p:cNvPr id="62476" name="TextBox 17">
            <a:extLst>
              <a:ext uri="{FF2B5EF4-FFF2-40B4-BE49-F238E27FC236}">
                <a16:creationId xmlns:a16="http://schemas.microsoft.com/office/drawing/2014/main" id="{A7EBBD07-6CCF-017A-E961-00EFF1177421}"/>
              </a:ext>
            </a:extLst>
          </p:cNvPr>
          <p:cNvSpPr txBox="1">
            <a:spLocks noChangeArrowheads="1"/>
          </p:cNvSpPr>
          <p:nvPr/>
        </p:nvSpPr>
        <p:spPr bwMode="auto">
          <a:xfrm>
            <a:off x="6536417" y="4972413"/>
            <a:ext cx="3354060" cy="87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88"/>
              <a:t>list_entry identifies the beginning of </a:t>
            </a:r>
          </a:p>
          <a:p>
            <a:r>
              <a:rPr lang="en-US" altLang="en-US" sz="1688"/>
              <a:t>the structure from the position of </a:t>
            </a:r>
          </a:p>
          <a:p>
            <a:r>
              <a:rPr lang="en-US" altLang="en-US" sz="1688"/>
              <a:t>the list pointer!</a:t>
            </a:r>
          </a:p>
        </p:txBody>
      </p:sp>
      <p:sp>
        <p:nvSpPr>
          <p:cNvPr id="62477" name="TextBox 18">
            <a:extLst>
              <a:ext uri="{FF2B5EF4-FFF2-40B4-BE49-F238E27FC236}">
                <a16:creationId xmlns:a16="http://schemas.microsoft.com/office/drawing/2014/main" id="{6B14E33C-9797-215A-FD64-04491B016E2D}"/>
              </a:ext>
            </a:extLst>
          </p:cNvPr>
          <p:cNvSpPr txBox="1">
            <a:spLocks noChangeArrowheads="1"/>
          </p:cNvSpPr>
          <p:nvPr/>
        </p:nvSpPr>
        <p:spPr bwMode="auto">
          <a:xfrm>
            <a:off x="6075347" y="2462762"/>
            <a:ext cx="216533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t>Offset    (Y-(Y+8))</a:t>
            </a:r>
          </a:p>
        </p:txBody>
      </p:sp>
      <p:cxnSp>
        <p:nvCxnSpPr>
          <p:cNvPr id="62478" name="Straight Arrow Connector 4">
            <a:extLst>
              <a:ext uri="{FF2B5EF4-FFF2-40B4-BE49-F238E27FC236}">
                <a16:creationId xmlns:a16="http://schemas.microsoft.com/office/drawing/2014/main" id="{53C216BE-A3E8-DFDB-B72C-1ABA89640F14}"/>
              </a:ext>
            </a:extLst>
          </p:cNvPr>
          <p:cNvCxnSpPr>
            <a:cxnSpLocks noChangeShapeType="1"/>
          </p:cNvCxnSpPr>
          <p:nvPr/>
        </p:nvCxnSpPr>
        <p:spPr bwMode="auto">
          <a:xfrm flipV="1">
            <a:off x="7327940" y="2898156"/>
            <a:ext cx="0" cy="93665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2479" name="Straight Arrow Connector 6">
            <a:extLst>
              <a:ext uri="{FF2B5EF4-FFF2-40B4-BE49-F238E27FC236}">
                <a16:creationId xmlns:a16="http://schemas.microsoft.com/office/drawing/2014/main" id="{535E0B23-ED9E-F25F-067D-2556AE6A3C3A}"/>
              </a:ext>
            </a:extLst>
          </p:cNvPr>
          <p:cNvCxnSpPr>
            <a:cxnSpLocks noChangeShapeType="1"/>
          </p:cNvCxnSpPr>
          <p:nvPr/>
        </p:nvCxnSpPr>
        <p:spPr bwMode="auto">
          <a:xfrm flipH="1" flipV="1">
            <a:off x="7863808" y="2874711"/>
            <a:ext cx="750216" cy="9600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480" name="Right Brace 7">
            <a:extLst>
              <a:ext uri="{FF2B5EF4-FFF2-40B4-BE49-F238E27FC236}">
                <a16:creationId xmlns:a16="http://schemas.microsoft.com/office/drawing/2014/main" id="{F2DB29D7-DA89-1408-895F-E1BB2E86E8DC}"/>
              </a:ext>
            </a:extLst>
          </p:cNvPr>
          <p:cNvSpPr>
            <a:spLocks/>
          </p:cNvSpPr>
          <p:nvPr/>
        </p:nvSpPr>
        <p:spPr bwMode="auto">
          <a:xfrm>
            <a:off x="5505987" y="1874424"/>
            <a:ext cx="313706" cy="1607605"/>
          </a:xfrm>
          <a:prstGeom prst="rightBrace">
            <a:avLst>
              <a:gd name="adj1" fmla="val 8351"/>
              <a:gd name="adj2" fmla="val 50000"/>
            </a:avLst>
          </a:prstGeom>
          <a:solidFill>
            <a:srgbClr val="00B8FF"/>
          </a:solidFill>
          <a:ln w="9525">
            <a:solidFill>
              <a:schemeClr val="tx1"/>
            </a:solidFill>
            <a:round/>
            <a:headEnd/>
            <a:tailEnd/>
          </a:ln>
        </p:spPr>
        <p:txBody>
          <a:bodyPr/>
          <a:lstStyle/>
          <a:p>
            <a:pPr algn="ctr" eaLnBrk="1" hangingPunct="1">
              <a:buClr>
                <a:srgbClr val="000000"/>
              </a:buClr>
              <a:buSzPct val="100000"/>
              <a:buFont typeface="Times New Roman" panose="02020603050405020304" pitchFamily="18" charset="0"/>
              <a:buNone/>
            </a:pPr>
            <a:endParaRPr lang="en-US" altLang="en-US" sz="1266"/>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a:extLst>
              <a:ext uri="{FF2B5EF4-FFF2-40B4-BE49-F238E27FC236}">
                <a16:creationId xmlns:a16="http://schemas.microsoft.com/office/drawing/2014/main" id="{0A807F95-6F88-2A9A-150F-9C10D0E9D484}"/>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Extracting my_list from the list_head</a:t>
            </a:r>
          </a:p>
        </p:txBody>
      </p:sp>
      <p:sp>
        <p:nvSpPr>
          <p:cNvPr id="57350" name="Rectangle 1">
            <a:extLst>
              <a:ext uri="{FF2B5EF4-FFF2-40B4-BE49-F238E27FC236}">
                <a16:creationId xmlns:a16="http://schemas.microsoft.com/office/drawing/2014/main" id="{4C4486B2-4AB0-E742-A726-4E69065B5A80}"/>
              </a:ext>
            </a:extLst>
          </p:cNvPr>
          <p:cNvSpPr>
            <a:spLocks noChangeArrowheads="1"/>
          </p:cNvSpPr>
          <p:nvPr/>
        </p:nvSpPr>
        <p:spPr bwMode="auto">
          <a:xfrm>
            <a:off x="2290776" y="1660076"/>
            <a:ext cx="3215211"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msg</a:t>
            </a:r>
            <a:r>
              <a:rPr lang="en-US" altLang="en-US" sz="1266" dirty="0"/>
              <a:t>:</a:t>
            </a:r>
          </a:p>
          <a:p>
            <a:pPr algn="ctr" eaLnBrk="1" hangingPunct="1">
              <a:buClr>
                <a:srgbClr val="000000"/>
              </a:buClr>
              <a:buSzPct val="100000"/>
              <a:buFont typeface="Times New Roman" charset="0"/>
              <a:buNone/>
              <a:defRPr/>
            </a:pPr>
            <a:r>
              <a:rPr lang="en-US" altLang="en-US" sz="1266" dirty="0" err="1"/>
              <a:t>int</a:t>
            </a:r>
            <a:r>
              <a:rPr lang="en-US" altLang="en-US" sz="1266" dirty="0"/>
              <a:t> a</a:t>
            </a:r>
          </a:p>
          <a:p>
            <a:pPr algn="ctr" eaLnBrk="1" hangingPunct="1">
              <a:buClr>
                <a:srgbClr val="000000"/>
              </a:buClr>
              <a:buSzPct val="100000"/>
              <a:buFont typeface="Times New Roman" charset="0"/>
              <a:buNone/>
              <a:defRPr/>
            </a:pPr>
            <a:r>
              <a:rPr lang="en-US" altLang="en-US" sz="1266" dirty="0"/>
              <a:t>char b</a:t>
            </a:r>
          </a:p>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X</a:t>
            </a:r>
          </a:p>
        </p:txBody>
      </p:sp>
      <p:sp>
        <p:nvSpPr>
          <p:cNvPr id="57352" name="Rectangle 2">
            <a:extLst>
              <a:ext uri="{FF2B5EF4-FFF2-40B4-BE49-F238E27FC236}">
                <a16:creationId xmlns:a16="http://schemas.microsoft.com/office/drawing/2014/main" id="{1159EA4C-1746-1540-A86D-5B3E6732CFE6}"/>
              </a:ext>
            </a:extLst>
          </p:cNvPr>
          <p:cNvSpPr>
            <a:spLocks noChangeArrowheads="1"/>
          </p:cNvSpPr>
          <p:nvPr/>
        </p:nvSpPr>
        <p:spPr bwMode="auto">
          <a:xfrm>
            <a:off x="2344363" y="4438778"/>
            <a:ext cx="3161624" cy="1561834"/>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a:t>
            </a:r>
            <a:r>
              <a:rPr lang="en-US" altLang="en-US" sz="1266" dirty="0" err="1"/>
              <a:t>pos</a:t>
            </a:r>
            <a:r>
              <a:rPr lang="en-US" altLang="en-US" sz="1266" dirty="0"/>
              <a:t> = </a:t>
            </a:r>
          </a:p>
          <a:p>
            <a:pPr algn="ctr" eaLnBrk="1" hangingPunct="1">
              <a:buClr>
                <a:srgbClr val="000000"/>
              </a:buClr>
              <a:buSzPct val="100000"/>
              <a:buFont typeface="Times New Roman" charset="0"/>
              <a:buNone/>
              <a:defRPr/>
            </a:pPr>
            <a:r>
              <a:rPr lang="en-US" altLang="en-US" sz="1266" dirty="0"/>
              <a:t>(</a:t>
            </a:r>
            <a:r>
              <a:rPr lang="en-US" altLang="en-US" sz="1266" dirty="0" err="1"/>
              <a:t>msg.X</a:t>
            </a:r>
            <a:r>
              <a:rPr lang="en-US" altLang="en-US" sz="1266" dirty="0"/>
              <a:t>)</a:t>
            </a:r>
          </a:p>
        </p:txBody>
      </p:sp>
      <p:sp>
        <p:nvSpPr>
          <p:cNvPr id="64520" name="TextBox 1">
            <a:extLst>
              <a:ext uri="{FF2B5EF4-FFF2-40B4-BE49-F238E27FC236}">
                <a16:creationId xmlns:a16="http://schemas.microsoft.com/office/drawing/2014/main" id="{F9E42548-73C6-BD95-6A82-B565C2FDEB5C}"/>
              </a:ext>
            </a:extLst>
          </p:cNvPr>
          <p:cNvSpPr txBox="1">
            <a:spLocks noChangeArrowheads="1"/>
          </p:cNvSpPr>
          <p:nvPr/>
        </p:nvSpPr>
        <p:spPr bwMode="auto">
          <a:xfrm>
            <a:off x="4114962" y="3834809"/>
            <a:ext cx="2006062"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66"/>
              <a:t>list_entry(pos, struct msg, X)</a:t>
            </a:r>
          </a:p>
        </p:txBody>
      </p:sp>
      <p:cxnSp>
        <p:nvCxnSpPr>
          <p:cNvPr id="64521" name="Elbow Connector 3">
            <a:extLst>
              <a:ext uri="{FF2B5EF4-FFF2-40B4-BE49-F238E27FC236}">
                <a16:creationId xmlns:a16="http://schemas.microsoft.com/office/drawing/2014/main" id="{9E8F8899-BC5C-3D09-B2CD-41F2C869A7F6}"/>
              </a:ext>
            </a:extLst>
          </p:cNvPr>
          <p:cNvCxnSpPr>
            <a:cxnSpLocks noChangeShapeType="1"/>
            <a:endCxn id="57352" idx="3"/>
          </p:cNvCxnSpPr>
          <p:nvPr/>
        </p:nvCxnSpPr>
        <p:spPr bwMode="auto">
          <a:xfrm rot="5400000">
            <a:off x="5416118" y="4539812"/>
            <a:ext cx="770311" cy="590571"/>
          </a:xfrm>
          <a:prstGeom prst="bent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522" name="TextBox 15">
            <a:extLst>
              <a:ext uri="{FF2B5EF4-FFF2-40B4-BE49-F238E27FC236}">
                <a16:creationId xmlns:a16="http://schemas.microsoft.com/office/drawing/2014/main" id="{1F6427BD-E239-E201-7B6F-78597BB35B64}"/>
              </a:ext>
            </a:extLst>
          </p:cNvPr>
          <p:cNvSpPr txBox="1">
            <a:spLocks noChangeArrowheads="1"/>
          </p:cNvSpPr>
          <p:nvPr/>
        </p:nvSpPr>
        <p:spPr bwMode="auto">
          <a:xfrm>
            <a:off x="6087627" y="2371218"/>
            <a:ext cx="261610" cy="56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094"/>
              <a:t>-</a:t>
            </a:r>
          </a:p>
        </p:txBody>
      </p:sp>
      <p:sp>
        <p:nvSpPr>
          <p:cNvPr id="64523" name="TextBox 16">
            <a:extLst>
              <a:ext uri="{FF2B5EF4-FFF2-40B4-BE49-F238E27FC236}">
                <a16:creationId xmlns:a16="http://schemas.microsoft.com/office/drawing/2014/main" id="{8DF0B6DE-7132-0024-5F60-A203547ECC65}"/>
              </a:ext>
            </a:extLst>
          </p:cNvPr>
          <p:cNvSpPr txBox="1">
            <a:spLocks noChangeArrowheads="1"/>
          </p:cNvSpPr>
          <p:nvPr/>
        </p:nvSpPr>
        <p:spPr bwMode="auto">
          <a:xfrm>
            <a:off x="6078696" y="2120030"/>
            <a:ext cx="19927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solidFill>
                  <a:srgbClr val="FF0000"/>
                </a:solidFill>
              </a:rPr>
              <a:t>Address 0x1008</a:t>
            </a:r>
          </a:p>
        </p:txBody>
      </p:sp>
      <p:sp>
        <p:nvSpPr>
          <p:cNvPr id="64524" name="TextBox 17">
            <a:extLst>
              <a:ext uri="{FF2B5EF4-FFF2-40B4-BE49-F238E27FC236}">
                <a16:creationId xmlns:a16="http://schemas.microsoft.com/office/drawing/2014/main" id="{ED33663F-F37E-1B2E-1DBA-00243BF20BA9}"/>
              </a:ext>
            </a:extLst>
          </p:cNvPr>
          <p:cNvSpPr txBox="1">
            <a:spLocks noChangeArrowheads="1"/>
          </p:cNvSpPr>
          <p:nvPr/>
        </p:nvSpPr>
        <p:spPr bwMode="auto">
          <a:xfrm>
            <a:off x="6536417" y="4972413"/>
            <a:ext cx="3354060" cy="87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88"/>
              <a:t>list_entry identifies the beginning of </a:t>
            </a:r>
          </a:p>
          <a:p>
            <a:r>
              <a:rPr lang="en-US" altLang="en-US" sz="1688"/>
              <a:t>the structure from the position of </a:t>
            </a:r>
          </a:p>
          <a:p>
            <a:r>
              <a:rPr lang="en-US" altLang="en-US" sz="1688"/>
              <a:t>the list pointer!</a:t>
            </a:r>
          </a:p>
        </p:txBody>
      </p:sp>
      <p:sp>
        <p:nvSpPr>
          <p:cNvPr id="64525" name="TextBox 18">
            <a:extLst>
              <a:ext uri="{FF2B5EF4-FFF2-40B4-BE49-F238E27FC236}">
                <a16:creationId xmlns:a16="http://schemas.microsoft.com/office/drawing/2014/main" id="{F172F742-BAF2-70D5-B2D5-2BB97673E8F1}"/>
              </a:ext>
            </a:extLst>
          </p:cNvPr>
          <p:cNvSpPr txBox="1">
            <a:spLocks noChangeArrowheads="1"/>
          </p:cNvSpPr>
          <p:nvPr/>
        </p:nvSpPr>
        <p:spPr bwMode="auto">
          <a:xfrm>
            <a:off x="6075347" y="2462762"/>
            <a:ext cx="204094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t>              0x0008</a:t>
            </a:r>
          </a:p>
        </p:txBody>
      </p:sp>
      <p:cxnSp>
        <p:nvCxnSpPr>
          <p:cNvPr id="64526" name="Straight Arrow Connector 4">
            <a:extLst>
              <a:ext uri="{FF2B5EF4-FFF2-40B4-BE49-F238E27FC236}">
                <a16:creationId xmlns:a16="http://schemas.microsoft.com/office/drawing/2014/main" id="{11288E8B-1DD9-B668-694B-70B081135A98}"/>
              </a:ext>
            </a:extLst>
          </p:cNvPr>
          <p:cNvCxnSpPr>
            <a:cxnSpLocks noChangeShapeType="1"/>
          </p:cNvCxnSpPr>
          <p:nvPr/>
        </p:nvCxnSpPr>
        <p:spPr bwMode="auto">
          <a:xfrm flipV="1">
            <a:off x="7327940" y="2898156"/>
            <a:ext cx="0" cy="93665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27" name="Straight Arrow Connector 6">
            <a:extLst>
              <a:ext uri="{FF2B5EF4-FFF2-40B4-BE49-F238E27FC236}">
                <a16:creationId xmlns:a16="http://schemas.microsoft.com/office/drawing/2014/main" id="{CB0B5706-E3BA-D6AC-8660-1FC124F7E5ED}"/>
              </a:ext>
            </a:extLst>
          </p:cNvPr>
          <p:cNvCxnSpPr>
            <a:cxnSpLocks noChangeShapeType="1"/>
          </p:cNvCxnSpPr>
          <p:nvPr/>
        </p:nvCxnSpPr>
        <p:spPr bwMode="auto">
          <a:xfrm flipH="1" flipV="1">
            <a:off x="7863808" y="2874711"/>
            <a:ext cx="750216" cy="9600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28" name="Straight Arrow Connector 8">
            <a:extLst>
              <a:ext uri="{FF2B5EF4-FFF2-40B4-BE49-F238E27FC236}">
                <a16:creationId xmlns:a16="http://schemas.microsoft.com/office/drawing/2014/main" id="{8B4F2397-95D0-0144-BA42-613677C05CD5}"/>
              </a:ext>
            </a:extLst>
          </p:cNvPr>
          <p:cNvCxnSpPr>
            <a:cxnSpLocks noChangeShapeType="1"/>
          </p:cNvCxnSpPr>
          <p:nvPr/>
        </p:nvCxnSpPr>
        <p:spPr bwMode="auto">
          <a:xfrm flipH="1">
            <a:off x="5579669" y="2406943"/>
            <a:ext cx="462187" cy="1002521"/>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a:extLst>
              <a:ext uri="{FF2B5EF4-FFF2-40B4-BE49-F238E27FC236}">
                <a16:creationId xmlns:a16="http://schemas.microsoft.com/office/drawing/2014/main" id="{6AE859D1-47BA-0BD2-85E7-894FA4F37B42}"/>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Extracting my_list from the list_head</a:t>
            </a:r>
          </a:p>
        </p:txBody>
      </p:sp>
      <p:sp>
        <p:nvSpPr>
          <p:cNvPr id="57350" name="Rectangle 1">
            <a:extLst>
              <a:ext uri="{FF2B5EF4-FFF2-40B4-BE49-F238E27FC236}">
                <a16:creationId xmlns:a16="http://schemas.microsoft.com/office/drawing/2014/main" id="{9471F08A-B714-F241-8468-C321497B451E}"/>
              </a:ext>
            </a:extLst>
          </p:cNvPr>
          <p:cNvSpPr>
            <a:spLocks noChangeArrowheads="1"/>
          </p:cNvSpPr>
          <p:nvPr/>
        </p:nvSpPr>
        <p:spPr bwMode="auto">
          <a:xfrm>
            <a:off x="2290776" y="1660076"/>
            <a:ext cx="3215211"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msg</a:t>
            </a:r>
            <a:r>
              <a:rPr lang="en-US" altLang="en-US" sz="1266" dirty="0"/>
              <a:t>:</a:t>
            </a:r>
          </a:p>
          <a:p>
            <a:pPr algn="ctr" eaLnBrk="1" hangingPunct="1">
              <a:buClr>
                <a:srgbClr val="000000"/>
              </a:buClr>
              <a:buSzPct val="100000"/>
              <a:buFont typeface="Times New Roman" charset="0"/>
              <a:buNone/>
              <a:defRPr/>
            </a:pPr>
            <a:r>
              <a:rPr lang="en-US" altLang="en-US" sz="1266" dirty="0" err="1"/>
              <a:t>int</a:t>
            </a:r>
            <a:r>
              <a:rPr lang="en-US" altLang="en-US" sz="1266" dirty="0"/>
              <a:t> a</a:t>
            </a:r>
          </a:p>
          <a:p>
            <a:pPr algn="ctr" eaLnBrk="1" hangingPunct="1">
              <a:buClr>
                <a:srgbClr val="000000"/>
              </a:buClr>
              <a:buSzPct val="100000"/>
              <a:buFont typeface="Times New Roman" charset="0"/>
              <a:buNone/>
              <a:defRPr/>
            </a:pPr>
            <a:r>
              <a:rPr lang="en-US" altLang="en-US" sz="1266" dirty="0"/>
              <a:t>char b</a:t>
            </a:r>
          </a:p>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X</a:t>
            </a:r>
          </a:p>
        </p:txBody>
      </p:sp>
      <p:sp>
        <p:nvSpPr>
          <p:cNvPr id="57352" name="Rectangle 2">
            <a:extLst>
              <a:ext uri="{FF2B5EF4-FFF2-40B4-BE49-F238E27FC236}">
                <a16:creationId xmlns:a16="http://schemas.microsoft.com/office/drawing/2014/main" id="{3DF76ECD-34C3-2848-9289-95A71D7AA98F}"/>
              </a:ext>
            </a:extLst>
          </p:cNvPr>
          <p:cNvSpPr>
            <a:spLocks noChangeArrowheads="1"/>
          </p:cNvSpPr>
          <p:nvPr/>
        </p:nvSpPr>
        <p:spPr bwMode="auto">
          <a:xfrm>
            <a:off x="2344363" y="4438778"/>
            <a:ext cx="3161624" cy="1561834"/>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a:t>
            </a:r>
            <a:r>
              <a:rPr lang="en-US" altLang="en-US" sz="1266" dirty="0" err="1"/>
              <a:t>pos</a:t>
            </a:r>
            <a:r>
              <a:rPr lang="en-US" altLang="en-US" sz="1266" dirty="0"/>
              <a:t> = </a:t>
            </a:r>
          </a:p>
          <a:p>
            <a:pPr algn="ctr" eaLnBrk="1" hangingPunct="1">
              <a:buClr>
                <a:srgbClr val="000000"/>
              </a:buClr>
              <a:buSzPct val="100000"/>
              <a:buFont typeface="Times New Roman" charset="0"/>
              <a:buNone/>
              <a:defRPr/>
            </a:pPr>
            <a:r>
              <a:rPr lang="en-US" altLang="en-US" sz="1266" dirty="0"/>
              <a:t>(</a:t>
            </a:r>
            <a:r>
              <a:rPr lang="en-US" altLang="en-US" sz="1266" dirty="0" err="1"/>
              <a:t>msg.X</a:t>
            </a:r>
            <a:r>
              <a:rPr lang="en-US" altLang="en-US" sz="1266" dirty="0"/>
              <a:t>)</a:t>
            </a:r>
          </a:p>
        </p:txBody>
      </p:sp>
      <p:sp>
        <p:nvSpPr>
          <p:cNvPr id="66568" name="TextBox 1">
            <a:extLst>
              <a:ext uri="{FF2B5EF4-FFF2-40B4-BE49-F238E27FC236}">
                <a16:creationId xmlns:a16="http://schemas.microsoft.com/office/drawing/2014/main" id="{290E1E9A-9A60-AFB2-F71F-36B3F2E21084}"/>
              </a:ext>
            </a:extLst>
          </p:cNvPr>
          <p:cNvSpPr txBox="1">
            <a:spLocks noChangeArrowheads="1"/>
          </p:cNvSpPr>
          <p:nvPr/>
        </p:nvSpPr>
        <p:spPr bwMode="auto">
          <a:xfrm>
            <a:off x="4114962" y="3834809"/>
            <a:ext cx="2006062"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66"/>
              <a:t>list_entry(pos, struct msg, X)</a:t>
            </a:r>
          </a:p>
        </p:txBody>
      </p:sp>
      <p:cxnSp>
        <p:nvCxnSpPr>
          <p:cNvPr id="66569" name="Elbow Connector 3">
            <a:extLst>
              <a:ext uri="{FF2B5EF4-FFF2-40B4-BE49-F238E27FC236}">
                <a16:creationId xmlns:a16="http://schemas.microsoft.com/office/drawing/2014/main" id="{093A3479-E7DF-2163-EB33-72CA492D981C}"/>
              </a:ext>
            </a:extLst>
          </p:cNvPr>
          <p:cNvCxnSpPr>
            <a:cxnSpLocks noChangeShapeType="1"/>
            <a:endCxn id="57352" idx="3"/>
          </p:cNvCxnSpPr>
          <p:nvPr/>
        </p:nvCxnSpPr>
        <p:spPr bwMode="auto">
          <a:xfrm rot="5400000">
            <a:off x="5416118" y="4539812"/>
            <a:ext cx="770311" cy="590571"/>
          </a:xfrm>
          <a:prstGeom prst="bent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570" name="TextBox 16">
            <a:extLst>
              <a:ext uri="{FF2B5EF4-FFF2-40B4-BE49-F238E27FC236}">
                <a16:creationId xmlns:a16="http://schemas.microsoft.com/office/drawing/2014/main" id="{896D6FB4-9ED2-B3CC-45F9-EAF07B4160B2}"/>
              </a:ext>
            </a:extLst>
          </p:cNvPr>
          <p:cNvSpPr txBox="1">
            <a:spLocks noChangeArrowheads="1"/>
          </p:cNvSpPr>
          <p:nvPr/>
        </p:nvSpPr>
        <p:spPr bwMode="auto">
          <a:xfrm>
            <a:off x="6078696" y="2120030"/>
            <a:ext cx="19927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solidFill>
                  <a:srgbClr val="FF0000"/>
                </a:solidFill>
              </a:rPr>
              <a:t>Address 0x1000</a:t>
            </a:r>
          </a:p>
        </p:txBody>
      </p:sp>
      <p:sp>
        <p:nvSpPr>
          <p:cNvPr id="66571" name="TextBox 17">
            <a:extLst>
              <a:ext uri="{FF2B5EF4-FFF2-40B4-BE49-F238E27FC236}">
                <a16:creationId xmlns:a16="http://schemas.microsoft.com/office/drawing/2014/main" id="{F1722FF0-B7AC-6208-FA98-9CC199841907}"/>
              </a:ext>
            </a:extLst>
          </p:cNvPr>
          <p:cNvSpPr txBox="1">
            <a:spLocks noChangeArrowheads="1"/>
          </p:cNvSpPr>
          <p:nvPr/>
        </p:nvSpPr>
        <p:spPr bwMode="auto">
          <a:xfrm>
            <a:off x="6536417" y="4972413"/>
            <a:ext cx="3354060" cy="87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88"/>
              <a:t>list_entry identifies the beginning of </a:t>
            </a:r>
          </a:p>
          <a:p>
            <a:r>
              <a:rPr lang="en-US" altLang="en-US" sz="1688"/>
              <a:t>the structure from the position of </a:t>
            </a:r>
          </a:p>
          <a:p>
            <a:r>
              <a:rPr lang="en-US" altLang="en-US" sz="1688"/>
              <a:t>the list pointer!</a:t>
            </a:r>
          </a:p>
        </p:txBody>
      </p:sp>
      <p:cxnSp>
        <p:nvCxnSpPr>
          <p:cNvPr id="66572" name="Straight Arrow Connector 5">
            <a:extLst>
              <a:ext uri="{FF2B5EF4-FFF2-40B4-BE49-F238E27FC236}">
                <a16:creationId xmlns:a16="http://schemas.microsoft.com/office/drawing/2014/main" id="{82D7CEC9-99E2-7EE8-4415-3C575C879CD7}"/>
              </a:ext>
            </a:extLst>
          </p:cNvPr>
          <p:cNvCxnSpPr>
            <a:cxnSpLocks noChangeShapeType="1"/>
          </p:cNvCxnSpPr>
          <p:nvPr/>
        </p:nvCxnSpPr>
        <p:spPr bwMode="auto">
          <a:xfrm flipH="1" flipV="1">
            <a:off x="5613161" y="1928010"/>
            <a:ext cx="465535" cy="19202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a:extLst>
              <a:ext uri="{FF2B5EF4-FFF2-40B4-BE49-F238E27FC236}">
                <a16:creationId xmlns:a16="http://schemas.microsoft.com/office/drawing/2014/main" id="{FA112026-275B-45A7-37ED-0CC6B62BAFB6}"/>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Iterating Over Process List</a:t>
            </a:r>
          </a:p>
        </p:txBody>
      </p:sp>
      <p:sp>
        <p:nvSpPr>
          <p:cNvPr id="68611" name="Text Box 2">
            <a:extLst>
              <a:ext uri="{FF2B5EF4-FFF2-40B4-BE49-F238E27FC236}">
                <a16:creationId xmlns:a16="http://schemas.microsoft.com/office/drawing/2014/main" id="{F733D0FA-23BA-36CF-F804-933E59401C18}"/>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68615" name="Text Box 6">
            <a:extLst>
              <a:ext uri="{FF2B5EF4-FFF2-40B4-BE49-F238E27FC236}">
                <a16:creationId xmlns:a16="http://schemas.microsoft.com/office/drawing/2014/main" id="{3C1C1B55-CE73-1AA3-3907-07A840197450}"/>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647700">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r>
              <a:rPr lang="en-US" altLang="en-US" sz="1969"/>
              <a:t>struct task_struct *task; </a:t>
            </a:r>
          </a:p>
          <a:p>
            <a:pPr eaLnBrk="1" hangingPunct="1"/>
            <a:r>
              <a:rPr lang="en-US" altLang="en-US" sz="1969"/>
              <a:t>struct list_head *list; </a:t>
            </a:r>
          </a:p>
          <a:p>
            <a:pPr eaLnBrk="1" hangingPunct="1"/>
            <a:r>
              <a:rPr lang="en-US" altLang="en-US" sz="1969"/>
              <a:t>list_for_each(list, &amp;current-&gt;children) { </a:t>
            </a:r>
          </a:p>
          <a:p>
            <a:pPr lvl="1"/>
            <a:r>
              <a:rPr lang="en-US" altLang="en-US" sz="1617"/>
              <a:t>task = list_entry(list, struct task_struct, sibling); </a:t>
            </a:r>
          </a:p>
          <a:p>
            <a:pPr lvl="1"/>
            <a:r>
              <a:rPr lang="en-US" altLang="en-US" sz="1617"/>
              <a:t>/* task now points to one of current’s children */ </a:t>
            </a:r>
          </a:p>
          <a:p>
            <a:pPr eaLnBrk="1" hangingPunct="1"/>
            <a:r>
              <a:rPr lang="en-US" altLang="en-US" sz="1969"/>
              <a:t>}</a:t>
            </a:r>
            <a:endParaRPr lang="en-US" altLang="en-US" sz="1969">
              <a:ea typeface="ヒラギノ角ゴ ProN W3"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a:extLst>
              <a:ext uri="{FF2B5EF4-FFF2-40B4-BE49-F238E27FC236}">
                <a16:creationId xmlns:a16="http://schemas.microsoft.com/office/drawing/2014/main" id="{CAA67F85-27CC-6F65-DA8F-78170D8363D6}"/>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Wait Queues</a:t>
            </a:r>
          </a:p>
        </p:txBody>
      </p:sp>
      <p:sp>
        <p:nvSpPr>
          <p:cNvPr id="70659" name="Text Box 2">
            <a:extLst>
              <a:ext uri="{FF2B5EF4-FFF2-40B4-BE49-F238E27FC236}">
                <a16:creationId xmlns:a16="http://schemas.microsoft.com/office/drawing/2014/main" id="{4BECC16A-1ADF-5563-D8FB-4D0BA949FC9B}"/>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70663" name="Text Box 6">
            <a:extLst>
              <a:ext uri="{FF2B5EF4-FFF2-40B4-BE49-F238E27FC236}">
                <a16:creationId xmlns:a16="http://schemas.microsoft.com/office/drawing/2014/main" id="{539DC4DD-1614-7547-00CC-5EC6C09F68DF}"/>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You can create a wait queue as follows:</a:t>
            </a:r>
          </a:p>
          <a:p>
            <a:pPr lvl="1" eaLnBrk="1" hangingPunct="1">
              <a:buFont typeface="Arial" panose="020B0604020202020204" pitchFamily="34" charset="0"/>
              <a:buChar char="–"/>
            </a:pPr>
            <a:r>
              <a:rPr lang="en-US" altLang="en-US" sz="1617">
                <a:ea typeface="ヒラギノ角ゴ ProN W3" charset="-128"/>
              </a:rPr>
              <a:t>wait_queue_head_t my_queue;</a:t>
            </a:r>
          </a:p>
          <a:p>
            <a:pPr lvl="1" eaLnBrk="1" hangingPunct="1">
              <a:buFont typeface="Arial" panose="020B0604020202020204" pitchFamily="34" charset="0"/>
              <a:buChar char="–"/>
            </a:pPr>
            <a:r>
              <a:rPr lang="en-US" altLang="en-US" sz="1617">
                <a:ea typeface="ヒラギノ角ゴ ProN W3" charset="-128"/>
              </a:rPr>
              <a:t>init_waitqueue_head(&amp;my_queue);</a:t>
            </a:r>
          </a:p>
          <a:p>
            <a:pPr eaLnBrk="1" hangingPunct="1">
              <a:buFont typeface="Arial" panose="020B0604020202020204" pitchFamily="34" charset="0"/>
              <a:buChar char="•"/>
            </a:pPr>
            <a:r>
              <a:rPr lang="en-US" altLang="en-US" sz="1969">
                <a:ea typeface="ヒラギノ角ゴ ProN W3" charset="-128"/>
              </a:rPr>
              <a:t>Sleep on the queue with:</a:t>
            </a:r>
          </a:p>
          <a:p>
            <a:pPr lvl="1" eaLnBrk="1" hangingPunct="1">
              <a:buFont typeface="Arial" panose="020B0604020202020204" pitchFamily="34" charset="0"/>
              <a:buChar char="–"/>
            </a:pPr>
            <a:r>
              <a:rPr lang="en-US" altLang="en-US" sz="1617">
                <a:ea typeface="ヒラギノ角ゴ ProN W3" charset="-128"/>
              </a:rPr>
              <a:t>interruptible_sleep_on(&amp;my_queue);</a:t>
            </a:r>
          </a:p>
          <a:p>
            <a:pPr lvl="1" eaLnBrk="1" hangingPunct="1">
              <a:buFont typeface="Arial" panose="020B0604020202020204" pitchFamily="34" charset="0"/>
              <a:buChar char="–"/>
            </a:pPr>
            <a:r>
              <a:rPr lang="en-US" altLang="en-US" sz="1617">
                <a:ea typeface="ヒラギノ角ゴ ProN W3" charset="-128"/>
              </a:rPr>
              <a:t>wait_event_interruptible(&amp;my_queue, any_boolean_expression);</a:t>
            </a:r>
          </a:p>
          <a:p>
            <a:pPr eaLnBrk="1" hangingPunct="1">
              <a:buFont typeface="Arial" panose="020B0604020202020204" pitchFamily="34" charset="0"/>
              <a:buChar char="•"/>
            </a:pPr>
            <a:r>
              <a:rPr lang="en-US" altLang="en-US" sz="1969">
                <a:ea typeface="ヒラギノ角ゴ ProN W3" charset="-128"/>
              </a:rPr>
              <a:t>Wake up with:</a:t>
            </a:r>
          </a:p>
          <a:p>
            <a:pPr lvl="1" eaLnBrk="1" hangingPunct="1">
              <a:buFont typeface="Arial" panose="020B0604020202020204" pitchFamily="34" charset="0"/>
              <a:buChar char="–"/>
            </a:pPr>
            <a:r>
              <a:rPr lang="en-US" altLang="en-US" sz="1617">
                <a:ea typeface="ヒラギノ角ゴ ProN W3" charset="-128"/>
              </a:rPr>
              <a:t>wake_up_interruptible_sync(&amp;my_queue);</a:t>
            </a:r>
          </a:p>
          <a:p>
            <a:pPr eaLnBrk="1" hangingPunct="1">
              <a:buFont typeface="Arial" panose="020B0604020202020204" pitchFamily="34" charset="0"/>
              <a:buChar char="•"/>
            </a:pPr>
            <a:r>
              <a:rPr lang="en-US" altLang="en-US" sz="1969">
                <a:ea typeface="ヒラギノ角ゴ ProN W3" charset="-128"/>
              </a:rPr>
              <a:t>References: </a:t>
            </a:r>
          </a:p>
          <a:p>
            <a:pPr lvl="1" eaLnBrk="1" hangingPunct="1">
              <a:buFont typeface="Arial" panose="020B0604020202020204" pitchFamily="34" charset="0"/>
              <a:buChar char="–"/>
            </a:pPr>
            <a:r>
              <a:rPr lang="en-US" altLang="en-US" sz="1617">
                <a:ea typeface="ヒラギノ角ゴ ProN W3" charset="-128"/>
              </a:rPr>
              <a:t>http://rplinux.blogspot.com/2009/10/kernel-wait-queues.html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a:extLst>
              <a:ext uri="{FF2B5EF4-FFF2-40B4-BE49-F238E27FC236}">
                <a16:creationId xmlns:a16="http://schemas.microsoft.com/office/drawing/2014/main" id="{854B1DEA-3121-EDEF-F694-A076FA77E6B9}"/>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Joining a Task</a:t>
            </a:r>
          </a:p>
        </p:txBody>
      </p:sp>
      <p:sp>
        <p:nvSpPr>
          <p:cNvPr id="72707" name="Text Box 2">
            <a:extLst>
              <a:ext uri="{FF2B5EF4-FFF2-40B4-BE49-F238E27FC236}">
                <a16:creationId xmlns:a16="http://schemas.microsoft.com/office/drawing/2014/main" id="{192F9CE3-512F-573B-602D-522744786E03}"/>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72711" name="Text Box 6">
            <a:extLst>
              <a:ext uri="{FF2B5EF4-FFF2-40B4-BE49-F238E27FC236}">
                <a16:creationId xmlns:a16="http://schemas.microsoft.com/office/drawing/2014/main" id="{D04CC9E2-2D22-2622-EF43-AB97988D0608}"/>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join(task pid) {</a:t>
            </a:r>
          </a:p>
          <a:p>
            <a:pPr lvl="1" eaLnBrk="1" hangingPunct="1">
              <a:buFont typeface="Arial" panose="020B0604020202020204" pitchFamily="34" charset="0"/>
              <a:buChar char="–"/>
            </a:pPr>
            <a:r>
              <a:rPr lang="en-US" altLang="en-US" sz="1617">
                <a:ea typeface="ヒラギノ角ゴ ProN W3" charset="-128"/>
              </a:rPr>
              <a:t>Do the following steps atomically:</a:t>
            </a:r>
          </a:p>
          <a:p>
            <a:pPr lvl="1" eaLnBrk="1" hangingPunct="1">
              <a:buFont typeface="Arial" panose="020B0604020202020204" pitchFamily="34" charset="0"/>
              <a:buChar char="–"/>
            </a:pPr>
            <a:r>
              <a:rPr lang="en-US" altLang="en-US" sz="1617">
                <a:ea typeface="ヒラギノ角ゴ ProN W3" charset="-128"/>
              </a:rPr>
              <a:t>If the pid is null, return</a:t>
            </a:r>
          </a:p>
          <a:p>
            <a:pPr lvl="1" eaLnBrk="1" hangingPunct="1">
              <a:buFont typeface="Arial" panose="020B0604020202020204" pitchFamily="34" charset="0"/>
              <a:buChar char="–"/>
            </a:pPr>
            <a:r>
              <a:rPr lang="en-US" altLang="en-US" sz="1617">
                <a:ea typeface="ヒラギノ角ゴ ProN W3" charset="-128"/>
              </a:rPr>
              <a:t>If the pid has already terminated, return</a:t>
            </a:r>
          </a:p>
          <a:p>
            <a:pPr lvl="1" eaLnBrk="1" hangingPunct="1">
              <a:buFont typeface="Arial" panose="020B0604020202020204" pitchFamily="34" charset="0"/>
              <a:buChar char="–"/>
            </a:pPr>
            <a:r>
              <a:rPr lang="en-US" altLang="en-US" sz="1617">
                <a:ea typeface="ヒラギノ角ゴ ProN W3" charset="-128"/>
              </a:rPr>
              <a:t>If pid.joinTo is not null, return</a:t>
            </a:r>
          </a:p>
          <a:p>
            <a:pPr lvl="1" eaLnBrk="1" hangingPunct="1">
              <a:buFont typeface="Arial" panose="020B0604020202020204" pitchFamily="34" charset="0"/>
              <a:buChar char="–"/>
            </a:pPr>
            <a:r>
              <a:rPr lang="en-US" altLang="en-US" sz="1617">
                <a:ea typeface="ヒラギノ角ゴ ProN W3" charset="-128"/>
              </a:rPr>
              <a:t>pid.joinTo = current</a:t>
            </a:r>
          </a:p>
          <a:p>
            <a:pPr lvl="1" eaLnBrk="1" hangingPunct="1">
              <a:buFont typeface="Arial" panose="020B0604020202020204" pitchFamily="34" charset="0"/>
              <a:buChar char="–"/>
            </a:pPr>
            <a:r>
              <a:rPr lang="en-US" altLang="en-US" sz="1617">
                <a:ea typeface="ヒラギノ角ゴ ProN W3" charset="-128"/>
              </a:rPr>
              <a:t>Block</a:t>
            </a:r>
          </a:p>
          <a:p>
            <a:pPr eaLnBrk="1" hangingPunct="1">
              <a:buFont typeface="Arial" panose="020B0604020202020204" pitchFamily="34" charset="0"/>
              <a:buChar char="•"/>
            </a:pP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On Terminate {</a:t>
            </a:r>
          </a:p>
          <a:p>
            <a:pPr lvl="1" eaLnBrk="1" hangingPunct="1">
              <a:buFont typeface="Arial" panose="020B0604020202020204" pitchFamily="34" charset="0"/>
              <a:buChar char="–"/>
            </a:pPr>
            <a:r>
              <a:rPr lang="en-US" altLang="en-US" sz="1617">
                <a:ea typeface="ヒラギノ角ゴ ProN W3" charset="-128"/>
              </a:rPr>
              <a:t>If joinTo is not null, wakeup joinTo</a:t>
            </a:r>
          </a:p>
          <a:p>
            <a:pPr eaLnBrk="1" hangingPunct="1">
              <a:buFont typeface="Arial" panose="020B0604020202020204" pitchFamily="34" charset="0"/>
              <a:buChar char="•"/>
            </a:pPr>
            <a:r>
              <a:rPr lang="en-US" altLang="en-US" sz="1969">
                <a:ea typeface="ヒラギノ角ゴ ProN W3" charset="-128"/>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a:extLst>
              <a:ext uri="{FF2B5EF4-FFF2-40B4-BE49-F238E27FC236}">
                <a16:creationId xmlns:a16="http://schemas.microsoft.com/office/drawing/2014/main" id="{AD6B29EA-E5EE-D040-3BBF-FFD0F457EA09}"/>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Joining a Task</a:t>
            </a:r>
          </a:p>
        </p:txBody>
      </p:sp>
      <p:sp>
        <p:nvSpPr>
          <p:cNvPr id="74755" name="Text Box 2">
            <a:extLst>
              <a:ext uri="{FF2B5EF4-FFF2-40B4-BE49-F238E27FC236}">
                <a16:creationId xmlns:a16="http://schemas.microsoft.com/office/drawing/2014/main" id="{DC02E73A-1388-CEB4-E220-0E0732A3FAB2}"/>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74759" name="Text Box 6">
            <a:extLst>
              <a:ext uri="{FF2B5EF4-FFF2-40B4-BE49-F238E27FC236}">
                <a16:creationId xmlns:a16="http://schemas.microsoft.com/office/drawing/2014/main" id="{063C0820-7F42-742E-C0A5-C474451A149A}"/>
              </a:ext>
            </a:extLst>
          </p:cNvPr>
          <p:cNvSpPr txBox="1">
            <a:spLocks noChangeArrowheads="1"/>
          </p:cNvSpPr>
          <p:nvPr/>
        </p:nvSpPr>
        <p:spPr bwMode="auto">
          <a:xfrm>
            <a:off x="2209279" y="1874424"/>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join(task pid) {</a:t>
            </a:r>
          </a:p>
          <a:p>
            <a:pPr lvl="1" eaLnBrk="1" hangingPunct="1">
              <a:buFont typeface="Arial" panose="020B0604020202020204" pitchFamily="34" charset="0"/>
              <a:buChar char="–"/>
            </a:pPr>
            <a:r>
              <a:rPr lang="en-US" altLang="en-US" sz="1617">
                <a:ea typeface="ヒラギノ角ゴ ProN W3" charset="-128"/>
              </a:rPr>
              <a:t>Do the following steps atomically:</a:t>
            </a:r>
          </a:p>
          <a:p>
            <a:pPr lvl="1" eaLnBrk="1" hangingPunct="1">
              <a:buFont typeface="Arial" panose="020B0604020202020204" pitchFamily="34" charset="0"/>
              <a:buChar char="–"/>
            </a:pPr>
            <a:r>
              <a:rPr lang="en-US" altLang="en-US" sz="1617">
                <a:ea typeface="ヒラギノ角ゴ ProN W3" charset="-128"/>
              </a:rPr>
              <a:t>If the pid is null, return</a:t>
            </a:r>
          </a:p>
          <a:p>
            <a:pPr lvl="1" eaLnBrk="1" hangingPunct="1">
              <a:buFont typeface="Arial" panose="020B0604020202020204" pitchFamily="34" charset="0"/>
              <a:buChar char="–"/>
            </a:pPr>
            <a:r>
              <a:rPr lang="en-US" altLang="en-US" sz="1617">
                <a:ea typeface="ヒラギノ角ゴ ProN W3" charset="-128"/>
              </a:rPr>
              <a:t>If the pid has already terminated, return</a:t>
            </a:r>
          </a:p>
          <a:p>
            <a:pPr lvl="1" eaLnBrk="1" hangingPunct="1">
              <a:buFont typeface="Arial" panose="020B0604020202020204" pitchFamily="34" charset="0"/>
              <a:buChar char="–"/>
            </a:pPr>
            <a:r>
              <a:rPr lang="en-US" altLang="en-US" sz="1617">
                <a:ea typeface="ヒラギノ角ゴ ProN W3" charset="-128"/>
              </a:rPr>
              <a:t>If pid.joinTo is not null, return</a:t>
            </a:r>
          </a:p>
          <a:p>
            <a:pPr lvl="1" eaLnBrk="1" hangingPunct="1">
              <a:buFont typeface="Arial" panose="020B0604020202020204" pitchFamily="34" charset="0"/>
              <a:buChar char="–"/>
            </a:pPr>
            <a:r>
              <a:rPr lang="en-US" altLang="en-US" sz="1617">
                <a:ea typeface="ヒラギノ角ゴ ProN W3" charset="-128"/>
              </a:rPr>
              <a:t>pid.joinTo = current</a:t>
            </a:r>
          </a:p>
          <a:p>
            <a:pPr lvl="2" eaLnBrk="1" hangingPunct="1">
              <a:buFont typeface="Arial" panose="020B0604020202020204" pitchFamily="34" charset="0"/>
              <a:buChar char="–"/>
            </a:pPr>
            <a:r>
              <a:rPr lang="en-US" altLang="en-US" sz="1406">
                <a:ea typeface="ヒラギノ角ゴ ProN W3" charset="-128"/>
              </a:rPr>
              <a:t>Initialize pid.joinTo to NULL on fork()</a:t>
            </a:r>
          </a:p>
          <a:p>
            <a:pPr lvl="1" eaLnBrk="1" hangingPunct="1">
              <a:buFont typeface="Arial" panose="020B0604020202020204" pitchFamily="34" charset="0"/>
              <a:buChar char="–"/>
            </a:pPr>
            <a:r>
              <a:rPr lang="en-US" altLang="en-US" sz="1617">
                <a:ea typeface="ヒラギノ角ゴ ProN W3" charset="-128"/>
              </a:rPr>
              <a:t>Block</a:t>
            </a:r>
          </a:p>
          <a:p>
            <a:pPr lvl="2" eaLnBrk="1" hangingPunct="1">
              <a:buFont typeface="Arial" panose="020B0604020202020204" pitchFamily="34" charset="0"/>
              <a:buChar char="–"/>
            </a:pPr>
            <a:r>
              <a:rPr lang="en-US" altLang="en-US" sz="1406">
                <a:ea typeface="ヒラギノ角ゴ ProN W3" charset="-128"/>
              </a:rPr>
              <a:t>wait_event_interruptible on a wait_queue_head_t initialized as pid-&gt;joinqueue</a:t>
            </a:r>
          </a:p>
          <a:p>
            <a:pPr lvl="3" eaLnBrk="1" hangingPunct="1">
              <a:buFont typeface="Arial" panose="020B0604020202020204" pitchFamily="34" charset="0"/>
              <a:buChar char="–"/>
            </a:pPr>
            <a:r>
              <a:rPr lang="en-US" altLang="en-US" sz="1406">
                <a:ea typeface="ヒラギノ角ゴ ProN W3" charset="-128"/>
              </a:rPr>
              <a:t>What is the Boolean expression to use?</a:t>
            </a:r>
          </a:p>
          <a:p>
            <a:pPr eaLnBrk="1" hangingPunct="1">
              <a:buFont typeface="Arial" panose="020B0604020202020204" pitchFamily="34" charset="0"/>
              <a:buChar char="•"/>
            </a:pP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On Terminate {</a:t>
            </a:r>
          </a:p>
          <a:p>
            <a:pPr lvl="1" eaLnBrk="1" hangingPunct="1">
              <a:buFont typeface="Arial" panose="020B0604020202020204" pitchFamily="34" charset="0"/>
              <a:buChar char="–"/>
            </a:pPr>
            <a:r>
              <a:rPr lang="en-US" altLang="en-US" sz="1617">
                <a:ea typeface="ヒラギノ角ゴ ProN W3" charset="-128"/>
              </a:rPr>
              <a:t>If joinTo is not null, wakeup joinTo</a:t>
            </a:r>
          </a:p>
          <a:p>
            <a:pPr eaLnBrk="1" hangingPunct="1">
              <a:buFont typeface="Arial" panose="020B0604020202020204" pitchFamily="34" charset="0"/>
              <a:buChar char="•"/>
            </a:pPr>
            <a:r>
              <a:rPr lang="en-US" altLang="en-US" sz="1969">
                <a:ea typeface="ヒラギノ角ゴ ProN W3" charset="-128"/>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a:extLst>
              <a:ext uri="{FF2B5EF4-FFF2-40B4-BE49-F238E27FC236}">
                <a16:creationId xmlns:a16="http://schemas.microsoft.com/office/drawing/2014/main" id="{0DE8B3FA-A2B3-9E28-EA23-EF3F3EB76103}"/>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Joining a Task</a:t>
            </a:r>
          </a:p>
        </p:txBody>
      </p:sp>
      <p:sp>
        <p:nvSpPr>
          <p:cNvPr id="76803" name="Text Box 2">
            <a:extLst>
              <a:ext uri="{FF2B5EF4-FFF2-40B4-BE49-F238E27FC236}">
                <a16:creationId xmlns:a16="http://schemas.microsoft.com/office/drawing/2014/main" id="{E092EA9E-8B44-C31F-F061-0E646007B99E}"/>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76807" name="Text Box 6">
            <a:extLst>
              <a:ext uri="{FF2B5EF4-FFF2-40B4-BE49-F238E27FC236}">
                <a16:creationId xmlns:a16="http://schemas.microsoft.com/office/drawing/2014/main" id="{E40895EF-0D5D-4940-6168-54718283C9A6}"/>
              </a:ext>
            </a:extLst>
          </p:cNvPr>
          <p:cNvSpPr txBox="1">
            <a:spLocks noChangeArrowheads="1"/>
          </p:cNvSpPr>
          <p:nvPr/>
        </p:nvSpPr>
        <p:spPr bwMode="auto">
          <a:xfrm>
            <a:off x="2209279" y="1606490"/>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join(task pid) {</a:t>
            </a:r>
          </a:p>
          <a:p>
            <a:pPr lvl="1" eaLnBrk="1" hangingPunct="1">
              <a:buFont typeface="Arial" panose="020B0604020202020204" pitchFamily="34" charset="0"/>
              <a:buChar char="–"/>
            </a:pPr>
            <a:r>
              <a:rPr lang="en-US" altLang="en-US" sz="1617">
                <a:ea typeface="ヒラギノ角ゴ ProN W3" charset="-128"/>
              </a:rPr>
              <a:t>Do the following steps atomically:</a:t>
            </a:r>
          </a:p>
          <a:p>
            <a:pPr lvl="1" eaLnBrk="1" hangingPunct="1">
              <a:buFont typeface="Arial" panose="020B0604020202020204" pitchFamily="34" charset="0"/>
              <a:buChar char="–"/>
            </a:pPr>
            <a:r>
              <a:rPr lang="en-US" altLang="en-US" sz="1617">
                <a:ea typeface="ヒラギノ角ゴ ProN W3" charset="-128"/>
              </a:rPr>
              <a:t>If the pid is null, return</a:t>
            </a:r>
          </a:p>
          <a:p>
            <a:pPr lvl="1" eaLnBrk="1" hangingPunct="1">
              <a:buFont typeface="Arial" panose="020B0604020202020204" pitchFamily="34" charset="0"/>
              <a:buChar char="–"/>
            </a:pPr>
            <a:r>
              <a:rPr lang="en-US" altLang="en-US" sz="1617">
                <a:ea typeface="ヒラギノ角ゴ ProN W3" charset="-128"/>
              </a:rPr>
              <a:t>If the pid has already terminated, return</a:t>
            </a:r>
          </a:p>
          <a:p>
            <a:pPr lvl="1" eaLnBrk="1" hangingPunct="1">
              <a:buFont typeface="Arial" panose="020B0604020202020204" pitchFamily="34" charset="0"/>
              <a:buChar char="–"/>
            </a:pPr>
            <a:r>
              <a:rPr lang="en-US" altLang="en-US" sz="1617">
                <a:ea typeface="ヒラギノ角ゴ ProN W3" charset="-128"/>
              </a:rPr>
              <a:t>If pid.joinTo is not null, return</a:t>
            </a:r>
          </a:p>
          <a:p>
            <a:pPr lvl="1" eaLnBrk="1" hangingPunct="1">
              <a:buFont typeface="Arial" panose="020B0604020202020204" pitchFamily="34" charset="0"/>
              <a:buChar char="–"/>
            </a:pPr>
            <a:r>
              <a:rPr lang="en-US" altLang="en-US" sz="1617">
                <a:ea typeface="ヒラギノ角ゴ ProN W3" charset="-128"/>
              </a:rPr>
              <a:t>pid.joinTo = current</a:t>
            </a:r>
          </a:p>
          <a:p>
            <a:pPr lvl="2" eaLnBrk="1" hangingPunct="1">
              <a:buFont typeface="Arial" panose="020B0604020202020204" pitchFamily="34" charset="0"/>
              <a:buChar char="–"/>
            </a:pPr>
            <a:r>
              <a:rPr lang="en-US" altLang="en-US" sz="1406">
                <a:ea typeface="ヒラギノ角ゴ ProN W3" charset="-128"/>
              </a:rPr>
              <a:t>Initialize pid.joinTo to NULL on fork()</a:t>
            </a:r>
          </a:p>
          <a:p>
            <a:pPr lvl="1" eaLnBrk="1" hangingPunct="1">
              <a:buFont typeface="Arial" panose="020B0604020202020204" pitchFamily="34" charset="0"/>
              <a:buChar char="–"/>
            </a:pPr>
            <a:r>
              <a:rPr lang="en-US" altLang="en-US" sz="1617">
                <a:ea typeface="ヒラギノ角ゴ ProN W3" charset="-128"/>
              </a:rPr>
              <a:t>Block</a:t>
            </a:r>
          </a:p>
          <a:p>
            <a:pPr lvl="2" eaLnBrk="1" hangingPunct="1">
              <a:buFont typeface="Arial" panose="020B0604020202020204" pitchFamily="34" charset="0"/>
              <a:buChar char="–"/>
            </a:pPr>
            <a:r>
              <a:rPr lang="en-US" altLang="en-US" sz="1406">
                <a:ea typeface="ヒラギノ角ゴ ProN W3" charset="-128"/>
              </a:rPr>
              <a:t>wait_event_interruptible on a wait_queue_head_t initialized as pid.joinqueue</a:t>
            </a:r>
          </a:p>
          <a:p>
            <a:pPr lvl="3" eaLnBrk="1" hangingPunct="1">
              <a:buFont typeface="Arial" panose="020B0604020202020204" pitchFamily="34" charset="0"/>
              <a:buChar char="–"/>
            </a:pPr>
            <a:r>
              <a:rPr lang="en-US" altLang="en-US" sz="1406">
                <a:ea typeface="ヒラギノ角ゴ ProN W3" charset="-128"/>
              </a:rPr>
              <a:t>pid.jointo != NULL</a:t>
            </a:r>
          </a:p>
          <a:p>
            <a:pPr eaLnBrk="1" hangingPunct="1">
              <a:buFont typeface="Arial" panose="020B0604020202020204" pitchFamily="34" charset="0"/>
              <a:buChar char="•"/>
            </a:pP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On Terminate {</a:t>
            </a:r>
          </a:p>
          <a:p>
            <a:pPr lvl="1" eaLnBrk="1" hangingPunct="1">
              <a:buFont typeface="Arial" panose="020B0604020202020204" pitchFamily="34" charset="0"/>
              <a:buChar char="–"/>
            </a:pPr>
            <a:r>
              <a:rPr lang="en-US" altLang="en-US" sz="1617">
                <a:ea typeface="ヒラギノ角ゴ ProN W3" charset="-128"/>
              </a:rPr>
              <a:t>If joinTo is not null, wakeup joinTo</a:t>
            </a:r>
          </a:p>
          <a:p>
            <a:pPr lvl="2" eaLnBrk="1" hangingPunct="1">
              <a:buFont typeface="Arial" panose="020B0604020202020204" pitchFamily="34" charset="0"/>
              <a:buChar char="–"/>
            </a:pPr>
            <a:r>
              <a:rPr lang="en-US" altLang="en-US" sz="1406">
                <a:ea typeface="ヒラギノ角ゴ ProN W3" charset="-128"/>
              </a:rPr>
              <a:t>Set pid.jointo = NULL</a:t>
            </a:r>
          </a:p>
          <a:p>
            <a:pPr eaLnBrk="1" hangingPunct="1">
              <a:buFont typeface="Arial" panose="020B0604020202020204" pitchFamily="34" charset="0"/>
              <a:buChar char="•"/>
            </a:pPr>
            <a:r>
              <a:rPr lang="en-US" altLang="en-US" sz="1969">
                <a:ea typeface="ヒラギノ角ゴ ProN W3" charset="-128"/>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a:extLst>
              <a:ext uri="{FF2B5EF4-FFF2-40B4-BE49-F238E27FC236}">
                <a16:creationId xmlns:a16="http://schemas.microsoft.com/office/drawing/2014/main" id="{3902B1E4-8026-D9EA-9755-4FEB217EF81A}"/>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Task Alarm</a:t>
            </a:r>
          </a:p>
        </p:txBody>
      </p:sp>
      <p:sp>
        <p:nvSpPr>
          <p:cNvPr id="78851" name="Text Box 2">
            <a:extLst>
              <a:ext uri="{FF2B5EF4-FFF2-40B4-BE49-F238E27FC236}">
                <a16:creationId xmlns:a16="http://schemas.microsoft.com/office/drawing/2014/main" id="{607233AE-CE0E-A4E8-EAD8-BF37F69897C1}"/>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78855" name="Text Box 6">
            <a:extLst>
              <a:ext uri="{FF2B5EF4-FFF2-40B4-BE49-F238E27FC236}">
                <a16:creationId xmlns:a16="http://schemas.microsoft.com/office/drawing/2014/main" id="{7042ED60-10AB-1E5A-FE37-99722AE83470}"/>
              </a:ext>
            </a:extLst>
          </p:cNvPr>
          <p:cNvSpPr txBox="1">
            <a:spLocks noChangeArrowheads="1"/>
          </p:cNvSpPr>
          <p:nvPr/>
        </p:nvSpPr>
        <p:spPr bwMode="auto">
          <a:xfrm>
            <a:off x="2210396" y="1982714"/>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alarm(time) {</a:t>
            </a:r>
          </a:p>
          <a:p>
            <a:pPr lvl="1" eaLnBrk="1" hangingPunct="1">
              <a:buFont typeface="Arial" panose="020B0604020202020204" pitchFamily="34" charset="0"/>
              <a:buChar char="–"/>
            </a:pPr>
            <a:r>
              <a:rPr lang="en-US" altLang="en-US" sz="1617">
                <a:ea typeface="ヒラギノ角ゴ ProN W3" charset="-128"/>
              </a:rPr>
              <a:t>Atomically do the following:</a:t>
            </a:r>
          </a:p>
          <a:p>
            <a:pPr lvl="1" eaLnBrk="1" hangingPunct="1">
              <a:buFont typeface="Arial" panose="020B0604020202020204" pitchFamily="34" charset="0"/>
              <a:buChar char="–"/>
            </a:pPr>
            <a:r>
              <a:rPr lang="en-US" altLang="en-US" sz="1617">
                <a:ea typeface="ヒラギノ角ゴ ProN W3" charset="-128"/>
              </a:rPr>
              <a:t>Add task to a linked list with its wakeup time (sorted)</a:t>
            </a:r>
          </a:p>
          <a:p>
            <a:pPr lvl="1" eaLnBrk="1" hangingPunct="1">
              <a:buFont typeface="Arial" panose="020B0604020202020204" pitchFamily="34" charset="0"/>
              <a:buChar char="–"/>
            </a:pPr>
            <a:r>
              <a:rPr lang="en-US" altLang="en-US" sz="1617">
                <a:ea typeface="ヒラギノ角ゴ ProN W3" charset="-128"/>
              </a:rPr>
              <a:t>Block the task</a:t>
            </a:r>
          </a:p>
          <a:p>
            <a:pPr eaLnBrk="1" hangingPunct="1">
              <a:buFont typeface="Arial" panose="020B0604020202020204" pitchFamily="34" charset="0"/>
              <a:buChar char="•"/>
            </a:pP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When an interrupt occurs, check this list.</a:t>
            </a:r>
          </a:p>
          <a:p>
            <a:pPr lvl="1" eaLnBrk="1" hangingPunct="1">
              <a:buFont typeface="Arial" panose="020B0604020202020204" pitchFamily="34" charset="0"/>
              <a:buChar char="–"/>
            </a:pPr>
            <a:r>
              <a:rPr lang="en-US" altLang="en-US" sz="1617">
                <a:ea typeface="ヒラギノ角ゴ ProN W3" charset="-128"/>
              </a:rPr>
              <a:t>For each task whose wakeup time has elapsed, wake up the task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5CA89111-890C-ADBC-65E7-F3F12D900E5B}"/>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Finding a task by </a:t>
            </a:r>
            <a:r>
              <a:rPr lang="en-US" altLang="en-US" sz="3235">
                <a:latin typeface="Consolas" panose="020B0609020204030204" pitchFamily="49" charset="0"/>
                <a:ea typeface="ヒラギノ角ゴ ProN W3" charset="-128"/>
                <a:cs typeface="Consolas" panose="020B0609020204030204" pitchFamily="49" charset="0"/>
              </a:rPr>
              <a:t>pid</a:t>
            </a:r>
            <a:br>
              <a:rPr lang="en-US" altLang="en-US" sz="3235">
                <a:latin typeface="Consolas" panose="020B0609020204030204" pitchFamily="49" charset="0"/>
                <a:ea typeface="ヒラギノ角ゴ ProN W3" charset="-128"/>
                <a:cs typeface="Consolas" panose="020B0609020204030204" pitchFamily="49" charset="0"/>
              </a:rPr>
            </a:br>
            <a:r>
              <a:rPr lang="en-US" altLang="en-US" sz="2250">
                <a:latin typeface="Consolas" panose="020B0609020204030204" pitchFamily="49" charset="0"/>
                <a:ea typeface="ヒラギノ角ゴ ProN W3" charset="-128"/>
                <a:cs typeface="Consolas" panose="020B0609020204030204" pitchFamily="49" charset="0"/>
              </a:rPr>
              <a:t>include/linux/sched.h</a:t>
            </a:r>
          </a:p>
        </p:txBody>
      </p:sp>
      <p:sp>
        <p:nvSpPr>
          <p:cNvPr id="25603" name="Text Box 2">
            <a:extLst>
              <a:ext uri="{FF2B5EF4-FFF2-40B4-BE49-F238E27FC236}">
                <a16:creationId xmlns:a16="http://schemas.microsoft.com/office/drawing/2014/main" id="{009A944E-9CFD-7FA4-FD02-CD8CEB4F3BBD}"/>
              </a:ext>
            </a:extLst>
          </p:cNvPr>
          <p:cNvSpPr txBox="1">
            <a:spLocks noChangeArrowheads="1"/>
          </p:cNvSpPr>
          <p:nvPr/>
        </p:nvSpPr>
        <p:spPr bwMode="auto">
          <a:xfrm>
            <a:off x="2209279" y="1981598"/>
            <a:ext cx="7774558" cy="307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7363" indent="-484188">
              <a:spcBef>
                <a:spcPts val="7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static inline struct task_struct *find_task_by_pid(int pid)</a:t>
            </a: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a:t>
            </a: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        struct task_struct *p, **htable = &amp;pidhash[pid_hashfn(pid)];</a:t>
            </a:r>
          </a:p>
          <a:p>
            <a:pPr>
              <a:spcBef>
                <a:spcPts val="387"/>
              </a:spcBef>
              <a:buClrTx/>
            </a:pPr>
            <a:endParaRPr lang="en-US" altLang="en-US" sz="1547">
              <a:latin typeface="Consolas" panose="020B0609020204030204" pitchFamily="49" charset="0"/>
              <a:ea typeface="ヒラギノ角ゴ ProN W3" charset="-128"/>
              <a:cs typeface="Consolas" panose="020B0609020204030204" pitchFamily="49" charset="0"/>
            </a:endParaRP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        for(p = *htable; p &amp;&amp; p-&gt;pid != pid; p = p-&gt;pidhash_next)</a:t>
            </a: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                ;</a:t>
            </a:r>
          </a:p>
          <a:p>
            <a:pPr>
              <a:spcBef>
                <a:spcPts val="387"/>
              </a:spcBef>
              <a:buClrTx/>
            </a:pPr>
            <a:endParaRPr lang="en-US" altLang="en-US" sz="1547">
              <a:latin typeface="Consolas" panose="020B0609020204030204" pitchFamily="49" charset="0"/>
              <a:ea typeface="ヒラギノ角ゴ ProN W3" charset="-128"/>
              <a:cs typeface="Consolas" panose="020B0609020204030204" pitchFamily="49" charset="0"/>
            </a:endParaRP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        return p;</a:t>
            </a: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a:t>
            </a:r>
          </a:p>
        </p:txBody>
      </p:sp>
      <p:sp>
        <p:nvSpPr>
          <p:cNvPr id="25604" name="Text Box 3">
            <a:extLst>
              <a:ext uri="{FF2B5EF4-FFF2-40B4-BE49-F238E27FC236}">
                <a16:creationId xmlns:a16="http://schemas.microsoft.com/office/drawing/2014/main" id="{89323DE7-4CC2-693B-3583-A70421FD42C9}"/>
              </a:ext>
            </a:extLst>
          </p:cNvPr>
          <p:cNvSpPr txBox="1">
            <a:spLocks noChangeArrowheads="1"/>
          </p:cNvSpPr>
          <p:nvPr/>
        </p:nvSpPr>
        <p:spPr bwMode="auto">
          <a:xfrm>
            <a:off x="2184719" y="5465858"/>
            <a:ext cx="7774558" cy="750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7363" indent="-484188">
              <a:spcBef>
                <a:spcPts val="7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spcBef>
                <a:spcPts val="422"/>
              </a:spcBef>
              <a:buClrTx/>
            </a:pPr>
            <a:r>
              <a:rPr lang="en-US" altLang="en-US" sz="1688" b="0">
                <a:latin typeface="Consolas" panose="020B0609020204030204" pitchFamily="49" charset="0"/>
                <a:ea typeface="ヒラギノ角ゴ ProN W3" charset="-128"/>
                <a:cs typeface="Consolas" panose="020B0609020204030204" pitchFamily="49" charset="0"/>
              </a:rPr>
              <a:t>#define for_each_task(p)</a:t>
            </a:r>
          </a:p>
          <a:p>
            <a:pPr>
              <a:spcBef>
                <a:spcPts val="422"/>
              </a:spcBef>
              <a:buClrTx/>
            </a:pPr>
            <a:r>
              <a:rPr lang="en-US" altLang="en-US" sz="1688" b="0">
                <a:latin typeface="Consolas" panose="020B0609020204030204" pitchFamily="49" charset="0"/>
                <a:ea typeface="ヒラギノ角ゴ ProN W3" charset="-128"/>
                <a:cs typeface="Consolas" panose="020B0609020204030204" pitchFamily="49" charset="0"/>
              </a:rPr>
              <a:t>	for (p = &amp;init_task ; (p = p-&gt;next_task) != &amp;init_task ; ) </a:t>
            </a:r>
          </a:p>
        </p:txBody>
      </p:sp>
      <p:sp>
        <p:nvSpPr>
          <p:cNvPr id="25605" name="Text Box 4">
            <a:extLst>
              <a:ext uri="{FF2B5EF4-FFF2-40B4-BE49-F238E27FC236}">
                <a16:creationId xmlns:a16="http://schemas.microsoft.com/office/drawing/2014/main" id="{90801123-1DE6-E5AA-3911-62BA9FC9A0D9}"/>
              </a:ext>
            </a:extLst>
          </p:cNvPr>
          <p:cNvSpPr txBox="1">
            <a:spLocks noChangeArrowheads="1"/>
          </p:cNvSpPr>
          <p:nvPr/>
        </p:nvSpPr>
        <p:spPr bwMode="auto">
          <a:xfrm>
            <a:off x="5472956" y="4715643"/>
            <a:ext cx="1060768" cy="53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292" tIns="32912" rIns="63292" bIns="32912">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024" b="0">
                <a:latin typeface="Helvetica Neue Light" charset="0"/>
                <a:ea typeface="ヒラギノ角ゴ ProN W3" charset="-128"/>
              </a:rPr>
              <a:t>OR…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a:extLst>
              <a:ext uri="{FF2B5EF4-FFF2-40B4-BE49-F238E27FC236}">
                <a16:creationId xmlns:a16="http://schemas.microsoft.com/office/drawing/2014/main" id="{C7309258-BA5E-57AC-5847-915D5748CF84}"/>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Debugging in the Kernel</a:t>
            </a:r>
          </a:p>
        </p:txBody>
      </p:sp>
      <p:sp>
        <p:nvSpPr>
          <p:cNvPr id="80899" name="Text Box 2">
            <a:extLst>
              <a:ext uri="{FF2B5EF4-FFF2-40B4-BE49-F238E27FC236}">
                <a16:creationId xmlns:a16="http://schemas.microsoft.com/office/drawing/2014/main" id="{B96822AF-0CF9-8556-8094-6167B6DF832A}"/>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80903" name="Text Box 6">
            <a:extLst>
              <a:ext uri="{FF2B5EF4-FFF2-40B4-BE49-F238E27FC236}">
                <a16:creationId xmlns:a16="http://schemas.microsoft.com/office/drawing/2014/main" id="{2177C900-4FBB-2917-3071-C67AD5A0E873}"/>
              </a:ext>
            </a:extLst>
          </p:cNvPr>
          <p:cNvSpPr txBox="1">
            <a:spLocks noChangeArrowheads="1"/>
          </p:cNvSpPr>
          <p:nvPr/>
        </p:nvSpPr>
        <p:spPr bwMode="auto">
          <a:xfrm>
            <a:off x="2210396" y="1931360"/>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ClrTx/>
              <a:buFontTx/>
              <a:buNone/>
            </a:pPr>
            <a:r>
              <a:rPr lang="en-US" altLang="en-US" sz="1969">
                <a:ea typeface="ヒラギノ角ゴ ProN W3" charset="-128"/>
              </a:rPr>
              <a:t>http://www.scourge.fr/mathdesc/documents/kernel/urbanmyth-oops-talk.pdf </a:t>
            </a:r>
          </a:p>
          <a:p>
            <a:pPr eaLnBrk="1" hangingPunct="1">
              <a:buClrTx/>
              <a:buFontTx/>
              <a:buNone/>
            </a:pPr>
            <a:endParaRPr lang="en-US" altLang="en-US" sz="1969">
              <a:ea typeface="ヒラギノ角ゴ ProN W3" charset="-128"/>
            </a:endParaRPr>
          </a:p>
          <a:p>
            <a:pPr eaLnBrk="1" hangingPunct="1">
              <a:buClrTx/>
              <a:buFontTx/>
              <a:buNone/>
            </a:pPr>
            <a:r>
              <a:rPr lang="en-US" altLang="en-US" sz="1969">
                <a:ea typeface="ヒラギノ角ゴ ProN W3" charset="-128"/>
              </a:rPr>
              <a:t>References:</a:t>
            </a:r>
          </a:p>
          <a:p>
            <a:pPr lvl="1" eaLnBrk="1" hangingPunct="1">
              <a:buFont typeface="Arial" panose="020B0604020202020204" pitchFamily="34" charset="0"/>
              <a:buChar char="–"/>
            </a:pPr>
            <a:r>
              <a:rPr lang="en-US" altLang="en-US" sz="1617">
                <a:ea typeface="ヒラギノ角ゴ ProN W3" charset="-128"/>
              </a:rPr>
              <a:t>Simon Trimmer.  “Oops! An Introduction to Linux Kernel Debugging”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6E4376B7-4678-1C15-9B90-6C563FDD1C72}"/>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latin typeface="Consolas" panose="020B0609020204030204" pitchFamily="49" charset="0"/>
                <a:ea typeface="ヒラギノ角ゴ ProN W3" charset="-128"/>
                <a:cs typeface="Consolas" panose="020B0609020204030204" pitchFamily="49" charset="0"/>
              </a:rPr>
              <a:t>struct task_struct</a:t>
            </a:r>
          </a:p>
        </p:txBody>
      </p:sp>
      <p:sp>
        <p:nvSpPr>
          <p:cNvPr id="27651" name="Text Box 2">
            <a:extLst>
              <a:ext uri="{FF2B5EF4-FFF2-40B4-BE49-F238E27FC236}">
                <a16:creationId xmlns:a16="http://schemas.microsoft.com/office/drawing/2014/main" id="{15C0260C-9C2F-4D2C-2B2E-5B282D16E8B5}"/>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declared in </a:t>
            </a:r>
            <a:r>
              <a:rPr lang="en-US" altLang="en-US" sz="1969">
                <a:latin typeface="Consolas" panose="020B0609020204030204" pitchFamily="49" charset="0"/>
                <a:ea typeface="ヒラギノ角ゴ ProN W3" charset="-128"/>
              </a:rPr>
              <a:t>include/linux/sched.h </a:t>
            </a:r>
            <a:r>
              <a:rPr lang="en-US" altLang="en-US" sz="1969">
                <a:ea typeface="ヒラギノ角ゴ ProN W3" charset="-128"/>
              </a:rPr>
              <a:t>and is currently 1680 bytes in size.</a:t>
            </a:r>
          </a:p>
          <a:p>
            <a:pPr eaLnBrk="1" hangingPunct="1">
              <a:buFont typeface="Arial" panose="020B0604020202020204" pitchFamily="34" charset="0"/>
              <a:buChar char="•"/>
            </a:pPr>
            <a:r>
              <a:rPr lang="en-US" altLang="en-US" sz="1969">
                <a:ea typeface="ヒラギノ角ゴ ProN W3" charset="-128"/>
              </a:rPr>
              <a:t>States:</a:t>
            </a:r>
          </a:p>
          <a:p>
            <a:pPr lvl="1">
              <a:spcBef>
                <a:spcPts val="387"/>
              </a:spcBef>
              <a:buFont typeface="Consolas" panose="020B0609020204030204" pitchFamily="49" charset="0"/>
              <a:buChar char="–"/>
            </a:pPr>
            <a:r>
              <a:rPr lang="en-US" altLang="en-US" sz="1547">
                <a:latin typeface="Consolas" panose="020B0609020204030204" pitchFamily="49" charset="0"/>
                <a:ea typeface="ヒラギノ角ゴ ProN W3" charset="-128"/>
              </a:rPr>
              <a:t>Volatile long state /* -1 unrunnable, 0 runnable, &gt;0 stopped */</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TASK_RUNNING 0</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TASK_INTERRUPTIBLE 1</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TASK_UNINTERRUPTIBLE 2</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TASK_ZOMBIE 4</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TASK_STOPPED 8</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TASK_EXCLUSIVE 32</a:t>
            </a:r>
          </a:p>
          <a:p>
            <a:pPr eaLnBrk="1" hangingPunct="1">
              <a:buFont typeface="Arial" panose="020B0604020202020204" pitchFamily="34" charset="0"/>
              <a:buChar char="•"/>
            </a:pPr>
            <a:r>
              <a:rPr lang="en-US" altLang="en-US" sz="1969">
                <a:ea typeface="ヒラギノ角ゴ ProN W3" charset="-128"/>
              </a:rPr>
              <a:t>Where’s the 16?</a:t>
            </a:r>
          </a:p>
          <a:p>
            <a:pPr lvl="1" eaLnBrk="1" hangingPunct="1">
              <a:buFont typeface="Arial" panose="020B0604020202020204" pitchFamily="34" charset="0"/>
              <a:buChar char="–"/>
            </a:pPr>
            <a:r>
              <a:rPr lang="en-US" altLang="en-US" sz="1617">
                <a:ea typeface="ヒラギノ角ゴ ProN W3" charset="-128"/>
              </a:rPr>
              <a:t>Used to be TASK_SWAPPING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7F13D8CF-63D3-52FF-96FF-98BDC66007C9}"/>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latin typeface="Consolas" panose="020B0609020204030204" pitchFamily="49" charset="0"/>
                <a:ea typeface="ヒラギノ角ゴ ProN W3" charset="-128"/>
                <a:cs typeface="Consolas" panose="020B0609020204030204" pitchFamily="49" charset="0"/>
              </a:rPr>
              <a:t>struct task_struct</a:t>
            </a:r>
          </a:p>
        </p:txBody>
      </p:sp>
      <p:sp>
        <p:nvSpPr>
          <p:cNvPr id="29699" name="Text Box 2">
            <a:extLst>
              <a:ext uri="{FF2B5EF4-FFF2-40B4-BE49-F238E27FC236}">
                <a16:creationId xmlns:a16="http://schemas.microsoft.com/office/drawing/2014/main" id="{39566F53-7835-0BB0-C5B6-B93D28212CA4}"/>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TASK_RUNNING: On the run queue</a:t>
            </a:r>
          </a:p>
          <a:p>
            <a:pPr eaLnBrk="1" hangingPunct="1">
              <a:buFont typeface="Arial" panose="020B0604020202020204" pitchFamily="34" charset="0"/>
              <a:buChar char="•"/>
            </a:pPr>
            <a:r>
              <a:rPr lang="en-US" altLang="en-US" sz="1969">
                <a:ea typeface="ヒラギノ角ゴ ProN W3" charset="-128"/>
              </a:rPr>
              <a:t>TASK_INTERRUPTIBLE: Sleeping but can be woken up</a:t>
            </a:r>
          </a:p>
          <a:p>
            <a:pPr eaLnBrk="1" hangingPunct="1">
              <a:buFont typeface="Arial" panose="020B0604020202020204" pitchFamily="34" charset="0"/>
              <a:buChar char="•"/>
            </a:pPr>
            <a:r>
              <a:rPr lang="en-US" altLang="en-US" sz="1969">
                <a:ea typeface="ヒラギノ角ゴ ProN W3" charset="-128"/>
              </a:rPr>
              <a:t>TASK_UNINTERRUPTIBLE: Sleeping but cannot be woken up by a signal (the dreaded D process you can’t SIGKILL)</a:t>
            </a:r>
          </a:p>
          <a:p>
            <a:pPr eaLnBrk="1" hangingPunct="1">
              <a:buFont typeface="Arial" panose="020B0604020202020204" pitchFamily="34" charset="0"/>
              <a:buChar char="•"/>
            </a:pPr>
            <a:r>
              <a:rPr lang="en-US" altLang="en-US" sz="1969">
                <a:ea typeface="ヒラギノ角ゴ ProN W3" charset="-128"/>
              </a:rPr>
              <a:t>EXIT_ZOMBIE: Finished but waiting for parent to call </a:t>
            </a:r>
            <a:r>
              <a:rPr lang="en-US" altLang="en-US" sz="1969">
                <a:latin typeface="Consolas" panose="020B0609020204030204" pitchFamily="49" charset="0"/>
                <a:ea typeface="ヒラギノ角ゴ ProN W3" charset="-128"/>
              </a:rPr>
              <a:t>wait() </a:t>
            </a:r>
            <a:r>
              <a:rPr lang="en-US" altLang="en-US" sz="1969">
                <a:ea typeface="ヒラギノ角ゴ ProN W3" charset="-128"/>
              </a:rPr>
              <a:t>to cleanup.  Note – this is not the status, but the exit_status (set to UNINTERRUPTIBLE in conjunction as appropriate)</a:t>
            </a:r>
          </a:p>
          <a:p>
            <a:pPr eaLnBrk="1" hangingPunct="1">
              <a:buFont typeface="Arial" panose="020B0604020202020204" pitchFamily="34" charset="0"/>
              <a:buChar char="•"/>
            </a:pPr>
            <a:r>
              <a:rPr lang="en-US" altLang="en-US" sz="1969">
                <a:ea typeface="ヒラギノ角ゴ ProN W3" charset="-128"/>
              </a:rPr>
              <a:t>TASK_STOPPED: Stopped process by job control signal or </a:t>
            </a:r>
            <a:r>
              <a:rPr lang="en-US" altLang="en-US" sz="1969">
                <a:latin typeface="Consolas" panose="020B0609020204030204" pitchFamily="49" charset="0"/>
                <a:ea typeface="ヒラギノ角ゴ ProN W3" charset="-128"/>
              </a:rPr>
              <a:t>ptrace(2)</a:t>
            </a: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TASK_EXCLUSIVE: TASK_(UN)INTERRUPTIBLE but awoken alone upon receiving a signal.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D7CD8DB8-4F89-A9F5-A4E4-E82BC63C93EB}"/>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latin typeface="Consolas" panose="020B0609020204030204" pitchFamily="49" charset="0"/>
                <a:ea typeface="ヒラギノ角ゴ ProN W3" charset="-128"/>
                <a:cs typeface="Consolas" panose="020B0609020204030204" pitchFamily="49" charset="0"/>
              </a:rPr>
              <a:t>struct task_struct</a:t>
            </a:r>
          </a:p>
        </p:txBody>
      </p:sp>
      <p:sp>
        <p:nvSpPr>
          <p:cNvPr id="31747" name="Text Box 2">
            <a:extLst>
              <a:ext uri="{FF2B5EF4-FFF2-40B4-BE49-F238E27FC236}">
                <a16:creationId xmlns:a16="http://schemas.microsoft.com/office/drawing/2014/main" id="{23A20B5B-38BE-E4F0-4135-C706D3C2D2E9}"/>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marL="1620838" indent="-322263">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Also contains:</a:t>
            </a:r>
          </a:p>
          <a:p>
            <a:pPr lvl="1" eaLnBrk="1" hangingPunct="1">
              <a:buFont typeface="Arial" panose="020B0604020202020204" pitchFamily="34" charset="0"/>
              <a:buChar char="–"/>
            </a:pPr>
            <a:r>
              <a:rPr lang="en-US" altLang="en-US" sz="1617">
                <a:ea typeface="ヒラギノ角ゴ ProN W3" charset="-128"/>
              </a:rPr>
              <a:t>Scheduling information</a:t>
            </a:r>
          </a:p>
          <a:p>
            <a:pPr lvl="1" eaLnBrk="1" hangingPunct="1">
              <a:buFont typeface="Arial" panose="020B0604020202020204" pitchFamily="34" charset="0"/>
              <a:buChar char="–"/>
            </a:pPr>
            <a:r>
              <a:rPr lang="en-US" altLang="en-US" sz="1617">
                <a:ea typeface="ヒラギノ角ゴ ProN W3" charset="-128"/>
              </a:rPr>
              <a:t>Filesystem information</a:t>
            </a:r>
          </a:p>
          <a:p>
            <a:pPr lvl="2" eaLnBrk="1" hangingPunct="1">
              <a:buFont typeface="Arial" panose="020B0604020202020204" pitchFamily="34" charset="0"/>
              <a:buChar char="•"/>
            </a:pPr>
            <a:r>
              <a:rPr lang="en-US" altLang="en-US" sz="1406">
                <a:ea typeface="ヒラギノ角ゴ ProN W3" charset="-128"/>
              </a:rPr>
              <a:t>The root directory and “alternate” root directory</a:t>
            </a:r>
          </a:p>
          <a:p>
            <a:pPr lvl="2" eaLnBrk="1" hangingPunct="1">
              <a:buFont typeface="Arial" panose="020B0604020202020204" pitchFamily="34" charset="0"/>
              <a:buChar char="•"/>
            </a:pPr>
            <a:r>
              <a:rPr lang="en-US" altLang="en-US" sz="1406">
                <a:ea typeface="ヒラギノ角ゴ ProN W3" charset="-128"/>
              </a:rPr>
              <a:t>The current working directory</a:t>
            </a:r>
          </a:p>
          <a:p>
            <a:pPr lvl="2" eaLnBrk="1" hangingPunct="1">
              <a:buFont typeface="Arial" panose="020B0604020202020204" pitchFamily="34" charset="0"/>
              <a:buChar char="•"/>
            </a:pPr>
            <a:r>
              <a:rPr lang="en-US" altLang="en-US" sz="1406">
                <a:ea typeface="ヒラギノ角ゴ ProN W3" charset="-128"/>
              </a:rPr>
              <a:t>A reference count (how many tasks share the file system structure – i.e. on a fork clone)</a:t>
            </a:r>
          </a:p>
          <a:p>
            <a:pPr lvl="1" eaLnBrk="1" hangingPunct="1">
              <a:buFont typeface="Arial" panose="020B0604020202020204" pitchFamily="34" charset="0"/>
              <a:buChar char="–"/>
            </a:pPr>
            <a:r>
              <a:rPr lang="en-US" altLang="en-US" sz="1617">
                <a:ea typeface="ヒラギノ角ゴ ProN W3" charset="-128"/>
              </a:rPr>
              <a:t>List of open files</a:t>
            </a:r>
          </a:p>
          <a:p>
            <a:pPr lvl="1" eaLnBrk="1" hangingPunct="1">
              <a:buFont typeface="Arial" panose="020B0604020202020204" pitchFamily="34" charset="0"/>
              <a:buChar char="–"/>
            </a:pPr>
            <a:r>
              <a:rPr lang="en-US" altLang="en-US" sz="1617">
                <a:ea typeface="ヒラギノ角ゴ ProN W3" charset="-128"/>
              </a:rPr>
              <a:t>Signal handlers</a:t>
            </a:r>
          </a:p>
          <a:p>
            <a:pPr eaLnBrk="1" hangingPunct="1">
              <a:buFont typeface="Arial" panose="020B0604020202020204" pitchFamily="34" charset="0"/>
              <a:buChar char="•"/>
            </a:pPr>
            <a:r>
              <a:rPr lang="en-US" altLang="en-US" sz="1969">
                <a:ea typeface="ヒラギノ角ゴ ProN W3" charset="-128"/>
              </a:rPr>
              <a:t>An idle task runs on each CPU, although they all share pid 0</a:t>
            </a:r>
          </a:p>
          <a:p>
            <a:pPr eaLnBrk="1" hangingPunct="1">
              <a:buClrTx/>
              <a:buFontTx/>
              <a:buNone/>
            </a:pPr>
            <a:endParaRPr lang="en-US" altLang="en-US" sz="1969">
              <a:ea typeface="ヒラギノ角ゴ ProN W3"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67DD7752-C78B-0F0F-B2FD-3321A15859BC}"/>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Forking a task</a:t>
            </a:r>
            <a:br>
              <a:rPr lang="en-US" altLang="en-US" sz="3235">
                <a:ea typeface="ヒラギノ角ゴ ProN W3" charset="-128"/>
              </a:rPr>
            </a:br>
            <a:r>
              <a:rPr lang="en-US" altLang="en-US" sz="2250">
                <a:latin typeface="Consolas" panose="020B0609020204030204" pitchFamily="49" charset="0"/>
                <a:ea typeface="ヒラギノ角ゴ ProN W3" charset="-128"/>
                <a:cs typeface="Consolas" panose="020B0609020204030204" pitchFamily="49" charset="0"/>
              </a:rPr>
              <a:t>kernel/fork.c</a:t>
            </a:r>
          </a:p>
        </p:txBody>
      </p:sp>
      <p:sp>
        <p:nvSpPr>
          <p:cNvPr id="33795" name="Text Box 2">
            <a:extLst>
              <a:ext uri="{FF2B5EF4-FFF2-40B4-BE49-F238E27FC236}">
                <a16:creationId xmlns:a16="http://schemas.microsoft.com/office/drawing/2014/main" id="{3254371D-4F8A-0FE4-620A-1677F2534BB4}"/>
              </a:ext>
            </a:extLst>
          </p:cNvPr>
          <p:cNvSpPr txBox="1">
            <a:spLocks noChangeArrowheads="1"/>
          </p:cNvSpPr>
          <p:nvPr/>
        </p:nvSpPr>
        <p:spPr bwMode="auto">
          <a:xfrm>
            <a:off x="2209279" y="1768367"/>
            <a:ext cx="7774558" cy="424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Implemented primarily using </a:t>
            </a:r>
            <a:r>
              <a:rPr lang="en-US" altLang="en-US" sz="1969">
                <a:latin typeface="Consolas" panose="020B0609020204030204" pitchFamily="49" charset="0"/>
                <a:ea typeface="ヒラギノ角ゴ ProN W3" charset="-128"/>
              </a:rPr>
              <a:t>fork(), which calls</a:t>
            </a:r>
            <a:r>
              <a:rPr lang="en-US" altLang="en-US" sz="1969">
                <a:ea typeface="ヒラギノ角ゴ ProN W3" charset="-128"/>
              </a:rPr>
              <a:t> </a:t>
            </a:r>
            <a:r>
              <a:rPr lang="en-US" altLang="en-US" sz="1969">
                <a:latin typeface="Consolas" panose="020B0609020204030204" pitchFamily="49" charset="0"/>
                <a:ea typeface="ヒラギノ角ゴ ProN W3" charset="-128"/>
              </a:rPr>
              <a:t>copy_process()</a:t>
            </a:r>
            <a:r>
              <a:rPr lang="en-US" altLang="en-US" sz="1969">
                <a:ea typeface="ヒラギノ角ゴ ProN W3" charset="-128"/>
              </a:rPr>
              <a:t>, which then uses </a:t>
            </a:r>
            <a:r>
              <a:rPr lang="en-US" altLang="en-US" sz="1969">
                <a:latin typeface="Consolas" panose="020B0609020204030204" pitchFamily="49" charset="0"/>
                <a:ea typeface="ヒラギノ角ゴ ProN W3" charset="-128"/>
              </a:rPr>
              <a:t>clone()</a:t>
            </a:r>
          </a:p>
          <a:p>
            <a:pPr eaLnBrk="1" hangingPunct="1">
              <a:buFont typeface="Consolas" panose="020B0609020204030204" pitchFamily="49" charset="0"/>
              <a:buChar char="•"/>
            </a:pPr>
            <a:r>
              <a:rPr lang="en-US" altLang="en-US" sz="1969">
                <a:latin typeface="Consolas" panose="020B0609020204030204" pitchFamily="49" charset="0"/>
                <a:ea typeface="ヒラギノ角ゴ ProN W3" charset="-128"/>
              </a:rPr>
              <a:t>copy_process() </a:t>
            </a:r>
            <a:r>
              <a:rPr lang="en-US" altLang="en-US" sz="1969">
                <a:ea typeface="ヒラギノ角ゴ ProN W3" charset="-128"/>
              </a:rPr>
              <a:t>calls </a:t>
            </a:r>
            <a:r>
              <a:rPr lang="en-US" altLang="en-US" sz="1969">
                <a:latin typeface="Consolas" panose="020B0609020204030204" pitchFamily="49" charset="0"/>
                <a:ea typeface="ヒラギノ角ゴ ProN W3" charset="-128"/>
              </a:rPr>
              <a:t>dup_task_struct()</a:t>
            </a:r>
            <a:r>
              <a:rPr lang="en-US" altLang="en-US" sz="1969">
                <a:ea typeface="ヒラギノ角ゴ ProN W3" charset="-128"/>
              </a:rPr>
              <a:t>, which</a:t>
            </a:r>
          </a:p>
          <a:p>
            <a:pPr lvl="1" eaLnBrk="1" hangingPunct="1">
              <a:buFont typeface="Arial" panose="020B0604020202020204" pitchFamily="34" charset="0"/>
              <a:buChar char="–"/>
            </a:pPr>
            <a:r>
              <a:rPr lang="en-US" altLang="en-US" sz="1617">
                <a:ea typeface="ヒラギノ角ゴ ProN W3" charset="-128"/>
              </a:rPr>
              <a:t>Creates stack space</a:t>
            </a:r>
          </a:p>
          <a:p>
            <a:pPr lvl="1" eaLnBrk="1" hangingPunct="1">
              <a:buFont typeface="Arial" panose="020B0604020202020204" pitchFamily="34" charset="0"/>
              <a:buChar char="–"/>
            </a:pPr>
            <a:r>
              <a:rPr lang="en-US" altLang="en-US" sz="1617">
                <a:ea typeface="ヒラギノ角ゴ ProN W3" charset="-128"/>
              </a:rPr>
              <a:t>Creates a new </a:t>
            </a:r>
            <a:r>
              <a:rPr lang="en-US" altLang="en-US" sz="1617">
                <a:latin typeface="Consolas" panose="020B0609020204030204" pitchFamily="49" charset="0"/>
                <a:ea typeface="ヒラギノ角ゴ ProN W3" charset="-128"/>
              </a:rPr>
              <a:t>task_struct</a:t>
            </a:r>
            <a:r>
              <a:rPr lang="en-US" altLang="en-US" sz="1617">
                <a:ea typeface="ヒラギノ角ゴ ProN W3" charset="-128"/>
              </a:rPr>
              <a:t> structure and a </a:t>
            </a:r>
            <a:r>
              <a:rPr lang="en-US" altLang="en-US" sz="1617">
                <a:latin typeface="Consolas" panose="020B0609020204030204" pitchFamily="49" charset="0"/>
                <a:ea typeface="ヒラギノ角ゴ ProN W3" charset="-128"/>
              </a:rPr>
              <a:t>thread_info</a:t>
            </a:r>
            <a:r>
              <a:rPr lang="en-US" altLang="en-US" sz="1617">
                <a:ea typeface="ヒラギノ角ゴ ProN W3" charset="-128"/>
              </a:rPr>
              <a:t> structure, and clones them from the parent</a:t>
            </a:r>
          </a:p>
          <a:p>
            <a:pPr lvl="1" eaLnBrk="1" hangingPunct="1">
              <a:buFont typeface="Arial" panose="020B0604020202020204" pitchFamily="34" charset="0"/>
              <a:buChar char="–"/>
            </a:pPr>
            <a:r>
              <a:rPr lang="en-US" altLang="en-US" sz="1617">
                <a:ea typeface="ヒラギノ角ゴ ProN W3" charset="-128"/>
              </a:rPr>
              <a:t>Sets the child’s task_struct fields that should be different from the parent, such as the pid (by calling </a:t>
            </a:r>
            <a:r>
              <a:rPr lang="en-US" altLang="en-US" sz="1617">
                <a:latin typeface="Consolas" panose="020B0609020204030204" pitchFamily="49" charset="0"/>
                <a:ea typeface="ヒラギノ角ゴ ProN W3" charset="-128"/>
              </a:rPr>
              <a:t>get_pid()</a:t>
            </a:r>
            <a:r>
              <a:rPr lang="en-US" altLang="en-US" sz="1617">
                <a:ea typeface="ヒラギノ角ゴ ProN W3" charset="-128"/>
              </a:rPr>
              <a:t>).</a:t>
            </a:r>
          </a:p>
          <a:p>
            <a:pPr lvl="1" eaLnBrk="1" hangingPunct="1">
              <a:buFont typeface="Arial" panose="020B0604020202020204" pitchFamily="34" charset="0"/>
              <a:buChar char="–"/>
            </a:pPr>
            <a:r>
              <a:rPr lang="en-US" altLang="en-US" sz="1617">
                <a:ea typeface="ヒラギノ角ゴ ProN W3" charset="-128"/>
              </a:rPr>
              <a:t>Sets the child to TASK_UNINTERRUPTIBLE</a:t>
            </a:r>
          </a:p>
          <a:p>
            <a:pPr lvl="1" eaLnBrk="1" hangingPunct="1">
              <a:buFont typeface="Arial" panose="020B0604020202020204" pitchFamily="34" charset="0"/>
              <a:buChar char="–"/>
            </a:pPr>
            <a:r>
              <a:rPr lang="en-US" altLang="en-US" sz="1617">
                <a:ea typeface="ヒラギノ角ゴ ProN W3" charset="-128"/>
              </a:rPr>
              <a:t>Half remaining time slice time for the parent is donated to the child, and the child is set to TASK_RUNNING for scheduling</a:t>
            </a:r>
          </a:p>
          <a:p>
            <a:pPr lvl="1" eaLnBrk="1" hangingPunct="1">
              <a:buFont typeface="Arial" panose="020B0604020202020204" pitchFamily="34" charset="0"/>
              <a:buChar char="–"/>
            </a:pPr>
            <a:r>
              <a:rPr lang="en-US" altLang="en-US" sz="1617">
                <a:ea typeface="ヒラギノ角ゴ ProN W3" charset="-128"/>
              </a:rPr>
              <a:t>Start the child via wake_up_new_task();</a:t>
            </a:r>
          </a:p>
          <a:p>
            <a:pPr eaLnBrk="1" hangingPunct="1">
              <a:buFont typeface="Arial" panose="020B0604020202020204" pitchFamily="34" charset="0"/>
              <a:buChar char="•"/>
            </a:pPr>
            <a:r>
              <a:rPr lang="en-US" altLang="en-US" sz="1969">
                <a:ea typeface="ヒラギノ角ゴ ProN W3" charset="-128"/>
              </a:rPr>
              <a:t>So what’s the difference between a process and a thread here?</a:t>
            </a:r>
          </a:p>
        </p:txBody>
      </p:sp>
      <p:pic>
        <p:nvPicPr>
          <p:cNvPr id="33796" name="Picture 3">
            <a:extLst>
              <a:ext uri="{FF2B5EF4-FFF2-40B4-BE49-F238E27FC236}">
                <a16:creationId xmlns:a16="http://schemas.microsoft.com/office/drawing/2014/main" id="{A56F430B-9466-475A-484B-03DF5C1A1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521" y="6008426"/>
            <a:ext cx="437626" cy="43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F4BBF113-1486-376A-396F-5BDC9B002FDA}"/>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Forking a task</a:t>
            </a:r>
            <a:br>
              <a:rPr lang="en-US" altLang="en-US" sz="3235">
                <a:ea typeface="ヒラギノ角ゴ ProN W3" charset="-128"/>
              </a:rPr>
            </a:br>
            <a:r>
              <a:rPr lang="en-US" altLang="en-US" sz="2250">
                <a:latin typeface="Consolas" panose="020B0609020204030204" pitchFamily="49" charset="0"/>
                <a:ea typeface="ヒラギノ角ゴ ProN W3" charset="-128"/>
                <a:cs typeface="Consolas" panose="020B0609020204030204" pitchFamily="49" charset="0"/>
              </a:rPr>
              <a:t>kernel/fork.c</a:t>
            </a:r>
          </a:p>
        </p:txBody>
      </p:sp>
      <p:sp>
        <p:nvSpPr>
          <p:cNvPr id="35843" name="Text Box 2">
            <a:extLst>
              <a:ext uri="{FF2B5EF4-FFF2-40B4-BE49-F238E27FC236}">
                <a16:creationId xmlns:a16="http://schemas.microsoft.com/office/drawing/2014/main" id="{5EEADA47-6450-F7DD-6750-B2152161BC01}"/>
              </a:ext>
            </a:extLst>
          </p:cNvPr>
          <p:cNvSpPr txBox="1">
            <a:spLocks noChangeArrowheads="1"/>
          </p:cNvSpPr>
          <p:nvPr/>
        </p:nvSpPr>
        <p:spPr bwMode="auto">
          <a:xfrm>
            <a:off x="2209279" y="1768366"/>
            <a:ext cx="7774558" cy="453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Implemented primarily using </a:t>
            </a:r>
            <a:r>
              <a:rPr lang="en-US" altLang="en-US" sz="1969">
                <a:latin typeface="Consolas" panose="020B0609020204030204" pitchFamily="49" charset="0"/>
                <a:ea typeface="ヒラギノ角ゴ ProN W3" charset="-128"/>
              </a:rPr>
              <a:t>fork(), which calls copy_process()</a:t>
            </a:r>
            <a:r>
              <a:rPr lang="en-US" altLang="en-US" sz="1969">
                <a:ea typeface="ヒラギノ角ゴ ProN W3" charset="-128"/>
              </a:rPr>
              <a:t>, which then uses </a:t>
            </a:r>
            <a:r>
              <a:rPr lang="en-US" altLang="en-US" sz="1969">
                <a:latin typeface="Consolas" panose="020B0609020204030204" pitchFamily="49" charset="0"/>
                <a:ea typeface="ヒラギノ角ゴ ProN W3" charset="-128"/>
              </a:rPr>
              <a:t>clone()</a:t>
            </a:r>
          </a:p>
          <a:p>
            <a:pPr eaLnBrk="1" hangingPunct="1">
              <a:buFont typeface="Consolas" panose="020B0609020204030204" pitchFamily="49" charset="0"/>
              <a:buChar char="•"/>
            </a:pPr>
            <a:r>
              <a:rPr lang="en-US" altLang="en-US" sz="1969">
                <a:latin typeface="Consolas" panose="020B0609020204030204" pitchFamily="49" charset="0"/>
                <a:ea typeface="ヒラギノ角ゴ ProN W3" charset="-128"/>
              </a:rPr>
              <a:t>copy_process() </a:t>
            </a:r>
            <a:r>
              <a:rPr lang="en-US" altLang="en-US" sz="1969">
                <a:ea typeface="ヒラギノ角ゴ ProN W3" charset="-128"/>
              </a:rPr>
              <a:t>calls </a:t>
            </a:r>
            <a:r>
              <a:rPr lang="en-US" altLang="en-US" sz="1969">
                <a:latin typeface="Consolas" panose="020B0609020204030204" pitchFamily="49" charset="0"/>
                <a:ea typeface="ヒラギノ角ゴ ProN W3" charset="-128"/>
              </a:rPr>
              <a:t>dup_task_struct()</a:t>
            </a:r>
            <a:r>
              <a:rPr lang="en-US" altLang="en-US" sz="1969">
                <a:ea typeface="ヒラギノ角ゴ ProN W3" charset="-128"/>
              </a:rPr>
              <a:t>, which</a:t>
            </a:r>
          </a:p>
          <a:p>
            <a:pPr lvl="1" eaLnBrk="1" hangingPunct="1">
              <a:buFont typeface="Arial" panose="020B0604020202020204" pitchFamily="34" charset="0"/>
              <a:buChar char="–"/>
            </a:pPr>
            <a:r>
              <a:rPr lang="en-US" altLang="en-US" sz="1617">
                <a:ea typeface="ヒラギノ角ゴ ProN W3" charset="-128"/>
              </a:rPr>
              <a:t>Creates stack space</a:t>
            </a:r>
          </a:p>
          <a:p>
            <a:pPr lvl="1" eaLnBrk="1" hangingPunct="1">
              <a:buFont typeface="Arial" panose="020B0604020202020204" pitchFamily="34" charset="0"/>
              <a:buChar char="–"/>
            </a:pPr>
            <a:r>
              <a:rPr lang="en-US" altLang="en-US" sz="1617">
                <a:ea typeface="ヒラギノ角ゴ ProN W3" charset="-128"/>
              </a:rPr>
              <a:t>Creates a new </a:t>
            </a:r>
            <a:r>
              <a:rPr lang="en-US" altLang="en-US" sz="1617">
                <a:latin typeface="Consolas" panose="020B0609020204030204" pitchFamily="49" charset="0"/>
                <a:ea typeface="ヒラギノ角ゴ ProN W3" charset="-128"/>
              </a:rPr>
              <a:t>task_struct</a:t>
            </a:r>
            <a:r>
              <a:rPr lang="en-US" altLang="en-US" sz="1617">
                <a:ea typeface="ヒラギノ角ゴ ProN W3" charset="-128"/>
              </a:rPr>
              <a:t> structure and a </a:t>
            </a:r>
            <a:r>
              <a:rPr lang="en-US" altLang="en-US" sz="1617">
                <a:latin typeface="Consolas" panose="020B0609020204030204" pitchFamily="49" charset="0"/>
                <a:ea typeface="ヒラギノ角ゴ ProN W3" charset="-128"/>
              </a:rPr>
              <a:t>thread_info</a:t>
            </a:r>
            <a:r>
              <a:rPr lang="en-US" altLang="en-US" sz="1617">
                <a:ea typeface="ヒラギノ角ゴ ProN W3" charset="-128"/>
              </a:rPr>
              <a:t> structure, and clones them from the parent</a:t>
            </a:r>
          </a:p>
          <a:p>
            <a:pPr lvl="1" eaLnBrk="1" hangingPunct="1">
              <a:buFont typeface="Arial" panose="020B0604020202020204" pitchFamily="34" charset="0"/>
              <a:buChar char="–"/>
            </a:pPr>
            <a:r>
              <a:rPr lang="en-US" altLang="en-US" sz="1617">
                <a:ea typeface="ヒラギノ角ゴ ProN W3" charset="-128"/>
              </a:rPr>
              <a:t>Sets the child’s task_struct fields that should be different from the parent, such as the pid (by calling </a:t>
            </a:r>
            <a:r>
              <a:rPr lang="en-US" altLang="en-US" sz="1617">
                <a:latin typeface="Consolas" panose="020B0609020204030204" pitchFamily="49" charset="0"/>
                <a:ea typeface="ヒラギノ角ゴ ProN W3" charset="-128"/>
              </a:rPr>
              <a:t>get_pid()</a:t>
            </a:r>
            <a:r>
              <a:rPr lang="en-US" altLang="en-US" sz="1617">
                <a:ea typeface="ヒラギノ角ゴ ProN W3" charset="-128"/>
              </a:rPr>
              <a:t>).</a:t>
            </a:r>
          </a:p>
          <a:p>
            <a:pPr lvl="1" eaLnBrk="1" hangingPunct="1">
              <a:buFont typeface="Arial" panose="020B0604020202020204" pitchFamily="34" charset="0"/>
              <a:buChar char="–"/>
            </a:pPr>
            <a:r>
              <a:rPr lang="en-US" altLang="en-US" sz="1617">
                <a:ea typeface="ヒラギノ角ゴ ProN W3" charset="-128"/>
              </a:rPr>
              <a:t>Sets the child to TASK_UNINTERRUPTIBLE</a:t>
            </a:r>
          </a:p>
          <a:p>
            <a:pPr lvl="1" eaLnBrk="1" hangingPunct="1">
              <a:buFont typeface="Arial" panose="020B0604020202020204" pitchFamily="34" charset="0"/>
              <a:buChar char="–"/>
            </a:pPr>
            <a:r>
              <a:rPr lang="en-US" altLang="en-US" sz="1617">
                <a:ea typeface="ヒラギノ角ゴ ProN W3" charset="-128"/>
              </a:rPr>
              <a:t>Half remaining time slice time for the parent is donated to the child, and the child is set to TASK_RUNNING for scheduling</a:t>
            </a:r>
          </a:p>
          <a:p>
            <a:pPr lvl="1" eaLnBrk="1" hangingPunct="1">
              <a:buFont typeface="Arial" panose="020B0604020202020204" pitchFamily="34" charset="0"/>
              <a:buChar char="–"/>
            </a:pPr>
            <a:r>
              <a:rPr lang="en-US" altLang="en-US" sz="1617">
                <a:ea typeface="ヒラギノ角ゴ ProN W3" charset="-128"/>
              </a:rPr>
              <a:t>Start the child via wake_up_new_task();</a:t>
            </a:r>
          </a:p>
          <a:p>
            <a:pPr eaLnBrk="1" hangingPunct="1">
              <a:buFont typeface="Arial" panose="020B0604020202020204" pitchFamily="34" charset="0"/>
              <a:buChar char="•"/>
            </a:pPr>
            <a:r>
              <a:rPr lang="en-US" altLang="en-US" sz="1969">
                <a:ea typeface="ヒラギノ角ゴ ProN W3" charset="-128"/>
              </a:rPr>
              <a:t>So what’s the difference between a process and a thread here?</a:t>
            </a:r>
          </a:p>
          <a:p>
            <a:pPr lvl="1" eaLnBrk="1" hangingPunct="1">
              <a:buFont typeface="Arial" panose="020B0604020202020204" pitchFamily="34" charset="0"/>
              <a:buChar char="–"/>
            </a:pPr>
            <a:r>
              <a:rPr lang="en-US" altLang="en-US" sz="1617">
                <a:ea typeface="ヒラギノ角ゴ ProN W3" charset="-128"/>
              </a:rPr>
              <a:t>Not much – flags passed to </a:t>
            </a:r>
            <a:r>
              <a:rPr lang="en-US" altLang="en-US" sz="1617">
                <a:latin typeface="Consolas" panose="020B0609020204030204" pitchFamily="49" charset="0"/>
                <a:ea typeface="ヒラギノ角ゴ ProN W3" charset="-128"/>
              </a:rPr>
              <a:t>clone() </a:t>
            </a:r>
            <a:r>
              <a:rPr lang="en-US" altLang="en-US" sz="1617">
                <a:ea typeface="ヒラギノ角ゴ ProN W3" charset="-128"/>
              </a:rPr>
              <a:t>determine what to share.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8D1FE68F-E6DE-4A01-D919-D309D4C267C1}"/>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Forking a task</a:t>
            </a:r>
            <a:br>
              <a:rPr lang="en-US" altLang="en-US" sz="3235">
                <a:ea typeface="ヒラギノ角ゴ ProN W3" charset="-128"/>
              </a:rPr>
            </a:br>
            <a:r>
              <a:rPr lang="en-US" altLang="en-US" sz="2250">
                <a:latin typeface="Consolas" panose="020B0609020204030204" pitchFamily="49" charset="0"/>
                <a:ea typeface="ヒラギノ角ゴ ProN W3" charset="-128"/>
                <a:cs typeface="Consolas" panose="020B0609020204030204" pitchFamily="49" charset="0"/>
              </a:rPr>
              <a:t>kernel/fork.c</a:t>
            </a:r>
          </a:p>
        </p:txBody>
      </p:sp>
      <p:sp>
        <p:nvSpPr>
          <p:cNvPr id="37891" name="Text Box 2">
            <a:extLst>
              <a:ext uri="{FF2B5EF4-FFF2-40B4-BE49-F238E27FC236}">
                <a16:creationId xmlns:a16="http://schemas.microsoft.com/office/drawing/2014/main" id="{82007969-F6A3-EDEC-F551-53F016D38C91}"/>
              </a:ext>
            </a:extLst>
          </p:cNvPr>
          <p:cNvSpPr txBox="1">
            <a:spLocks noChangeArrowheads="1"/>
          </p:cNvSpPr>
          <p:nvPr/>
        </p:nvSpPr>
        <p:spPr bwMode="auto">
          <a:xfrm>
            <a:off x="2209279" y="1714780"/>
            <a:ext cx="7774558" cy="449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Threads share open files, memory mapping (address space), filesystem information, and signal handlers.</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Processes typically do not, although a forked process inherits some of this information to enable them to be created quickly.</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This shared information is often immediately overwritten by a call to </a:t>
            </a:r>
            <a:r>
              <a:rPr lang="en-US" altLang="en-US" sz="1617">
                <a:latin typeface="Consolas" panose="020B0609020204030204" pitchFamily="49" charset="0"/>
                <a:ea typeface="ヒラギノ角ゴ ProN W3" charset="-128"/>
                <a:cs typeface="Consolas" panose="020B0609020204030204" pitchFamily="49" charset="0"/>
              </a:rPr>
              <a:t>exec()</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Hence, Copy-On-Write</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In fact, the child should run first on a </a:t>
            </a:r>
            <a:r>
              <a:rPr lang="en-US" altLang="en-US" sz="1617">
                <a:latin typeface="Consolas" panose="020B0609020204030204" pitchFamily="49" charset="0"/>
                <a:ea typeface="ヒラギノ角ゴ ProN W3" charset="-128"/>
                <a:cs typeface="Consolas" panose="020B0609020204030204" pitchFamily="49" charset="0"/>
              </a:rPr>
              <a:t>fork()</a:t>
            </a:r>
            <a:r>
              <a:rPr lang="en-US" altLang="en-US" sz="1617">
                <a:ea typeface="ヒラギノ角ゴ ProN W3" charset="-128"/>
                <a:cs typeface="Consolas" panose="020B0609020204030204" pitchFamily="49" charset="0"/>
              </a:rPr>
              <a:t>, so that the </a:t>
            </a:r>
            <a:r>
              <a:rPr lang="en-US" altLang="en-US" sz="1617">
                <a:latin typeface="Consolas" panose="020B0609020204030204" pitchFamily="49" charset="0"/>
                <a:ea typeface="ヒラギノ角ゴ ProN W3" charset="-128"/>
                <a:cs typeface="Consolas" panose="020B0609020204030204" pitchFamily="49" charset="0"/>
              </a:rPr>
              <a:t>exec()</a:t>
            </a:r>
            <a:r>
              <a:rPr lang="en-US" altLang="en-US" sz="1617">
                <a:ea typeface="ヒラギノ角ゴ ProN W3" charset="-128"/>
                <a:cs typeface="Consolas" panose="020B0609020204030204" pitchFamily="49" charset="0"/>
              </a:rPr>
              <a:t> can quickly overwrite the </a:t>
            </a:r>
            <a:r>
              <a:rPr lang="en-US" altLang="en-US" sz="1617">
                <a:latin typeface="Consolas" panose="020B0609020204030204" pitchFamily="49" charset="0"/>
                <a:ea typeface="ヒラギノ角ゴ ProN W3" charset="-128"/>
                <a:cs typeface="Consolas" panose="020B0609020204030204" pitchFamily="49" charset="0"/>
              </a:rPr>
              <a:t>task_struct</a:t>
            </a:r>
            <a:r>
              <a:rPr lang="en-US" altLang="en-US" sz="1617">
                <a:ea typeface="ヒラギノ角ゴ ProN W3" charset="-128"/>
                <a:cs typeface="Consolas" panose="020B0609020204030204" pitchFamily="49" charset="0"/>
              </a:rPr>
              <a:t> data with a new address space, to avoid the parent writing to its address space and causing needless Copy-On-Write faults.</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In other words, both processes and threads are created using </a:t>
            </a:r>
            <a:r>
              <a:rPr lang="en-US" altLang="en-US" sz="1969">
                <a:latin typeface="Consolas" panose="020B0609020204030204" pitchFamily="49" charset="0"/>
                <a:ea typeface="ヒラギノ角ゴ ProN W3" charset="-128"/>
                <a:cs typeface="Consolas" panose="020B0609020204030204" pitchFamily="49" charset="0"/>
              </a:rPr>
              <a:t>clone() </a:t>
            </a:r>
            <a:r>
              <a:rPr lang="en-US" altLang="en-US" sz="1969">
                <a:ea typeface="ヒラギノ角ゴ ProN W3" charset="-128"/>
                <a:cs typeface="Consolas" panose="020B0609020204030204" pitchFamily="49" charset="0"/>
              </a:rPr>
              <a:t>with different flags.</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Thus, Linux refers to them all as tasks.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186</TotalTime>
  <Words>2690</Words>
  <Application>Microsoft Office PowerPoint</Application>
  <PresentationFormat>Widescreen</PresentationFormat>
  <Paragraphs>340</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vt:lpstr>
      <vt:lpstr>Arial</vt:lpstr>
      <vt:lpstr>Consolas</vt:lpstr>
      <vt:lpstr>Goudy Old Style</vt:lpstr>
      <vt:lpstr>Helvetica Neue Light</vt:lpstr>
      <vt:lpstr>Times New Roman</vt:lpstr>
      <vt:lpstr>ヒラギノ角ゴ ProN W3</vt:lpstr>
      <vt:lpstr>MarrakeshVTI</vt:lpstr>
      <vt:lpstr>Process Management in 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159</cp:revision>
  <dcterms:created xsi:type="dcterms:W3CDTF">2024-01-11T18:12:50Z</dcterms:created>
  <dcterms:modified xsi:type="dcterms:W3CDTF">2024-01-12T20:58:27Z</dcterms:modified>
</cp:coreProperties>
</file>