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8624-62B7-4221-93A8-B8FE555BB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1BA77-1C65-4122-B1F4-A5C8799B2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1CC7-C713-45FA-B43F-6D4AB606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EE7-535D-4942-A526-75674171F4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6BB8-0FA0-4966-ADA2-2124B33C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35126-A78D-40E3-8DF5-88E25F14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6B4F-1B74-49FA-8F8B-4BBA43B8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9769-A6F6-473F-95A6-BF46C42A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271E8-AE5A-4E86-B3B3-79D8B4666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B693-1FCD-4566-BFF7-8807EA34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EE7-535D-4942-A526-75674171F4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8162-FB45-4A19-9D88-86675F67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4FCD0-093D-43F8-AD05-E9F389DF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6B4F-1B74-49FA-8F8B-4BBA43B8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9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56437-A6FF-435E-817F-C72AFFDAF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9D1D5-71EF-49E9-A730-6B60E904B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D453-439F-4FAC-8FD7-DC50E180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EE7-535D-4942-A526-75674171F4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6E591-A337-4A9B-B836-0D2A598E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21254-A998-46CC-AFD8-21901564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6B4F-1B74-49FA-8F8B-4BBA43B8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DCB6-BDCF-45D2-968B-99FABD71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0491-C7FB-4DF9-B218-F9AD9DEA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4C2B2-329A-4E5A-86F9-A073BF3D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EE7-535D-4942-A526-75674171F4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36BA0-512B-4C06-9B8E-A54C940E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0A275-14A3-4975-AE19-75AA8719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6B4F-1B74-49FA-8F8B-4BBA43B8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7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3072-8D9F-4021-B213-BE61DC14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751D0-8CDA-4219-8E12-C2E0ECC4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35DC0-7717-4FB6-A9B0-FD5530F0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EE7-535D-4942-A526-75674171F4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0E4E6-4CEB-40B5-97BD-C21FA4DC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0019-72C0-4F35-B711-5A25D335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6B4F-1B74-49FA-8F8B-4BBA43B8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F0F2-3A75-4E01-B27A-44E05E5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8CD71-3739-471A-8C4C-4DE93B263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F565A-DDEA-4C90-8ECE-E1A8E7C8A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703F-FF9E-412D-8B4D-FC3044A7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EE7-535D-4942-A526-75674171F4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E5910-34D3-4A0F-9B40-8728DFDD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7CA20-9871-4D71-98C1-72BFFAEA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6B4F-1B74-49FA-8F8B-4BBA43B8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F37A-3F63-46BF-8021-7242D36C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8406D-6ACC-423A-B42E-228ACB956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7BA7D-FD5E-41AB-830C-95629DA43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C9876-975C-43F8-8B88-67F935C7E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2F63D-198D-4373-ACA6-27507052F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6E09E-B998-4273-9818-E0D3C26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EE7-535D-4942-A526-75674171F4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C9FDB-53B3-4E41-A1EF-FAD1A60F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C7FCA-AB1D-4DE7-B90E-8736E411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6B4F-1B74-49FA-8F8B-4BBA43B8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1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E1B5-A573-499F-85EA-73E74C63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0F57E-DE99-4B8F-B293-49B31811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EE7-535D-4942-A526-75674171F4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6EFEB-E5E8-489D-AA53-0B31303C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998D9-759F-42B5-AB40-CA85DA6D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6B4F-1B74-49FA-8F8B-4BBA43B8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8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3F4AF-8C6D-471A-B8C3-4954BAB4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EE7-535D-4942-A526-75674171F4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2FD52-2E8F-45D1-86B6-5233AC66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B5498-49E1-4FA6-82C5-719C21BE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6B4F-1B74-49FA-8F8B-4BBA43B8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BDF9-1F8C-4378-BEF9-C1CF7EAA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986C-24C7-4D91-A20C-0F7A083B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9F8CB-BBE3-4843-B40D-E99E44C1C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C8466-87F1-47E6-9F90-366FDC06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EE7-535D-4942-A526-75674171F4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5BEAA-6E03-411F-AF31-CFBAFD7D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92ADE-B8AD-4DE3-855E-C654CBBC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6B4F-1B74-49FA-8F8B-4BBA43B8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3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34BC-26DE-4A78-953C-30172D97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52EFC-59BF-4EC5-893F-A7268E39D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A0C72-47A2-417E-8BD9-FFAFFAB67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D41AF-397F-408C-869D-668C17F9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EE7-535D-4942-A526-75674171F4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64938-650E-45E5-AAC0-BB31C270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3DDD6-4811-47B6-A127-5032A6B5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6B4F-1B74-49FA-8F8B-4BBA43B8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C856D-AB9A-4FBD-B977-9E43F06F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A405A-DA10-42DC-8F9A-3DA0098C5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89F73-31D9-4A9B-82E5-7BDE942A6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F5EE7-535D-4942-A526-75674171F49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6114C-1191-4747-9B41-EB8709DF8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B3C6-89C7-4FC3-A347-27989B117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06B4F-1B74-49FA-8F8B-4BBA43B8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6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C89E2D-2F31-417D-9A9E-CCD6F09B0754}"/>
              </a:ext>
            </a:extLst>
          </p:cNvPr>
          <p:cNvSpPr/>
          <p:nvPr/>
        </p:nvSpPr>
        <p:spPr>
          <a:xfrm>
            <a:off x="4930588" y="535637"/>
            <a:ext cx="2330823" cy="842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Qualitative Interviews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1B3FD-96CF-44D0-BCDB-13D049F0C9B0}"/>
              </a:ext>
            </a:extLst>
          </p:cNvPr>
          <p:cNvSpPr/>
          <p:nvPr/>
        </p:nvSpPr>
        <p:spPr>
          <a:xfrm>
            <a:off x="259977" y="2061880"/>
            <a:ext cx="2330823" cy="842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 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F1BD14-E299-4DA8-96F5-BE7AC1FD1042}"/>
              </a:ext>
            </a:extLst>
          </p:cNvPr>
          <p:cNvSpPr/>
          <p:nvPr/>
        </p:nvSpPr>
        <p:spPr>
          <a:xfrm>
            <a:off x="3074894" y="2061880"/>
            <a:ext cx="2330823" cy="842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Discussions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EE2C7-D7EC-46BC-9058-DE9181638F4B}"/>
              </a:ext>
            </a:extLst>
          </p:cNvPr>
          <p:cNvSpPr/>
          <p:nvPr/>
        </p:nvSpPr>
        <p:spPr>
          <a:xfrm>
            <a:off x="6006353" y="2061879"/>
            <a:ext cx="2330823" cy="842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82B786-9470-4C43-8509-7C0EA6ECC74F}"/>
              </a:ext>
            </a:extLst>
          </p:cNvPr>
          <p:cNvSpPr/>
          <p:nvPr/>
        </p:nvSpPr>
        <p:spPr>
          <a:xfrm>
            <a:off x="259977" y="4818529"/>
            <a:ext cx="2330823" cy="842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Rate Measurement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29964-C545-4E0B-8DAC-2FBC418F68F4}"/>
              </a:ext>
            </a:extLst>
          </p:cNvPr>
          <p:cNvSpPr/>
          <p:nvPr/>
        </p:nvSpPr>
        <p:spPr>
          <a:xfrm>
            <a:off x="4930588" y="3428998"/>
            <a:ext cx="2330823" cy="842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Quantitative Measurements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2E059-1557-4472-9FDE-9160C33618FA}"/>
              </a:ext>
            </a:extLst>
          </p:cNvPr>
          <p:cNvSpPr/>
          <p:nvPr/>
        </p:nvSpPr>
        <p:spPr>
          <a:xfrm>
            <a:off x="3074894" y="4796118"/>
            <a:ext cx="2330823" cy="842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 Measurement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B4A74C-D587-4248-91D8-AC501BCCAEE2}"/>
              </a:ext>
            </a:extLst>
          </p:cNvPr>
          <p:cNvSpPr/>
          <p:nvPr/>
        </p:nvSpPr>
        <p:spPr>
          <a:xfrm>
            <a:off x="9421906" y="2061878"/>
            <a:ext cx="2330823" cy="842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28CE-2D02-4761-8192-62FDC0B8042D}"/>
              </a:ext>
            </a:extLst>
          </p:cNvPr>
          <p:cNvSpPr/>
          <p:nvPr/>
        </p:nvSpPr>
        <p:spPr>
          <a:xfrm>
            <a:off x="6096000" y="4796117"/>
            <a:ext cx="2330823" cy="842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Clicks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F7300A-9388-4BFF-BD0A-34508DCB4C51}"/>
              </a:ext>
            </a:extLst>
          </p:cNvPr>
          <p:cNvSpPr/>
          <p:nvPr/>
        </p:nvSpPr>
        <p:spPr>
          <a:xfrm>
            <a:off x="9421905" y="4818528"/>
            <a:ext cx="2330823" cy="842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A/B Testing of Alternatives</a:t>
            </a:r>
          </a:p>
        </p:txBody>
      </p:sp>
    </p:spTree>
    <p:extLst>
      <p:ext uri="{BB962C8B-B14F-4D97-AF65-F5344CB8AC3E}">
        <p14:creationId xmlns:p14="http://schemas.microsoft.com/office/powerpoint/2010/main" val="149324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3</cp:revision>
  <dcterms:created xsi:type="dcterms:W3CDTF">2022-01-14T19:27:25Z</dcterms:created>
  <dcterms:modified xsi:type="dcterms:W3CDTF">2022-01-14T19:30:46Z</dcterms:modified>
</cp:coreProperties>
</file>