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967105" y="344805"/>
            <a:ext cx="17633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JavaFXApplication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4565" y="752475"/>
            <a:ext cx="1498600" cy="596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3771" y="752475"/>
            <a:ext cx="1499235" cy="40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launch()   </a:t>
            </a:r>
            <a:r>
              <a:rPr lang="zh-CN" altLang="en-US" sz="100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不可</a:t>
            </a:r>
            <a:r>
              <a:rPr lang="zh-CN" altLang="en-US" sz="100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</a:rPr>
              <a:t>重写</a:t>
            </a:r>
            <a:endParaRPr lang="zh-CN" altLang="en-US" sz="1000">
              <a:solidFill>
                <a:srgbClr val="FF0000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010" y="1155065"/>
            <a:ext cx="1495425" cy="40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init()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7264" y="1557814"/>
            <a:ext cx="1497330" cy="40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start()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4750" y="1497330"/>
            <a:ext cx="137541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constructor() </a:t>
            </a:r>
            <a:r>
              <a:rPr lang="zh-CN" altLang="en-US" sz="90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不可重写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组件构造函数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72828" y="2283143"/>
            <a:ext cx="165020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constructor() </a:t>
            </a:r>
            <a:r>
              <a:rPr lang="zh-CN" altLang="en-US" sz="900">
                <a:solidFill>
                  <a:srgbClr val="FF0000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不可重写</a:t>
            </a:r>
            <a:endParaRPr lang="en-US" altLang="zh-CN" sz="90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组件代理对象构造函数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7624" y="305800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onLoad()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加载</a:t>
            </a: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FXML</a:t>
            </a: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69811" y="3821589"/>
            <a:ext cx="1650683" cy="57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initialize()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组件代理初始化函数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6946" y="6217920"/>
            <a:ext cx="1497330" cy="40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stop()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 flipV="1">
            <a:off x="2464435" y="1744980"/>
            <a:ext cx="125031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2"/>
            <a:endCxn id="16" idx="0"/>
          </p:cNvCxnSpPr>
          <p:nvPr/>
        </p:nvCxnSpPr>
        <p:spPr>
          <a:xfrm flipH="1">
            <a:off x="4398328" y="1992948"/>
            <a:ext cx="3810" cy="290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17" idx="0"/>
          </p:cNvCxnSpPr>
          <p:nvPr/>
        </p:nvCxnSpPr>
        <p:spPr>
          <a:xfrm flipH="1">
            <a:off x="4398010" y="2778760"/>
            <a:ext cx="63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2"/>
            <a:endCxn id="23" idx="0"/>
          </p:cNvCxnSpPr>
          <p:nvPr/>
        </p:nvCxnSpPr>
        <p:spPr>
          <a:xfrm flipH="1">
            <a:off x="4395470" y="3553460"/>
            <a:ext cx="2540" cy="267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46705" y="751840"/>
            <a:ext cx="3570605" cy="596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64940" y="344805"/>
            <a:ext cx="1501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JavaFXController</a:t>
            </a:r>
            <a:endParaRPr lang="en-US" altLang="zh-CN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08750" y="2369820"/>
            <a:ext cx="216979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当</a:t>
            </a: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FXScan</a:t>
            </a:r>
            <a:r>
              <a:rPr lang="zh-CN" altLang="en-US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中标明的包中含有多个</a:t>
            </a: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Controller</a:t>
            </a:r>
            <a:r>
              <a:rPr lang="zh-CN" altLang="en-US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，将按照字典顺序扫描注册，</a:t>
            </a:r>
            <a:r>
              <a:rPr lang="en-US" altLang="zh-CN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JavaFXController</a:t>
            </a:r>
            <a:r>
              <a:rPr lang="zh-CN" altLang="en-US" sz="13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具有如图所示生命周期</a:t>
            </a:r>
            <a:endParaRPr lang="zh-CN" altLang="en-US" sz="13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52069" y="468614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onShow()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显示页面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23034" y="468614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隐藏页面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42" name="直接箭头连接符 41"/>
          <p:cNvCxnSpPr>
            <a:stCxn id="23" idx="2"/>
            <a:endCxn id="40" idx="0"/>
          </p:cNvCxnSpPr>
          <p:nvPr/>
        </p:nvCxnSpPr>
        <p:spPr>
          <a:xfrm>
            <a:off x="4395470" y="4397375"/>
            <a:ext cx="6985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952365" y="4838700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952365" y="5019675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852069" y="548560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onClose()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关闭舞台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47" name="直接箭头连接符 46"/>
          <p:cNvCxnSpPr>
            <a:stCxn id="40" idx="2"/>
            <a:endCxn id="46" idx="0"/>
          </p:cNvCxnSpPr>
          <p:nvPr/>
        </p:nvCxnSpPr>
        <p:spPr>
          <a:xfrm>
            <a:off x="4402455" y="5181600"/>
            <a:ext cx="0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852069" y="617140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隐藏页面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49" name="直接箭头连接符 48"/>
          <p:cNvCxnSpPr>
            <a:stCxn id="46" idx="2"/>
            <a:endCxn id="48" idx="0"/>
          </p:cNvCxnSpPr>
          <p:nvPr/>
        </p:nvCxnSpPr>
        <p:spPr>
          <a:xfrm>
            <a:off x="4402455" y="5981065"/>
            <a:ext cx="0" cy="190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1"/>
            <a:endCxn id="24" idx="3"/>
          </p:cNvCxnSpPr>
          <p:nvPr/>
        </p:nvCxnSpPr>
        <p:spPr>
          <a:xfrm flipH="1">
            <a:off x="2464435" y="6409690"/>
            <a:ext cx="1387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1123950" y="986155"/>
            <a:ext cx="137541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constructor()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父组件构造函数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82028" y="1766888"/>
            <a:ext cx="165020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constructor()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父组件代理对象构造函数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256824" y="254174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onLoad()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加载</a:t>
            </a: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FXML</a:t>
            </a: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80281" y="3295809"/>
            <a:ext cx="1650683" cy="57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initialize()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父组件代理初始化函数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05" name="直接箭头连接符 104"/>
          <p:cNvCxnSpPr>
            <a:stCxn id="101" idx="2"/>
            <a:endCxn id="102" idx="0"/>
          </p:cNvCxnSpPr>
          <p:nvPr/>
        </p:nvCxnSpPr>
        <p:spPr>
          <a:xfrm flipH="1">
            <a:off x="1807528" y="1481138"/>
            <a:ext cx="3810" cy="285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2"/>
            <a:endCxn id="103" idx="0"/>
          </p:cNvCxnSpPr>
          <p:nvPr/>
        </p:nvCxnSpPr>
        <p:spPr>
          <a:xfrm flipH="1">
            <a:off x="1807210" y="2262505"/>
            <a:ext cx="63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2"/>
            <a:endCxn id="104" idx="0"/>
          </p:cNvCxnSpPr>
          <p:nvPr/>
        </p:nvCxnSpPr>
        <p:spPr>
          <a:xfrm flipH="1">
            <a:off x="1805940" y="3037205"/>
            <a:ext cx="1270" cy="258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261269" y="416988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onShow()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显示页面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632234" y="416988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隐藏页面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13" name="直接箭头连接符 112"/>
          <p:cNvCxnSpPr>
            <a:stCxn id="104" idx="2"/>
            <a:endCxn id="111" idx="0"/>
          </p:cNvCxnSpPr>
          <p:nvPr/>
        </p:nvCxnSpPr>
        <p:spPr>
          <a:xfrm>
            <a:off x="1805940" y="3871595"/>
            <a:ext cx="5715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2361565" y="4322445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2361565" y="4503420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261269" y="496935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onClose()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关闭舞台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17" name="直接箭头连接符 116"/>
          <p:cNvCxnSpPr>
            <a:stCxn id="111" idx="2"/>
            <a:endCxn id="116" idx="0"/>
          </p:cNvCxnSpPr>
          <p:nvPr/>
        </p:nvCxnSpPr>
        <p:spPr>
          <a:xfrm>
            <a:off x="1811655" y="4665345"/>
            <a:ext cx="0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261269" y="565515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隐藏页面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19" name="直接箭头连接符 118"/>
          <p:cNvCxnSpPr>
            <a:endCxn id="118" idx="0"/>
          </p:cNvCxnSpPr>
          <p:nvPr/>
        </p:nvCxnSpPr>
        <p:spPr>
          <a:xfrm flipH="1">
            <a:off x="1811655" y="5457190"/>
            <a:ext cx="10160" cy="198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194810" y="2541905"/>
            <a:ext cx="137541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constructor()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子组件构造函数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383973" y="2542223"/>
            <a:ext cx="165020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constructor()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子组件代理对象构造函数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658769" y="333676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onLoad()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加载</a:t>
            </a: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FXML</a:t>
            </a: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051141" y="3296444"/>
            <a:ext cx="1650683" cy="575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initialize()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子组件代理初始化函数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31" name="直接箭头连接符 130"/>
          <p:cNvCxnSpPr>
            <a:stCxn id="127" idx="3"/>
            <a:endCxn id="128" idx="1"/>
          </p:cNvCxnSpPr>
          <p:nvPr/>
        </p:nvCxnSpPr>
        <p:spPr>
          <a:xfrm>
            <a:off x="5570220" y="2789555"/>
            <a:ext cx="81407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8" idx="2"/>
            <a:endCxn id="129" idx="0"/>
          </p:cNvCxnSpPr>
          <p:nvPr/>
        </p:nvCxnSpPr>
        <p:spPr>
          <a:xfrm flipH="1">
            <a:off x="7209155" y="3037840"/>
            <a:ext cx="635" cy="299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29" idx="1"/>
            <a:endCxn id="130" idx="3"/>
          </p:cNvCxnSpPr>
          <p:nvPr/>
        </p:nvCxnSpPr>
        <p:spPr>
          <a:xfrm flipH="1">
            <a:off x="5702300" y="3584575"/>
            <a:ext cx="9563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4332129" y="428355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onShow()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显示页面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703094" y="4283551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隐藏页面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36" name="直接箭头连接符 135"/>
          <p:cNvCxnSpPr>
            <a:stCxn id="130" idx="2"/>
            <a:endCxn id="134" idx="0"/>
          </p:cNvCxnSpPr>
          <p:nvPr/>
        </p:nvCxnSpPr>
        <p:spPr>
          <a:xfrm>
            <a:off x="4876800" y="3872230"/>
            <a:ext cx="5715" cy="411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5432425" y="4436110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>
            <a:off x="5432425" y="4617085"/>
            <a:ext cx="2705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332129" y="505507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onClose()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关闭舞台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40" name="直接箭头连接符 139"/>
          <p:cNvCxnSpPr>
            <a:stCxn id="134" idx="2"/>
            <a:endCxn id="139" idx="0"/>
          </p:cNvCxnSpPr>
          <p:nvPr/>
        </p:nvCxnSpPr>
        <p:spPr>
          <a:xfrm>
            <a:off x="4882515" y="4779010"/>
            <a:ext cx="0" cy="276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332129" y="5740876"/>
            <a:ext cx="1100614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onHide()</a:t>
            </a:r>
            <a:endParaRPr lang="en-US" altLang="zh-CN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05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隐藏页面</a:t>
            </a:r>
            <a:endParaRPr lang="zh-CN" altLang="en-US" sz="105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142" name="直接箭头连接符 141"/>
          <p:cNvCxnSpPr>
            <a:stCxn id="139" idx="2"/>
            <a:endCxn id="141" idx="0"/>
          </p:cNvCxnSpPr>
          <p:nvPr/>
        </p:nvCxnSpPr>
        <p:spPr>
          <a:xfrm>
            <a:off x="4882515" y="5541010"/>
            <a:ext cx="0" cy="190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03" idx="3"/>
            <a:endCxn id="127" idx="1"/>
          </p:cNvCxnSpPr>
          <p:nvPr/>
        </p:nvCxnSpPr>
        <p:spPr>
          <a:xfrm>
            <a:off x="2357120" y="2789555"/>
            <a:ext cx="1837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0" idx="1"/>
            <a:endCxn id="104" idx="3"/>
          </p:cNvCxnSpPr>
          <p:nvPr/>
        </p:nvCxnSpPr>
        <p:spPr>
          <a:xfrm flipH="1" flipV="1">
            <a:off x="2631440" y="3583940"/>
            <a:ext cx="141986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演示</Application>
  <PresentationFormat>宽屏</PresentationFormat>
  <Paragraphs>86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Times New Roman</vt:lpstr>
      <vt:lpstr>宋体</vt:lpstr>
      <vt:lpstr>汉仪书宋二KW</vt:lpstr>
      <vt:lpstr>微软雅黑</vt:lpstr>
      <vt:lpstr>汉仪旗黑KW</vt:lpstr>
      <vt:lpstr>Arial Unicode MS</vt:lpstr>
      <vt:lpstr>Calibri Light</vt:lpstr>
      <vt:lpstr>Helvetica Neue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suiyu_yang</dc:creator>
  <cp:lastModifiedBy>suiyu_yang</cp:lastModifiedBy>
  <cp:revision>346</cp:revision>
  <dcterms:created xsi:type="dcterms:W3CDTF">2020-05-01T08:38:35Z</dcterms:created>
  <dcterms:modified xsi:type="dcterms:W3CDTF">2020-05-01T08:38:35Z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