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60" r:id="rId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967105" y="344805"/>
            <a:ext cx="17633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JavaFXApplication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3270" y="752475"/>
            <a:ext cx="1699895" cy="596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752475"/>
            <a:ext cx="1701165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launch()   </a:t>
            </a:r>
            <a:r>
              <a:rPr lang="en-US" altLang="zh-CN" sz="10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cannot override</a:t>
            </a:r>
            <a:endParaRPr lang="zh-CN" altLang="en-US" sz="100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905" y="1155065"/>
            <a:ext cx="1700530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init()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905" y="1557655"/>
            <a:ext cx="1700530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start()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9805" y="1511300"/>
            <a:ext cx="1750695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 </a:t>
            </a:r>
            <a:r>
              <a:rPr lang="en-US" altLang="zh-CN" sz="9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cannot override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the constructor of controller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43275" y="2283460"/>
            <a:ext cx="2122805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 </a:t>
            </a:r>
            <a:r>
              <a:rPr lang="en-US" altLang="zh-CN" sz="9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cannot override</a:t>
            </a:r>
            <a:endParaRPr lang="en-US" altLang="zh-CN" sz="90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the constructor of proxy controller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7624" y="305800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onLoad()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load the FXML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42640" y="3821430"/>
            <a:ext cx="2123440" cy="57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initialize()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the initialize of proxy controller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3270" y="6217920"/>
            <a:ext cx="1701165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stop()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2464435" y="1758950"/>
            <a:ext cx="1055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2"/>
            <a:endCxn id="16" idx="0"/>
          </p:cNvCxnSpPr>
          <p:nvPr/>
        </p:nvCxnSpPr>
        <p:spPr>
          <a:xfrm>
            <a:off x="4395153" y="2006283"/>
            <a:ext cx="9525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17" idx="0"/>
          </p:cNvCxnSpPr>
          <p:nvPr/>
        </p:nvCxnSpPr>
        <p:spPr>
          <a:xfrm flipH="1">
            <a:off x="4398010" y="2778760"/>
            <a:ext cx="698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2"/>
            <a:endCxn id="23" idx="0"/>
          </p:cNvCxnSpPr>
          <p:nvPr/>
        </p:nvCxnSpPr>
        <p:spPr>
          <a:xfrm>
            <a:off x="4398010" y="3553460"/>
            <a:ext cx="6350" cy="267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46705" y="751840"/>
            <a:ext cx="3570605" cy="596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64940" y="344805"/>
            <a:ext cx="1501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JavaFXController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08750" y="2369820"/>
            <a:ext cx="2169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When JavaFXPlus scanning controllers in the package marked in FXScan, the registration of FXController will be scanned in dictionary order. 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l"/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The life cycle of FXController as shown.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52069" y="4686141"/>
            <a:ext cx="1100614" cy="57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onShow()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show the page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23034" y="468614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hide the page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42" name="直接箭头连接符 41"/>
          <p:cNvCxnSpPr>
            <a:stCxn id="23" idx="2"/>
            <a:endCxn id="40" idx="0"/>
          </p:cNvCxnSpPr>
          <p:nvPr/>
        </p:nvCxnSpPr>
        <p:spPr>
          <a:xfrm flipH="1">
            <a:off x="4402455" y="4397375"/>
            <a:ext cx="190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952365" y="4838700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952365" y="5019675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52069" y="548560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onClose()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close stage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47" name="直接箭头连接符 46"/>
          <p:cNvCxnSpPr>
            <a:stCxn id="40" idx="2"/>
            <a:endCxn id="46" idx="0"/>
          </p:cNvCxnSpPr>
          <p:nvPr/>
        </p:nvCxnSpPr>
        <p:spPr>
          <a:xfrm>
            <a:off x="4402455" y="5262245"/>
            <a:ext cx="0" cy="223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852069" y="617140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hide page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49" name="直接箭头连接符 48"/>
          <p:cNvCxnSpPr>
            <a:stCxn id="46" idx="2"/>
            <a:endCxn id="48" idx="0"/>
          </p:cNvCxnSpPr>
          <p:nvPr/>
        </p:nvCxnSpPr>
        <p:spPr>
          <a:xfrm>
            <a:off x="4402455" y="5981065"/>
            <a:ext cx="0" cy="190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1"/>
            <a:endCxn id="24" idx="3"/>
          </p:cNvCxnSpPr>
          <p:nvPr/>
        </p:nvCxnSpPr>
        <p:spPr>
          <a:xfrm flipH="1">
            <a:off x="2464435" y="6419215"/>
            <a:ext cx="1387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58825" y="843280"/>
            <a:ext cx="2116455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constructor() 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constructor of parent controller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59460" y="1557655"/>
            <a:ext cx="2116455" cy="65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constructor() 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constructor of parent proxy controller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256824" y="239887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onLoad()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load the FXML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59460" y="3219450"/>
            <a:ext cx="2115820" cy="818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initialize()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initialize of parent proxy controller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05" name="直接箭头连接符 104"/>
          <p:cNvCxnSpPr>
            <a:stCxn id="101" idx="2"/>
            <a:endCxn id="102" idx="0"/>
          </p:cNvCxnSpPr>
          <p:nvPr/>
        </p:nvCxnSpPr>
        <p:spPr>
          <a:xfrm>
            <a:off x="1817053" y="1328738"/>
            <a:ext cx="635" cy="21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2"/>
            <a:endCxn id="103" idx="0"/>
          </p:cNvCxnSpPr>
          <p:nvPr/>
        </p:nvCxnSpPr>
        <p:spPr>
          <a:xfrm flipH="1">
            <a:off x="1807210" y="2204720"/>
            <a:ext cx="10795" cy="184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0"/>
          </p:cNvCxnSpPr>
          <p:nvPr/>
        </p:nvCxnSpPr>
        <p:spPr>
          <a:xfrm>
            <a:off x="1807210" y="2894330"/>
            <a:ext cx="10160" cy="325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261269" y="435086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onShow()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show the page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632234" y="435086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hide page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13" name="直接箭头连接符 112"/>
          <p:cNvCxnSpPr>
            <a:stCxn id="104" idx="2"/>
            <a:endCxn id="111" idx="0"/>
          </p:cNvCxnSpPr>
          <p:nvPr/>
        </p:nvCxnSpPr>
        <p:spPr>
          <a:xfrm flipH="1">
            <a:off x="1811655" y="4037965"/>
            <a:ext cx="5715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361565" y="4503420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2361565" y="4684395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261269" y="510270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onClose()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close stage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17" name="直接箭头连接符 116"/>
          <p:cNvCxnSpPr>
            <a:stCxn id="111" idx="2"/>
            <a:endCxn id="116" idx="0"/>
          </p:cNvCxnSpPr>
          <p:nvPr/>
        </p:nvCxnSpPr>
        <p:spPr>
          <a:xfrm>
            <a:off x="1811655" y="4855845"/>
            <a:ext cx="0" cy="256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261269" y="578850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hide page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19" name="直接箭头连接符 118"/>
          <p:cNvCxnSpPr>
            <a:endCxn id="118" idx="0"/>
          </p:cNvCxnSpPr>
          <p:nvPr/>
        </p:nvCxnSpPr>
        <p:spPr>
          <a:xfrm flipH="1">
            <a:off x="1811655" y="5600065"/>
            <a:ext cx="10160" cy="198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3908425" y="2313305"/>
            <a:ext cx="1955165" cy="65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constructor() 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constructor of children controller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264275" y="2315845"/>
            <a:ext cx="1991995" cy="65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constructor() 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constructor of children proxy controller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715919" y="339391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onLoad()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load the FXML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909060" y="3235960"/>
            <a:ext cx="1955165" cy="818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initialize()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initialize of children proxy controller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31" name="直接箭头连接符 130"/>
          <p:cNvCxnSpPr>
            <a:stCxn id="127" idx="3"/>
            <a:endCxn id="128" idx="1"/>
          </p:cNvCxnSpPr>
          <p:nvPr/>
        </p:nvCxnSpPr>
        <p:spPr>
          <a:xfrm>
            <a:off x="5863590" y="2641600"/>
            <a:ext cx="40068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8" idx="2"/>
            <a:endCxn id="129" idx="0"/>
          </p:cNvCxnSpPr>
          <p:nvPr/>
        </p:nvCxnSpPr>
        <p:spPr>
          <a:xfrm>
            <a:off x="7260590" y="2972435"/>
            <a:ext cx="571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9" idx="1"/>
            <a:endCxn id="130" idx="3"/>
          </p:cNvCxnSpPr>
          <p:nvPr/>
        </p:nvCxnSpPr>
        <p:spPr>
          <a:xfrm flipH="1">
            <a:off x="5864225" y="3641725"/>
            <a:ext cx="85153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4332129" y="435022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onShow()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show the page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703094" y="435022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hide page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36" name="直接箭头连接符 135"/>
          <p:cNvCxnSpPr>
            <a:stCxn id="130" idx="2"/>
            <a:endCxn id="134" idx="0"/>
          </p:cNvCxnSpPr>
          <p:nvPr/>
        </p:nvCxnSpPr>
        <p:spPr>
          <a:xfrm flipH="1">
            <a:off x="4882515" y="4054475"/>
            <a:ext cx="4445" cy="295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432425" y="4502785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>
            <a:off x="5432425" y="4683760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332129" y="512175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onClose()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close stage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40" name="直接箭头连接符 139"/>
          <p:cNvCxnSpPr>
            <a:stCxn id="134" idx="2"/>
            <a:endCxn id="139" idx="0"/>
          </p:cNvCxnSpPr>
          <p:nvPr/>
        </p:nvCxnSpPr>
        <p:spPr>
          <a:xfrm>
            <a:off x="4882515" y="4855210"/>
            <a:ext cx="0" cy="276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332129" y="580755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50">
                <a:latin typeface="Times New Roman" panose="02020503050405090304" charset="0"/>
                <a:cs typeface="Times New Roman" panose="02020503050405090304" charset="0"/>
                <a:sym typeface="+mn-ea"/>
              </a:rPr>
              <a:t>hide page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42" name="直接箭头连接符 141"/>
          <p:cNvCxnSpPr>
            <a:stCxn id="139" idx="2"/>
            <a:endCxn id="141" idx="0"/>
          </p:cNvCxnSpPr>
          <p:nvPr/>
        </p:nvCxnSpPr>
        <p:spPr>
          <a:xfrm>
            <a:off x="4882515" y="5626735"/>
            <a:ext cx="0" cy="190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3" idx="3"/>
            <a:endCxn id="127" idx="1"/>
          </p:cNvCxnSpPr>
          <p:nvPr/>
        </p:nvCxnSpPr>
        <p:spPr>
          <a:xfrm flipV="1">
            <a:off x="2357120" y="2641600"/>
            <a:ext cx="155130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0" idx="1"/>
            <a:endCxn id="104" idx="3"/>
          </p:cNvCxnSpPr>
          <p:nvPr/>
        </p:nvCxnSpPr>
        <p:spPr>
          <a:xfrm flipH="1" flipV="1">
            <a:off x="2875280" y="3629025"/>
            <a:ext cx="1033780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87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Times New Roman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suiyu_yang</dc:creator>
  <cp:lastModifiedBy>suiyu_yang</cp:lastModifiedBy>
  <cp:revision>347</cp:revision>
  <dcterms:created xsi:type="dcterms:W3CDTF">2020-05-01T08:39:13Z</dcterms:created>
  <dcterms:modified xsi:type="dcterms:W3CDTF">2020-05-01T08:39:13Z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