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172F6-AEAE-498B-B574-30870346D138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B684-85CC-45A2-B578-8A1C666D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5322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C4ED4-FDC0-4E90-B1AC-DA049E36930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F0F9F-2BB4-40D5-8CF7-AAB746E2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63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3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9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3634" y="6530201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BD07-9C07-4E71-AE7D-80B6417C476A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E78B-EE84-4527-8E1D-3964ACC9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oter Placeholder 185"/>
          <p:cNvSpPr>
            <a:spLocks noGrp="1"/>
          </p:cNvSpPr>
          <p:nvPr>
            <p:ph type="ftr" sz="quarter" idx="11"/>
          </p:nvPr>
        </p:nvSpPr>
        <p:spPr>
          <a:xfrm>
            <a:off x="6003634" y="6530201"/>
            <a:ext cx="184731" cy="276999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2338642" y="166211"/>
            <a:ext cx="6812677" cy="5715862"/>
            <a:chOff x="1515762" y="360405"/>
            <a:chExt cx="4720287" cy="3960339"/>
          </a:xfrm>
        </p:grpSpPr>
        <p:sp>
          <p:nvSpPr>
            <p:cNvPr id="4" name="Rectangle 3"/>
            <p:cNvSpPr/>
            <p:nvPr/>
          </p:nvSpPr>
          <p:spPr>
            <a:xfrm>
              <a:off x="1515763" y="362465"/>
              <a:ext cx="4720286" cy="3958279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1515763" y="757881"/>
              <a:ext cx="4720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515763" y="362465"/>
              <a:ext cx="4720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515763" y="1153297"/>
              <a:ext cx="4720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515763" y="1548713"/>
              <a:ext cx="4720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15763" y="1948248"/>
              <a:ext cx="4720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3"/>
            </p:cNvCxnSpPr>
            <p:nvPr/>
          </p:nvCxnSpPr>
          <p:spPr>
            <a:xfrm flipH="1" flipV="1">
              <a:off x="1515763" y="2339545"/>
              <a:ext cx="4720286" cy="20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515763" y="2734961"/>
              <a:ext cx="4720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515763" y="3130377"/>
              <a:ext cx="4720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515763" y="3525793"/>
              <a:ext cx="4720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515763" y="3921209"/>
              <a:ext cx="4720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515763" y="4320744"/>
              <a:ext cx="4720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44130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15762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498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944130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00866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372498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229234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00866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657602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29234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85970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2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18457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50944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522576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79312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950944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07680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379312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236048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807680" y="360405"/>
              <a:ext cx="0" cy="3958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Brace 83"/>
          <p:cNvSpPr/>
          <p:nvPr/>
        </p:nvSpPr>
        <p:spPr>
          <a:xfrm>
            <a:off x="9136690" y="493810"/>
            <a:ext cx="261758" cy="560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398447" y="635741"/>
            <a:ext cx="2792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34mm from center to center</a:t>
            </a:r>
            <a:endParaRPr lang="en-US" sz="12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8765985" y="148512"/>
            <a:ext cx="197708" cy="6104238"/>
            <a:chOff x="6722074" y="205920"/>
            <a:chExt cx="197708" cy="6104238"/>
          </a:xfrm>
        </p:grpSpPr>
        <p:sp>
          <p:nvSpPr>
            <p:cNvPr id="79" name="Rectangle 78"/>
            <p:cNvSpPr/>
            <p:nvPr/>
          </p:nvSpPr>
          <p:spPr>
            <a:xfrm>
              <a:off x="6722074" y="205920"/>
              <a:ext cx="197708" cy="61042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767383" y="490126"/>
              <a:ext cx="107092" cy="115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763264" y="1054418"/>
              <a:ext cx="107092" cy="115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759145" y="1619905"/>
              <a:ext cx="107092" cy="115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763264" y="2184197"/>
              <a:ext cx="107092" cy="115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63264" y="2757324"/>
              <a:ext cx="107092" cy="115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767382" y="3326033"/>
              <a:ext cx="107092" cy="115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763263" y="3903577"/>
              <a:ext cx="107092" cy="115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59144" y="4481719"/>
              <a:ext cx="107092" cy="115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63263" y="5045413"/>
              <a:ext cx="107092" cy="115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63263" y="5619138"/>
              <a:ext cx="107092" cy="115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ight Brace 101"/>
          <p:cNvSpPr/>
          <p:nvPr/>
        </p:nvSpPr>
        <p:spPr>
          <a:xfrm>
            <a:off x="9137616" y="1056214"/>
            <a:ext cx="261758" cy="560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399373" y="1198145"/>
            <a:ext cx="2792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34mm from center to center</a:t>
            </a:r>
            <a:endParaRPr lang="en-US" sz="1200" dirty="0"/>
          </a:p>
        </p:txBody>
      </p:sp>
      <p:sp>
        <p:nvSpPr>
          <p:cNvPr id="104" name="Right Brace 103"/>
          <p:cNvSpPr/>
          <p:nvPr/>
        </p:nvSpPr>
        <p:spPr>
          <a:xfrm>
            <a:off x="9137616" y="1617075"/>
            <a:ext cx="261758" cy="560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399373" y="1759006"/>
            <a:ext cx="2792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34mm from center to center</a:t>
            </a:r>
            <a:endParaRPr lang="en-US" sz="1200" dirty="0"/>
          </a:p>
        </p:txBody>
      </p:sp>
      <p:sp>
        <p:nvSpPr>
          <p:cNvPr id="108" name="Right Brace 107"/>
          <p:cNvSpPr/>
          <p:nvPr/>
        </p:nvSpPr>
        <p:spPr>
          <a:xfrm>
            <a:off x="9136689" y="2177934"/>
            <a:ext cx="261758" cy="560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398446" y="2319865"/>
            <a:ext cx="2792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34mm from center to center</a:t>
            </a:r>
            <a:endParaRPr lang="en-US" sz="1200" dirty="0"/>
          </a:p>
        </p:txBody>
      </p:sp>
      <p:sp>
        <p:nvSpPr>
          <p:cNvPr id="110" name="Right Brace 109"/>
          <p:cNvSpPr/>
          <p:nvPr/>
        </p:nvSpPr>
        <p:spPr>
          <a:xfrm>
            <a:off x="9137616" y="2742225"/>
            <a:ext cx="261758" cy="560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399373" y="2884156"/>
            <a:ext cx="2792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34mm from center to center</a:t>
            </a:r>
            <a:endParaRPr lang="en-US" sz="1200" dirty="0"/>
          </a:p>
        </p:txBody>
      </p:sp>
      <p:sp>
        <p:nvSpPr>
          <p:cNvPr id="112" name="Right Brace 111"/>
          <p:cNvSpPr/>
          <p:nvPr/>
        </p:nvSpPr>
        <p:spPr>
          <a:xfrm>
            <a:off x="9137616" y="3301195"/>
            <a:ext cx="261758" cy="560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399373" y="3443126"/>
            <a:ext cx="2792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34mm from center to center</a:t>
            </a:r>
            <a:endParaRPr lang="en-US" sz="1200" dirty="0"/>
          </a:p>
        </p:txBody>
      </p:sp>
      <p:sp>
        <p:nvSpPr>
          <p:cNvPr id="114" name="Right Brace 113"/>
          <p:cNvSpPr/>
          <p:nvPr/>
        </p:nvSpPr>
        <p:spPr>
          <a:xfrm>
            <a:off x="9137616" y="3863597"/>
            <a:ext cx="261758" cy="560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9399373" y="4005528"/>
            <a:ext cx="2792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34mm from center to center</a:t>
            </a:r>
            <a:endParaRPr lang="en-US" sz="1200" dirty="0"/>
          </a:p>
        </p:txBody>
      </p:sp>
      <p:sp>
        <p:nvSpPr>
          <p:cNvPr id="118" name="Right Brace 117"/>
          <p:cNvSpPr/>
          <p:nvPr/>
        </p:nvSpPr>
        <p:spPr>
          <a:xfrm>
            <a:off x="9136689" y="4420511"/>
            <a:ext cx="261758" cy="560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9398446" y="4562442"/>
            <a:ext cx="2792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34mm from center to center</a:t>
            </a:r>
            <a:endParaRPr lang="en-US" sz="1200" dirty="0"/>
          </a:p>
        </p:txBody>
      </p:sp>
      <p:sp>
        <p:nvSpPr>
          <p:cNvPr id="120" name="Right Brace 119"/>
          <p:cNvSpPr/>
          <p:nvPr/>
        </p:nvSpPr>
        <p:spPr>
          <a:xfrm>
            <a:off x="9136689" y="4977423"/>
            <a:ext cx="261758" cy="560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9398446" y="5119354"/>
            <a:ext cx="2792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34mm from center to center</a:t>
            </a:r>
            <a:endParaRPr lang="en-US" sz="1200" dirty="0"/>
          </a:p>
        </p:txBody>
      </p:sp>
      <p:sp>
        <p:nvSpPr>
          <p:cNvPr id="156" name="Right Brace 155"/>
          <p:cNvSpPr/>
          <p:nvPr/>
        </p:nvSpPr>
        <p:spPr>
          <a:xfrm rot="10800000">
            <a:off x="1974842" y="148510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Arrow Connector 162"/>
          <p:cNvCxnSpPr>
            <a:endCxn id="4" idx="1"/>
          </p:cNvCxnSpPr>
          <p:nvPr/>
        </p:nvCxnSpPr>
        <p:spPr>
          <a:xfrm flipV="1">
            <a:off x="1128584" y="3025629"/>
            <a:ext cx="1210059" cy="820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8275" y="3861540"/>
            <a:ext cx="279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Wall thickness… 2mm</a:t>
            </a:r>
          </a:p>
          <a:p>
            <a:endParaRPr lang="en-US" sz="1200" dirty="0"/>
          </a:p>
          <a:p>
            <a:r>
              <a:rPr lang="en-US" sz="1200" dirty="0" smtClean="0"/>
              <a:t>Filament color: White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9461532" y="5676266"/>
            <a:ext cx="2792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 strip is 4mm thick, 13mm wide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459490" y="10010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167" name="Right Brace 166"/>
          <p:cNvSpPr/>
          <p:nvPr/>
        </p:nvSpPr>
        <p:spPr>
          <a:xfrm rot="10800000">
            <a:off x="1969297" y="721939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1453945" y="583439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169" name="Right Brace 168"/>
          <p:cNvSpPr/>
          <p:nvPr/>
        </p:nvSpPr>
        <p:spPr>
          <a:xfrm rot="10800000">
            <a:off x="2002789" y="1289201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487437" y="1150701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171" name="Right Brace 170"/>
          <p:cNvSpPr/>
          <p:nvPr/>
        </p:nvSpPr>
        <p:spPr>
          <a:xfrm rot="10800000">
            <a:off x="1950054" y="209600"/>
            <a:ext cx="377097" cy="506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384484" y="308779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2360644" y="462685"/>
            <a:ext cx="57543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647768" y="194230"/>
            <a:ext cx="0" cy="5215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360644" y="1031803"/>
            <a:ext cx="57543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647768" y="763348"/>
            <a:ext cx="0" cy="5215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ight Brace 183"/>
          <p:cNvSpPr/>
          <p:nvPr/>
        </p:nvSpPr>
        <p:spPr>
          <a:xfrm>
            <a:off x="2935157" y="462445"/>
            <a:ext cx="377097" cy="570669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265065" y="609842"/>
            <a:ext cx="64344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34mm</a:t>
            </a:r>
            <a:endParaRPr lang="en-US" sz="1200" dirty="0"/>
          </a:p>
        </p:txBody>
      </p:sp>
      <p:sp>
        <p:nvSpPr>
          <p:cNvPr id="187" name="Right Brace 186"/>
          <p:cNvSpPr/>
          <p:nvPr/>
        </p:nvSpPr>
        <p:spPr>
          <a:xfrm rot="10800000">
            <a:off x="1944279" y="775068"/>
            <a:ext cx="377097" cy="506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8709" y="874247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193" name="Right Brace 192"/>
          <p:cNvSpPr/>
          <p:nvPr/>
        </p:nvSpPr>
        <p:spPr>
          <a:xfrm rot="10800000">
            <a:off x="1995267" y="1869268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1479915" y="1730768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195" name="Right Brace 194"/>
          <p:cNvSpPr/>
          <p:nvPr/>
        </p:nvSpPr>
        <p:spPr>
          <a:xfrm rot="10800000">
            <a:off x="1936757" y="1355135"/>
            <a:ext cx="377097" cy="506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1371187" y="1454314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197" name="Right Brace 196"/>
          <p:cNvSpPr/>
          <p:nvPr/>
        </p:nvSpPr>
        <p:spPr>
          <a:xfrm rot="10800000">
            <a:off x="2025825" y="2433587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1510473" y="2295087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199" name="Right Brace 198"/>
          <p:cNvSpPr/>
          <p:nvPr/>
        </p:nvSpPr>
        <p:spPr>
          <a:xfrm rot="10800000">
            <a:off x="1967315" y="1919454"/>
            <a:ext cx="377097" cy="506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1401745" y="2018633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01" name="Right Brace 200"/>
          <p:cNvSpPr/>
          <p:nvPr/>
        </p:nvSpPr>
        <p:spPr>
          <a:xfrm rot="10800000">
            <a:off x="1964124" y="3000537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1448772" y="2862037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03" name="Right Brace 202"/>
          <p:cNvSpPr/>
          <p:nvPr/>
        </p:nvSpPr>
        <p:spPr>
          <a:xfrm rot="10800000">
            <a:off x="1905614" y="2486404"/>
            <a:ext cx="377097" cy="506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1340044" y="2585583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05" name="Right Brace 204"/>
          <p:cNvSpPr/>
          <p:nvPr/>
        </p:nvSpPr>
        <p:spPr>
          <a:xfrm rot="10800000">
            <a:off x="1974842" y="3565285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1459490" y="3426785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07" name="Right Brace 206"/>
          <p:cNvSpPr/>
          <p:nvPr/>
        </p:nvSpPr>
        <p:spPr>
          <a:xfrm rot="10800000">
            <a:off x="1916332" y="3051152"/>
            <a:ext cx="377097" cy="506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1350762" y="3150331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09" name="Right Brace 208"/>
          <p:cNvSpPr/>
          <p:nvPr/>
        </p:nvSpPr>
        <p:spPr>
          <a:xfrm rot="10800000">
            <a:off x="1995113" y="4126819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1479761" y="3988319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11" name="Right Brace 210"/>
          <p:cNvSpPr/>
          <p:nvPr/>
        </p:nvSpPr>
        <p:spPr>
          <a:xfrm rot="10800000">
            <a:off x="1936603" y="3612686"/>
            <a:ext cx="377097" cy="506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1371033" y="3711865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13" name="Right Brace 212"/>
          <p:cNvSpPr/>
          <p:nvPr/>
        </p:nvSpPr>
        <p:spPr>
          <a:xfrm rot="10800000">
            <a:off x="1964124" y="4699442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1448772" y="4560942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15" name="Right Brace 214"/>
          <p:cNvSpPr/>
          <p:nvPr/>
        </p:nvSpPr>
        <p:spPr>
          <a:xfrm rot="10800000">
            <a:off x="1905614" y="4185309"/>
            <a:ext cx="377097" cy="506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340044" y="4284488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17" name="Right Brace 216"/>
          <p:cNvSpPr/>
          <p:nvPr/>
        </p:nvSpPr>
        <p:spPr>
          <a:xfrm rot="10800000">
            <a:off x="2009189" y="5262173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493837" y="5123673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19" name="Right Brace 218"/>
          <p:cNvSpPr/>
          <p:nvPr/>
        </p:nvSpPr>
        <p:spPr>
          <a:xfrm rot="10800000">
            <a:off x="1950679" y="4748040"/>
            <a:ext cx="377097" cy="506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385109" y="4847219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21" name="Right Brace 220"/>
          <p:cNvSpPr/>
          <p:nvPr/>
        </p:nvSpPr>
        <p:spPr>
          <a:xfrm rot="10800000">
            <a:off x="1964124" y="5842589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1448772" y="5704089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23" name="Right Brace 222"/>
          <p:cNvSpPr/>
          <p:nvPr/>
        </p:nvSpPr>
        <p:spPr>
          <a:xfrm rot="10800000">
            <a:off x="1905614" y="5328456"/>
            <a:ext cx="377097" cy="506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1340044" y="5427635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-29854" y="5715428"/>
            <a:ext cx="1489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Overall height: 342mm (~13.5”)</a:t>
            </a:r>
            <a:br>
              <a:rPr lang="en-US" sz="1400" dirty="0" smtClean="0"/>
            </a:br>
            <a:r>
              <a:rPr lang="en-US" sz="1400" dirty="0" smtClean="0"/>
              <a:t>Overall width:</a:t>
            </a:r>
          </a:p>
          <a:p>
            <a:r>
              <a:rPr lang="en-US" sz="1400" dirty="0" smtClean="0"/>
              <a:t>376mm (~14.8”)</a:t>
            </a:r>
          </a:p>
          <a:p>
            <a:r>
              <a:rPr lang="en-US" sz="1400" dirty="0" smtClean="0"/>
              <a:t>Cell depth: 32mm</a:t>
            </a:r>
            <a:endParaRPr lang="en-US" sz="1400" dirty="0"/>
          </a:p>
        </p:txBody>
      </p:sp>
      <p:sp>
        <p:nvSpPr>
          <p:cNvPr id="226" name="Right Brace 225"/>
          <p:cNvSpPr/>
          <p:nvPr/>
        </p:nvSpPr>
        <p:spPr>
          <a:xfrm rot="5400000">
            <a:off x="2180794" y="5990695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 rot="16200000">
            <a:off x="2069565" y="6302038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28" name="Right Brace 227"/>
          <p:cNvSpPr/>
          <p:nvPr/>
        </p:nvSpPr>
        <p:spPr>
          <a:xfrm rot="5400000">
            <a:off x="2761210" y="6035760"/>
            <a:ext cx="357855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/>
          <p:cNvSpPr txBox="1"/>
          <p:nvPr/>
        </p:nvSpPr>
        <p:spPr>
          <a:xfrm rot="16200000">
            <a:off x="2649981" y="6347103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30" name="Right Brace 229"/>
          <p:cNvSpPr/>
          <p:nvPr/>
        </p:nvSpPr>
        <p:spPr>
          <a:xfrm rot="5400000">
            <a:off x="2467682" y="5854423"/>
            <a:ext cx="377097" cy="506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2319103" y="6401407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33" name="Right Brace 232"/>
          <p:cNvSpPr/>
          <p:nvPr/>
        </p:nvSpPr>
        <p:spPr>
          <a:xfrm rot="5400000">
            <a:off x="3377592" y="6023150"/>
            <a:ext cx="357855" cy="51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 rot="16200000">
            <a:off x="3269326" y="6337455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35" name="Right Brace 234"/>
          <p:cNvSpPr/>
          <p:nvPr/>
        </p:nvSpPr>
        <p:spPr>
          <a:xfrm rot="5400000">
            <a:off x="3054229" y="5811978"/>
            <a:ext cx="377097" cy="571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TextBox 235"/>
          <p:cNvSpPr txBox="1"/>
          <p:nvPr/>
        </p:nvSpPr>
        <p:spPr>
          <a:xfrm rot="16200000">
            <a:off x="2938448" y="6391759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38" name="Right Brace 237"/>
          <p:cNvSpPr/>
          <p:nvPr/>
        </p:nvSpPr>
        <p:spPr>
          <a:xfrm rot="5400000">
            <a:off x="4005820" y="6050458"/>
            <a:ext cx="357855" cy="51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3897554" y="6364763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40" name="Right Brace 239"/>
          <p:cNvSpPr/>
          <p:nvPr/>
        </p:nvSpPr>
        <p:spPr>
          <a:xfrm rot="5400000">
            <a:off x="3682457" y="5839286"/>
            <a:ext cx="377097" cy="571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 rot="16200000">
            <a:off x="3566676" y="6419067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43" name="Right Brace 242"/>
          <p:cNvSpPr/>
          <p:nvPr/>
        </p:nvSpPr>
        <p:spPr>
          <a:xfrm rot="5400000">
            <a:off x="4624590" y="6039573"/>
            <a:ext cx="357855" cy="51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 rot="16200000">
            <a:off x="4516324" y="6353878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45" name="Right Brace 244"/>
          <p:cNvSpPr/>
          <p:nvPr/>
        </p:nvSpPr>
        <p:spPr>
          <a:xfrm rot="5400000">
            <a:off x="4301227" y="5828401"/>
            <a:ext cx="377097" cy="571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 rot="16200000">
            <a:off x="4185446" y="6408182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48" name="Right Brace 247"/>
          <p:cNvSpPr/>
          <p:nvPr/>
        </p:nvSpPr>
        <p:spPr>
          <a:xfrm rot="5400000">
            <a:off x="5243872" y="6029177"/>
            <a:ext cx="357855" cy="51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 rot="16200000">
            <a:off x="5135606" y="6343482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50" name="Right Brace 249"/>
          <p:cNvSpPr/>
          <p:nvPr/>
        </p:nvSpPr>
        <p:spPr>
          <a:xfrm rot="5400000">
            <a:off x="4920509" y="5818005"/>
            <a:ext cx="377097" cy="571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 rot="16200000">
            <a:off x="4804728" y="6397786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52" name="Right Brace 251"/>
          <p:cNvSpPr/>
          <p:nvPr/>
        </p:nvSpPr>
        <p:spPr>
          <a:xfrm rot="5400000">
            <a:off x="5863153" y="6045511"/>
            <a:ext cx="357855" cy="51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TextBox 252"/>
          <p:cNvSpPr txBox="1"/>
          <p:nvPr/>
        </p:nvSpPr>
        <p:spPr>
          <a:xfrm rot="16200000">
            <a:off x="5754887" y="6359816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54" name="Right Brace 253"/>
          <p:cNvSpPr/>
          <p:nvPr/>
        </p:nvSpPr>
        <p:spPr>
          <a:xfrm rot="5400000">
            <a:off x="5539790" y="5834339"/>
            <a:ext cx="377097" cy="571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 rot="16200000">
            <a:off x="5424009" y="6414120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56" name="Right Brace 255"/>
          <p:cNvSpPr/>
          <p:nvPr/>
        </p:nvSpPr>
        <p:spPr>
          <a:xfrm rot="5400000">
            <a:off x="6502302" y="6027538"/>
            <a:ext cx="357855" cy="51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 rot="16200000">
            <a:off x="6394036" y="6341843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58" name="Right Brace 257"/>
          <p:cNvSpPr/>
          <p:nvPr/>
        </p:nvSpPr>
        <p:spPr>
          <a:xfrm rot="5400000">
            <a:off x="6178939" y="5816366"/>
            <a:ext cx="377097" cy="571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 rot="16200000">
            <a:off x="6063158" y="6396147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64" name="Right Brace 263"/>
          <p:cNvSpPr/>
          <p:nvPr/>
        </p:nvSpPr>
        <p:spPr>
          <a:xfrm rot="5400000">
            <a:off x="7130359" y="6044119"/>
            <a:ext cx="357855" cy="51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 rot="16200000">
            <a:off x="7022093" y="6358424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66" name="Right Brace 265"/>
          <p:cNvSpPr/>
          <p:nvPr/>
        </p:nvSpPr>
        <p:spPr>
          <a:xfrm rot="5400000">
            <a:off x="6806996" y="5832947"/>
            <a:ext cx="377097" cy="571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TextBox 266"/>
          <p:cNvSpPr txBox="1"/>
          <p:nvPr/>
        </p:nvSpPr>
        <p:spPr>
          <a:xfrm rot="16200000">
            <a:off x="6691215" y="6412728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68" name="Right Brace 267"/>
          <p:cNvSpPr/>
          <p:nvPr/>
        </p:nvSpPr>
        <p:spPr>
          <a:xfrm rot="5400000">
            <a:off x="7741586" y="6036199"/>
            <a:ext cx="357855" cy="51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TextBox 268"/>
          <p:cNvSpPr txBox="1"/>
          <p:nvPr/>
        </p:nvSpPr>
        <p:spPr>
          <a:xfrm rot="16200000">
            <a:off x="7633320" y="6350504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70" name="Right Brace 269"/>
          <p:cNvSpPr/>
          <p:nvPr/>
        </p:nvSpPr>
        <p:spPr>
          <a:xfrm rot="5400000">
            <a:off x="7418223" y="5825027"/>
            <a:ext cx="377097" cy="571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TextBox 270"/>
          <p:cNvSpPr txBox="1"/>
          <p:nvPr/>
        </p:nvSpPr>
        <p:spPr>
          <a:xfrm rot="16200000">
            <a:off x="7302442" y="6404808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72" name="Right Brace 271"/>
          <p:cNvSpPr/>
          <p:nvPr/>
        </p:nvSpPr>
        <p:spPr>
          <a:xfrm rot="5400000">
            <a:off x="8369355" y="6036199"/>
            <a:ext cx="357855" cy="51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TextBox 272"/>
          <p:cNvSpPr txBox="1"/>
          <p:nvPr/>
        </p:nvSpPr>
        <p:spPr>
          <a:xfrm rot="16200000">
            <a:off x="8261089" y="6350504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74" name="Right Brace 273"/>
          <p:cNvSpPr/>
          <p:nvPr/>
        </p:nvSpPr>
        <p:spPr>
          <a:xfrm rot="5400000">
            <a:off x="8045992" y="5825027"/>
            <a:ext cx="377097" cy="571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 rot="16200000">
            <a:off x="7930211" y="6404808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  <p:sp>
        <p:nvSpPr>
          <p:cNvPr id="276" name="Right Brace 275"/>
          <p:cNvSpPr/>
          <p:nvPr/>
        </p:nvSpPr>
        <p:spPr>
          <a:xfrm rot="5400000">
            <a:off x="8978417" y="6036200"/>
            <a:ext cx="357855" cy="51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 rot="16200000">
            <a:off x="8870151" y="6350505"/>
            <a:ext cx="53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2mm</a:t>
            </a:r>
            <a:endParaRPr lang="en-US" sz="1200" dirty="0"/>
          </a:p>
        </p:txBody>
      </p:sp>
      <p:sp>
        <p:nvSpPr>
          <p:cNvPr id="278" name="Right Brace 277"/>
          <p:cNvSpPr/>
          <p:nvPr/>
        </p:nvSpPr>
        <p:spPr>
          <a:xfrm rot="5400000">
            <a:off x="8655054" y="5825028"/>
            <a:ext cx="377097" cy="571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 rot="16200000">
            <a:off x="8539273" y="6404809"/>
            <a:ext cx="64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32mm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118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9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113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Lockheed Martin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Klinefelter</dc:creator>
  <cp:keywords/>
  <cp:lastModifiedBy>William Klinefelter</cp:lastModifiedBy>
  <cp:revision>6</cp:revision>
  <dcterms:created xsi:type="dcterms:W3CDTF">2017-03-16T16:46:04Z</dcterms:created>
  <dcterms:modified xsi:type="dcterms:W3CDTF">2017-03-16T17:23:44Z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ACCT05\klinefew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checkedProgramsCount">
    <vt:i4>0</vt:i4>
  </property>
  <property fmtid="{D5CDD505-2E9C-101B-9397-08002B2CF9AE}" pid="13" name="ExpCountry">
    <vt:lpwstr/>
  </property>
</Properties>
</file>