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4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3023-1582-F549-BA68-89F3F7F99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D68A-5FF4-C54C-87BD-AC56A708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847C-8FC7-DB43-A6AC-BE9ABF09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333D-5924-5243-92D1-EF9406E6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939C-C284-3945-8790-AA1759D9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EB70-7460-064D-8D61-B8C1AF32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3E664-C7C3-3941-97BC-0FFFE977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2ACC-D185-2E43-B5EF-5609DC97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EAB9-A587-6D4D-A538-21F778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B625-E2C6-1245-8DA0-9944DB2B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A029E-28FB-494D-8B30-A7F14C2DC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8A072-20DB-8F41-B633-46433EBD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8043-2C05-2E4A-8AF9-028DC93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7C52-1CC9-5E41-9A75-8B65E31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22D9-2E82-504D-9020-2F2FC21E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E292-39C6-0E4E-ACA0-FFDA27E1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84CC-3108-174A-9ACF-285FEBF0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7735-1A26-B440-BCD3-6F46F48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5F97-D9DA-A048-8384-BF0DE43A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B0C0-67A8-3F45-A789-59A70A14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53CE-ED55-D94B-8C23-B924D857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1DCD3-C183-094C-B17F-E119B8AA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D59C-3F19-7A4F-B344-BD802D74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2768-30B6-9044-A4C0-38B55D69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02FD-0716-2C45-B7A1-4588B795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442E-F418-1D43-B4B3-B5F68C0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26E0-A4AC-A541-B0B8-0BE8A92F3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E80EB-4EA4-2B48-B659-231D7FD2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E489-B0AE-0546-AC92-427345DE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F401-F336-C541-8E9F-BEE19AD5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000A-A74E-0A4F-91B4-11C2E1E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D601-B008-2545-912B-BC654933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216D-8E77-4D4D-B204-39E46526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DDD18-113B-464A-86FC-1D44D3E0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5199D-EE28-A244-A895-47AA191FB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5195B-4080-034B-8B11-949FA502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5B12D-74C8-A140-8723-23503364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8633D-E42C-E04D-AE43-AF91D330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80B0C-C384-E84D-A679-F1A55DC3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421-D4DF-9344-AEF1-124CA5CB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E99B6-99D9-A84B-A7D2-FDA6D6A3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74F10-AB43-FD48-A50B-9020D7A4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CE95C-AA0D-CC4F-8FA2-8458B94F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757A5-04AA-924D-A4DF-E981E86C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A9F28-254D-0E44-81EE-94BE4969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963E2-CB46-204E-80EF-C5184114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13D4-39BB-A949-AD74-96409DC1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2F33-EFFF-A542-A586-38BD3A6D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E4C6-331B-C949-8F32-540E3E35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3770-F726-1E4F-9707-5DDA42F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64F1-04E4-F84B-A057-F3F3613E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3527-426A-334A-B3A9-06B13304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CAE-C06A-AD4D-80DD-3767AD6C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A5F65-EA90-234B-9A1D-521A8F62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FDBC-5C9A-0F49-B7BF-A0901290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79988-EC3F-884D-9560-BBC99794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F9D9-336C-8B4E-8C9A-A97E909E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41D4-9710-2240-83D1-097C071F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CFB22-27E3-7548-809D-97D66FA7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4BD9-8589-E949-A330-3937B9A5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53D2-2A21-484C-8239-F2FB13257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64A1-E725-DB46-BA8A-18244830AE02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B6C5-F45B-5E4B-AB22-1027F5EC3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C39D-EC52-C14F-BB38-9B2A78CE4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048CF0-B12F-694B-96E3-4E2CB124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48487"/>
              </p:ext>
            </p:extLst>
          </p:nvPr>
        </p:nvGraphicFramePr>
        <p:xfrm>
          <a:off x="1103086" y="5698066"/>
          <a:ext cx="2931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48">
                  <a:extLst>
                    <a:ext uri="{9D8B030D-6E8A-4147-A177-3AD203B41FA5}">
                      <a16:colId xmlns:a16="http://schemas.microsoft.com/office/drawing/2014/main" val="4258103123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4083240482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3485906074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4123533582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1992726555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237695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4599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3EA8F1-E14C-D148-A520-6093879CF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94232"/>
              </p:ext>
            </p:extLst>
          </p:nvPr>
        </p:nvGraphicFramePr>
        <p:xfrm>
          <a:off x="5225140" y="5699275"/>
          <a:ext cx="2931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48">
                  <a:extLst>
                    <a:ext uri="{9D8B030D-6E8A-4147-A177-3AD203B41FA5}">
                      <a16:colId xmlns:a16="http://schemas.microsoft.com/office/drawing/2014/main" val="4258103123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4083240482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3485906074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4123533582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1992726555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237695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459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62036-559D-5B43-9427-CA62724B2D69}"/>
                  </a:ext>
                </a:extLst>
              </p:cNvPr>
              <p:cNvSpPr txBox="1"/>
              <p:nvPr/>
            </p:nvSpPr>
            <p:spPr>
              <a:xfrm>
                <a:off x="2329544" y="6068906"/>
                <a:ext cx="478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62036-559D-5B43-9427-CA62724B2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44" y="6068906"/>
                <a:ext cx="4789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86D02-8918-7C43-8A51-81096D75911C}"/>
                  </a:ext>
                </a:extLst>
              </p:cNvPr>
              <p:cNvSpPr txBox="1"/>
              <p:nvPr/>
            </p:nvSpPr>
            <p:spPr>
              <a:xfrm>
                <a:off x="6415314" y="6068906"/>
                <a:ext cx="478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86D02-8918-7C43-8A51-81096D75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14" y="6068906"/>
                <a:ext cx="4789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8042BB-4B62-774B-9250-C61EC6B36558}"/>
                  </a:ext>
                </a:extLst>
              </p:cNvPr>
              <p:cNvSpPr/>
              <p:nvPr/>
            </p:nvSpPr>
            <p:spPr>
              <a:xfrm>
                <a:off x="1433286" y="4853391"/>
                <a:ext cx="2271486" cy="3918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8042BB-4B62-774B-9250-C61EC6B36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86" y="4853391"/>
                <a:ext cx="2271486" cy="39188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FD58D4-C6A3-9F49-A3A0-D0EDCC3C676D}"/>
                  </a:ext>
                </a:extLst>
              </p:cNvPr>
              <p:cNvSpPr/>
              <p:nvPr/>
            </p:nvSpPr>
            <p:spPr>
              <a:xfrm>
                <a:off x="5555341" y="4853390"/>
                <a:ext cx="2271486" cy="391886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FD58D4-C6A3-9F49-A3A0-D0EDCC3C6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341" y="4853390"/>
                <a:ext cx="2271486" cy="391886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4C2AA-BD41-FF4F-A12F-1E004EEE0364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2569029" y="5245277"/>
            <a:ext cx="1" cy="45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DFBFD9-DA5A-0646-8DBE-E8A9301E72B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6691084" y="5245276"/>
            <a:ext cx="0" cy="4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F115A9-B88B-0B4B-95FE-5FFCA3C6FB10}"/>
                  </a:ext>
                </a:extLst>
              </p:cNvPr>
              <p:cNvSpPr/>
              <p:nvPr/>
            </p:nvSpPr>
            <p:spPr>
              <a:xfrm>
                <a:off x="1204686" y="3219007"/>
                <a:ext cx="2728686" cy="601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Factorization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F115A9-B88B-0B4B-95FE-5FFCA3C6F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86" y="3219007"/>
                <a:ext cx="2728686" cy="601880"/>
              </a:xfrm>
              <a:prstGeom prst="rect">
                <a:avLst/>
              </a:prstGeom>
              <a:blipFill>
                <a:blip r:embed="rId6"/>
                <a:stretch>
                  <a:fillRect t="-6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12ACF3-2333-B44F-88C4-5D3150F74F82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2569029" y="3820887"/>
            <a:ext cx="0" cy="10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4631C-A38D-4645-9B30-AAC42FFF7990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flipH="1" flipV="1">
            <a:off x="2569029" y="3820887"/>
            <a:ext cx="4122055" cy="10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B0FD9D7-9106-5343-811C-0794F4119526}"/>
                  </a:ext>
                </a:extLst>
              </p:cNvPr>
              <p:cNvSpPr/>
              <p:nvPr/>
            </p:nvSpPr>
            <p:spPr>
              <a:xfrm>
                <a:off x="5326741" y="3219007"/>
                <a:ext cx="2728686" cy="60187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Multilayer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Perceptron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B0FD9D7-9106-5343-811C-0794F4119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41" y="3219007"/>
                <a:ext cx="2728686" cy="601879"/>
              </a:xfrm>
              <a:prstGeom prst="rect">
                <a:avLst/>
              </a:prstGeom>
              <a:blipFill>
                <a:blip r:embed="rId7"/>
                <a:stretch>
                  <a:fillRect t="-6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F8BF33-AE73-564E-BA4C-EA956C67AF0F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2569029" y="3820886"/>
            <a:ext cx="4122055" cy="10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7494F0-2C56-DB42-9BE9-9C2B41EA2F79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6691084" y="3820886"/>
            <a:ext cx="0" cy="10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8BA889-EA91-3742-AC87-B9EA540C1889}"/>
                  </a:ext>
                </a:extLst>
              </p:cNvPr>
              <p:cNvSpPr/>
              <p:nvPr/>
            </p:nvSpPr>
            <p:spPr>
              <a:xfrm>
                <a:off x="2888343" y="2050561"/>
                <a:ext cx="3483426" cy="601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Multilayer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Perceptron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8BA889-EA91-3742-AC87-B9EA540C1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43" y="2050561"/>
                <a:ext cx="3483426" cy="601880"/>
              </a:xfrm>
              <a:prstGeom prst="rect">
                <a:avLst/>
              </a:prstGeom>
              <a:blipFill>
                <a:blip r:embed="rId8"/>
                <a:stretch>
                  <a:fillRect t="-6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248D6C-06CF-BD47-AF6E-C0D4BDDE4225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6371769" y="2351501"/>
            <a:ext cx="1095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29130F-E88C-8C47-91DB-9670E976D264}"/>
                  </a:ext>
                </a:extLst>
              </p:cNvPr>
              <p:cNvSpPr txBox="1"/>
              <p:nvPr/>
            </p:nvSpPr>
            <p:spPr>
              <a:xfrm>
                <a:off x="7467597" y="2166835"/>
                <a:ext cx="359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29130F-E88C-8C47-91DB-9670E976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7" y="2166835"/>
                <a:ext cx="359230" cy="369332"/>
              </a:xfrm>
              <a:prstGeom prst="rect">
                <a:avLst/>
              </a:prstGeom>
              <a:blipFill>
                <a:blip r:embed="rId9"/>
                <a:stretch>
                  <a:fillRect l="-3571" r="-196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149A7D-24F6-D746-996F-2612B2B5829E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flipV="1">
            <a:off x="2569029" y="2652441"/>
            <a:ext cx="2061027" cy="56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85B749-EAB5-4044-831C-4C533CCD82D3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flipH="1" flipV="1">
            <a:off x="4630056" y="2652441"/>
            <a:ext cx="2061028" cy="56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05CA2B-66E1-B048-AA30-F8F91646E17D}"/>
              </a:ext>
            </a:extLst>
          </p:cNvPr>
          <p:cNvCxnSpPr>
            <a:cxnSpLocks/>
            <a:stCxn id="34" idx="0"/>
            <a:endCxn id="59" idx="2"/>
          </p:cNvCxnSpPr>
          <p:nvPr/>
        </p:nvCxnSpPr>
        <p:spPr>
          <a:xfrm flipV="1">
            <a:off x="4630056" y="1574009"/>
            <a:ext cx="0" cy="47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749FBE-B514-F149-9821-60D3AFCFD864}"/>
                  </a:ext>
                </a:extLst>
              </p:cNvPr>
              <p:cNvSpPr txBox="1"/>
              <p:nvPr/>
            </p:nvSpPr>
            <p:spPr>
              <a:xfrm>
                <a:off x="4242707" y="1204677"/>
                <a:ext cx="77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749FBE-B514-F149-9821-60D3AFCF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07" y="1204677"/>
                <a:ext cx="774697" cy="369332"/>
              </a:xfrm>
              <a:prstGeom prst="rect">
                <a:avLst/>
              </a:prstGeom>
              <a:blipFill>
                <a:blip r:embed="rId10"/>
                <a:stretch>
                  <a:fillRect r="-1290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FFC33331-2831-FB44-BD67-92CC7CC73AB0}"/>
              </a:ext>
            </a:extLst>
          </p:cNvPr>
          <p:cNvSpPr/>
          <p:nvPr/>
        </p:nvSpPr>
        <p:spPr>
          <a:xfrm>
            <a:off x="3226675" y="4734910"/>
            <a:ext cx="857775" cy="55704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NCF</a:t>
            </a:r>
            <a:r>
              <a:rPr lang="en-US" altLang="zh-CN" baseline="-25000" dirty="0"/>
              <a:t>1</a:t>
            </a:r>
            <a:endParaRPr lang="en-US" baseline="-25000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593D06D-9E6F-9D45-9085-75882C0AE42D}"/>
              </a:ext>
            </a:extLst>
          </p:cNvPr>
          <p:cNvSpPr/>
          <p:nvPr/>
        </p:nvSpPr>
        <p:spPr>
          <a:xfrm>
            <a:off x="4343828" y="4734910"/>
            <a:ext cx="857775" cy="55704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NCF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1DDD69BD-6907-A248-B886-6D48811E90FC}"/>
              </a:ext>
            </a:extLst>
          </p:cNvPr>
          <p:cNvSpPr/>
          <p:nvPr/>
        </p:nvSpPr>
        <p:spPr>
          <a:xfrm>
            <a:off x="5460981" y="4734910"/>
            <a:ext cx="857775" cy="55704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NCF</a:t>
            </a:r>
            <a:r>
              <a:rPr lang="en-US" altLang="zh-CN" baseline="-25000" dirty="0"/>
              <a:t>3</a:t>
            </a:r>
            <a:endParaRPr lang="en-US" baseline="-25000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9258B5CE-12C6-DC42-94EA-1D3CA72B4A96}"/>
              </a:ext>
            </a:extLst>
          </p:cNvPr>
          <p:cNvSpPr/>
          <p:nvPr/>
        </p:nvSpPr>
        <p:spPr>
          <a:xfrm>
            <a:off x="7202077" y="4734910"/>
            <a:ext cx="857775" cy="55704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NCF</a:t>
            </a:r>
            <a:r>
              <a:rPr lang="en-US" altLang="zh-CN" baseline="-25000" dirty="0"/>
              <a:t>M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11CCB-076C-2D44-A476-21755201893C}"/>
              </a:ext>
            </a:extLst>
          </p:cNvPr>
          <p:cNvSpPr txBox="1"/>
          <p:nvPr/>
        </p:nvSpPr>
        <p:spPr>
          <a:xfrm>
            <a:off x="6458445" y="4828768"/>
            <a:ext cx="6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F654F-54FE-4345-B550-026092FF557B}"/>
              </a:ext>
            </a:extLst>
          </p:cNvPr>
          <p:cNvCxnSpPr>
            <a:cxnSpLocks/>
          </p:cNvCxnSpPr>
          <p:nvPr/>
        </p:nvCxnSpPr>
        <p:spPr>
          <a:xfrm>
            <a:off x="3411309" y="3633953"/>
            <a:ext cx="33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6B8CBC-C41B-324B-957C-6026B18F45EA}"/>
              </a:ext>
            </a:extLst>
          </p:cNvPr>
          <p:cNvSpPr txBox="1"/>
          <p:nvPr/>
        </p:nvSpPr>
        <p:spPr>
          <a:xfrm>
            <a:off x="2463526" y="3310787"/>
            <a:ext cx="106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Active</a:t>
            </a:r>
            <a:r>
              <a:rPr lang="zh-CN" altLang="en-US" i="1" dirty="0"/>
              <a:t> </a:t>
            </a:r>
            <a:r>
              <a:rPr lang="en-US" altLang="zh-CN" i="1" dirty="0"/>
              <a:t>Index</a:t>
            </a:r>
            <a:endParaRPr lang="en-US" i="1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A421BC4-CD48-A84B-8F95-EC365CD9519E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5400000" flipH="1" flipV="1">
            <a:off x="3634797" y="3824198"/>
            <a:ext cx="931478" cy="889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CD4B67A-CA36-7D46-A173-21D0AFB2AF2F}"/>
              </a:ext>
            </a:extLst>
          </p:cNvPr>
          <p:cNvCxnSpPr>
            <a:cxnSpLocks/>
            <a:stCxn id="5" idx="0"/>
            <a:endCxn id="42" idx="2"/>
          </p:cNvCxnSpPr>
          <p:nvPr/>
        </p:nvCxnSpPr>
        <p:spPr>
          <a:xfrm rot="16200000" flipV="1">
            <a:off x="4193374" y="4155568"/>
            <a:ext cx="931478" cy="227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6FDF862-AB10-EC4C-9EBB-297936132C32}"/>
              </a:ext>
            </a:extLst>
          </p:cNvPr>
          <p:cNvCxnSpPr>
            <a:cxnSpLocks/>
            <a:stCxn id="6" idx="0"/>
            <a:endCxn id="42" idx="2"/>
          </p:cNvCxnSpPr>
          <p:nvPr/>
        </p:nvCxnSpPr>
        <p:spPr>
          <a:xfrm rot="16200000" flipV="1">
            <a:off x="4751951" y="3596991"/>
            <a:ext cx="931478" cy="1344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5772B0E-C677-DE41-8BB9-7AC4211A751C}"/>
              </a:ext>
            </a:extLst>
          </p:cNvPr>
          <p:cNvCxnSpPr>
            <a:cxnSpLocks/>
            <a:stCxn id="7" idx="0"/>
            <a:endCxn id="42" idx="2"/>
          </p:cNvCxnSpPr>
          <p:nvPr/>
        </p:nvCxnSpPr>
        <p:spPr>
          <a:xfrm rot="16200000" flipV="1">
            <a:off x="5622499" y="2726443"/>
            <a:ext cx="931478" cy="3085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5256-9360-AB46-9115-3437953ACB08}"/>
              </a:ext>
            </a:extLst>
          </p:cNvPr>
          <p:cNvCxnSpPr>
            <a:cxnSpLocks/>
          </p:cNvCxnSpPr>
          <p:nvPr/>
        </p:nvCxnSpPr>
        <p:spPr>
          <a:xfrm flipH="1" flipV="1">
            <a:off x="4545509" y="3027794"/>
            <a:ext cx="1" cy="40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2ADEF-69DE-2245-9BFE-1FD8DF4C8DF4}"/>
              </a:ext>
            </a:extLst>
          </p:cNvPr>
          <p:cNvCxnSpPr/>
          <p:nvPr/>
        </p:nvCxnSpPr>
        <p:spPr>
          <a:xfrm>
            <a:off x="5460981" y="1902372"/>
            <a:ext cx="0" cy="232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361B02-BFE7-6845-AEB9-4EF0861B0AC5}"/>
              </a:ext>
            </a:extLst>
          </p:cNvPr>
          <p:cNvSpPr txBox="1"/>
          <p:nvPr/>
        </p:nvSpPr>
        <p:spPr>
          <a:xfrm>
            <a:off x="4143153" y="2668236"/>
            <a:ext cx="12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Output</a:t>
            </a:r>
            <a:endParaRPr lang="en-US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149F7-29E2-A149-ACCC-CD1DA259F45A}"/>
              </a:ext>
            </a:extLst>
          </p:cNvPr>
          <p:cNvSpPr txBox="1"/>
          <p:nvPr/>
        </p:nvSpPr>
        <p:spPr>
          <a:xfrm>
            <a:off x="4029550" y="1953146"/>
            <a:ext cx="125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Inference</a:t>
            </a:r>
            <a:endParaRPr lang="en-US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26621-D6AF-2A48-AE0F-A25B12D36312}"/>
              </a:ext>
            </a:extLst>
          </p:cNvPr>
          <p:cNvSpPr/>
          <p:nvPr/>
        </p:nvSpPr>
        <p:spPr>
          <a:xfrm>
            <a:off x="7567958" y="2500886"/>
            <a:ext cx="983788" cy="51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Replay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AAFA25B6-380A-8A4D-BE53-AE7327557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249379"/>
                  </p:ext>
                </p:extLst>
              </p:nvPr>
            </p:nvGraphicFramePr>
            <p:xfrm>
              <a:off x="3747448" y="3437672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442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AAFA25B6-380A-8A4D-BE53-AE7327557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249379"/>
                  </p:ext>
                </p:extLst>
              </p:nvPr>
            </p:nvGraphicFramePr>
            <p:xfrm>
              <a:off x="3747448" y="3437672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6667" r="-29375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452" t="-6667" r="-20322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677" t="-6667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53BD2EB-C26A-C248-BC01-343153D478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245820"/>
                  </p:ext>
                </p:extLst>
              </p:nvPr>
            </p:nvGraphicFramePr>
            <p:xfrm>
              <a:off x="5608957" y="3437672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442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53BD2EB-C26A-C248-BC01-343153D478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245820"/>
                  </p:ext>
                </p:extLst>
              </p:nvPr>
            </p:nvGraphicFramePr>
            <p:xfrm>
              <a:off x="5608957" y="3437672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667" r="-29687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667" r="-19687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875" t="-6667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9BF0B744-5D85-C749-B8CD-BC4503180E47}"/>
              </a:ext>
            </a:extLst>
          </p:cNvPr>
          <p:cNvCxnSpPr>
            <a:cxnSpLocks/>
            <a:stCxn id="4" idx="0"/>
            <a:endCxn id="58" idx="2"/>
          </p:cNvCxnSpPr>
          <p:nvPr/>
        </p:nvCxnSpPr>
        <p:spPr>
          <a:xfrm rot="5400000" flipH="1" flipV="1">
            <a:off x="4565552" y="2893443"/>
            <a:ext cx="931478" cy="2751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981603-4309-5A4B-B801-B790FCA7B4D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812221" y="2758389"/>
            <a:ext cx="175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C87994-2435-844A-9E21-CD9ED7039B98}"/>
              </a:ext>
            </a:extLst>
          </p:cNvPr>
          <p:cNvCxnSpPr/>
          <p:nvPr/>
        </p:nvCxnSpPr>
        <p:spPr>
          <a:xfrm>
            <a:off x="5812221" y="2758389"/>
            <a:ext cx="0" cy="6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1041F5-B877-2F49-A21C-AF091B559599}"/>
              </a:ext>
            </a:extLst>
          </p:cNvPr>
          <p:cNvCxnSpPr/>
          <p:nvPr/>
        </p:nvCxnSpPr>
        <p:spPr>
          <a:xfrm>
            <a:off x="6185338" y="2758389"/>
            <a:ext cx="0" cy="6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D40556-EED7-4542-B244-D2F5255E5822}"/>
              </a:ext>
            </a:extLst>
          </p:cNvPr>
          <p:cNvCxnSpPr/>
          <p:nvPr/>
        </p:nvCxnSpPr>
        <p:spPr>
          <a:xfrm>
            <a:off x="6579476" y="2761123"/>
            <a:ext cx="0" cy="6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AFE3D2-A136-304C-9FED-52EEA3331042}"/>
              </a:ext>
            </a:extLst>
          </p:cNvPr>
          <p:cNvCxnSpPr/>
          <p:nvPr/>
        </p:nvCxnSpPr>
        <p:spPr>
          <a:xfrm>
            <a:off x="6984124" y="2758389"/>
            <a:ext cx="0" cy="6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D1F1C0B-47B4-014A-97B1-6A56BCBD0BA4}"/>
              </a:ext>
            </a:extLst>
          </p:cNvPr>
          <p:cNvSpPr txBox="1"/>
          <p:nvPr/>
        </p:nvSpPr>
        <p:spPr>
          <a:xfrm>
            <a:off x="6060527" y="1953146"/>
            <a:ext cx="125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Training</a:t>
            </a:r>
            <a:endParaRPr lang="en-US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B8B2A18-06E3-8145-B4CB-1D59DA091D90}"/>
              </a:ext>
            </a:extLst>
          </p:cNvPr>
          <p:cNvCxnSpPr/>
          <p:nvPr/>
        </p:nvCxnSpPr>
        <p:spPr>
          <a:xfrm>
            <a:off x="7202077" y="3620552"/>
            <a:ext cx="659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DE41E2-B00B-9346-9056-7C355873BEC2}"/>
              </a:ext>
            </a:extLst>
          </p:cNvPr>
          <p:cNvSpPr txBox="1"/>
          <p:nvPr/>
        </p:nvSpPr>
        <p:spPr>
          <a:xfrm>
            <a:off x="8257335" y="3803431"/>
            <a:ext cx="7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Loss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27366303-9CF6-FC41-86BE-A75AEF8D1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813436"/>
                  </p:ext>
                </p:extLst>
              </p:nvPr>
            </p:nvGraphicFramePr>
            <p:xfrm>
              <a:off x="7858734" y="3437671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442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27366303-9CF6-FC41-86BE-A75AEF8D1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813436"/>
                  </p:ext>
                </p:extLst>
              </p:nvPr>
            </p:nvGraphicFramePr>
            <p:xfrm>
              <a:off x="7858734" y="3437671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667" r="-29687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6667" r="-19687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6875" t="-6667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7B98C6D1-4178-DD44-81E6-151E6CAB1E4A}"/>
              </a:ext>
            </a:extLst>
          </p:cNvPr>
          <p:cNvCxnSpPr>
            <a:cxnSpLocks/>
            <a:stCxn id="80" idx="2"/>
            <a:endCxn id="4" idx="2"/>
          </p:cNvCxnSpPr>
          <p:nvPr/>
        </p:nvCxnSpPr>
        <p:spPr>
          <a:xfrm rot="5400000">
            <a:off x="5596583" y="2231744"/>
            <a:ext cx="1119195" cy="5001233"/>
          </a:xfrm>
          <a:prstGeom prst="bentConnector3">
            <a:avLst>
              <a:gd name="adj1" fmla="val 12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42E222CB-BC39-9F40-9B1F-F46B2352CD4C}"/>
              </a:ext>
            </a:extLst>
          </p:cNvPr>
          <p:cNvCxnSpPr>
            <a:cxnSpLocks/>
            <a:stCxn id="80" idx="2"/>
            <a:endCxn id="5" idx="2"/>
          </p:cNvCxnSpPr>
          <p:nvPr/>
        </p:nvCxnSpPr>
        <p:spPr>
          <a:xfrm rot="5400000">
            <a:off x="6155159" y="2790320"/>
            <a:ext cx="1119195" cy="3884080"/>
          </a:xfrm>
          <a:prstGeom prst="bentConnector3">
            <a:avLst>
              <a:gd name="adj1" fmla="val 12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13AFD19-0D81-0A41-84A3-A3CB58E45ABE}"/>
              </a:ext>
            </a:extLst>
          </p:cNvPr>
          <p:cNvCxnSpPr>
            <a:cxnSpLocks/>
            <a:stCxn id="80" idx="2"/>
            <a:endCxn id="6" idx="2"/>
          </p:cNvCxnSpPr>
          <p:nvPr/>
        </p:nvCxnSpPr>
        <p:spPr>
          <a:xfrm rot="5400000">
            <a:off x="6713736" y="3348897"/>
            <a:ext cx="1119195" cy="2766927"/>
          </a:xfrm>
          <a:prstGeom prst="bentConnector3">
            <a:avLst>
              <a:gd name="adj1" fmla="val 12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29684F2-84BB-FF4C-9D13-D795155301A7}"/>
              </a:ext>
            </a:extLst>
          </p:cNvPr>
          <p:cNvCxnSpPr>
            <a:cxnSpLocks/>
            <a:stCxn id="80" idx="2"/>
            <a:endCxn id="7" idx="2"/>
          </p:cNvCxnSpPr>
          <p:nvPr/>
        </p:nvCxnSpPr>
        <p:spPr>
          <a:xfrm rot="5400000">
            <a:off x="7584284" y="4219445"/>
            <a:ext cx="1119195" cy="1025831"/>
          </a:xfrm>
          <a:prstGeom prst="bentConnector3">
            <a:avLst>
              <a:gd name="adj1" fmla="val 12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9850BEA-BE01-7447-BE9C-E5263FB5A95C}"/>
              </a:ext>
            </a:extLst>
          </p:cNvPr>
          <p:cNvSpPr txBox="1"/>
          <p:nvPr/>
        </p:nvSpPr>
        <p:spPr>
          <a:xfrm>
            <a:off x="8705239" y="4750740"/>
            <a:ext cx="148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Minimization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81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91B386E-263B-9448-A100-2CF64BF2119A}"/>
                  </a:ext>
                </a:extLst>
              </p:cNvPr>
              <p:cNvSpPr/>
              <p:nvPr/>
            </p:nvSpPr>
            <p:spPr>
              <a:xfrm>
                <a:off x="1015068" y="2869035"/>
                <a:ext cx="880844" cy="880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91B386E-263B-9448-A100-2CF64BF21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8" y="2869035"/>
                <a:ext cx="880844" cy="8808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E6A5F82-9758-0648-9E2C-7A8073CDA5D9}"/>
                  </a:ext>
                </a:extLst>
              </p:cNvPr>
              <p:cNvSpPr/>
              <p:nvPr/>
            </p:nvSpPr>
            <p:spPr>
              <a:xfrm>
                <a:off x="2526484" y="2869035"/>
                <a:ext cx="880844" cy="880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E6A5F82-9758-0648-9E2C-7A8073CDA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84" y="2869035"/>
                <a:ext cx="880844" cy="8808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88CA1A-7383-9A44-B3A3-428B7E793372}"/>
                  </a:ext>
                </a:extLst>
              </p:cNvPr>
              <p:cNvSpPr/>
              <p:nvPr/>
            </p:nvSpPr>
            <p:spPr>
              <a:xfrm>
                <a:off x="4037900" y="2869035"/>
                <a:ext cx="880844" cy="880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88CA1A-7383-9A44-B3A3-428B7E793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00" y="2869035"/>
                <a:ext cx="880844" cy="8808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B4EBFA-B43A-A643-A6A1-EE9CB773D3D9}"/>
                  </a:ext>
                </a:extLst>
              </p:cNvPr>
              <p:cNvSpPr/>
              <p:nvPr/>
            </p:nvSpPr>
            <p:spPr>
              <a:xfrm>
                <a:off x="6501468" y="2877533"/>
                <a:ext cx="880844" cy="880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B4EBFA-B43A-A643-A6A1-EE9CB773D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68" y="2877533"/>
                <a:ext cx="880844" cy="8808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9E7BB7-6CC8-C449-9C4D-A6D82FCBAF1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895912" y="3309457"/>
            <a:ext cx="63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BC9FA-4F82-0E43-A24E-A5CD681C0D5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407328" y="3309457"/>
            <a:ext cx="63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A5E7C0-5FA9-144D-BB37-44D84846FCCD}"/>
              </a:ext>
            </a:extLst>
          </p:cNvPr>
          <p:cNvCxnSpPr>
            <a:stCxn id="6" idx="6"/>
          </p:cNvCxnSpPr>
          <p:nvPr/>
        </p:nvCxnSpPr>
        <p:spPr>
          <a:xfrm>
            <a:off x="4918744" y="3309457"/>
            <a:ext cx="50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C49C77-734B-1B44-A01F-E8B63F60B46F}"/>
              </a:ext>
            </a:extLst>
          </p:cNvPr>
          <p:cNvSpPr txBox="1"/>
          <p:nvPr/>
        </p:nvSpPr>
        <p:spPr>
          <a:xfrm>
            <a:off x="5459834" y="3124791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4C867-8A7B-1744-9620-7B5DCBF55787}"/>
              </a:ext>
            </a:extLst>
          </p:cNvPr>
          <p:cNvCxnSpPr>
            <a:cxnSpLocks/>
          </p:cNvCxnSpPr>
          <p:nvPr/>
        </p:nvCxnSpPr>
        <p:spPr>
          <a:xfrm>
            <a:off x="5960378" y="3317955"/>
            <a:ext cx="541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E5A984-D11B-0741-8004-C69970036BF8}"/>
                  </a:ext>
                </a:extLst>
              </p:cNvPr>
              <p:cNvSpPr txBox="1"/>
              <p:nvPr/>
            </p:nvSpPr>
            <p:spPr>
              <a:xfrm>
                <a:off x="1960230" y="2877533"/>
                <a:ext cx="46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E5A984-D11B-0741-8004-C6997003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30" y="2877533"/>
                <a:ext cx="4613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E94EE-03FE-474A-A9D4-8376C1C3878B}"/>
                  </a:ext>
                </a:extLst>
              </p:cNvPr>
              <p:cNvSpPr txBox="1"/>
              <p:nvPr/>
            </p:nvSpPr>
            <p:spPr>
              <a:xfrm>
                <a:off x="3496807" y="2879571"/>
                <a:ext cx="46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E94EE-03FE-474A-A9D4-8376C1C38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07" y="2879571"/>
                <a:ext cx="4613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4FC106-3D01-D942-809E-6829CEDE38D4}"/>
                  </a:ext>
                </a:extLst>
              </p:cNvPr>
              <p:cNvSpPr txBox="1"/>
              <p:nvPr/>
            </p:nvSpPr>
            <p:spPr>
              <a:xfrm>
                <a:off x="4918741" y="2869035"/>
                <a:ext cx="46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4FC106-3D01-D942-809E-6829CEDE3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741" y="2869035"/>
                <a:ext cx="4613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05FC21-A63F-F648-A8D4-412B260ED7D1}"/>
                  </a:ext>
                </a:extLst>
              </p:cNvPr>
              <p:cNvSpPr txBox="1"/>
              <p:nvPr/>
            </p:nvSpPr>
            <p:spPr>
              <a:xfrm>
                <a:off x="6000226" y="2869035"/>
                <a:ext cx="46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05FC21-A63F-F648-A8D4-412B260ED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26" y="2869035"/>
                <a:ext cx="461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4FD448C-2441-224B-8732-FC0142E7F731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2211198" y="2113327"/>
            <a:ext cx="12700" cy="1511416"/>
          </a:xfrm>
          <a:prstGeom prst="curvedConnector3">
            <a:avLst>
              <a:gd name="adj1" fmla="val 2328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C25E81-FD3D-0F4C-9292-BFE83A8E6E51}"/>
                  </a:ext>
                </a:extLst>
              </p:cNvPr>
              <p:cNvSpPr txBox="1"/>
              <p:nvPr/>
            </p:nvSpPr>
            <p:spPr>
              <a:xfrm>
                <a:off x="1980501" y="2237597"/>
                <a:ext cx="46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C25E81-FD3D-0F4C-9292-BFE83A8E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501" y="2237597"/>
                <a:ext cx="4613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640F9BC7-1461-BB4C-83DB-F38B9EF03E7E}"/>
              </a:ext>
            </a:extLst>
          </p:cNvPr>
          <p:cNvCxnSpPr>
            <a:stCxn id="4" idx="1"/>
            <a:endCxn id="4" idx="3"/>
          </p:cNvCxnSpPr>
          <p:nvPr/>
        </p:nvCxnSpPr>
        <p:spPr>
          <a:xfrm rot="16200000" flipH="1">
            <a:off x="832640" y="3309457"/>
            <a:ext cx="622850" cy="12700"/>
          </a:xfrm>
          <a:prstGeom prst="curvedConnector5">
            <a:avLst>
              <a:gd name="adj1" fmla="val -36702"/>
              <a:gd name="adj2" fmla="val -5441150"/>
              <a:gd name="adj3" fmla="val 13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D6B44C-5BFE-3348-B35E-7A359938852B}"/>
                  </a:ext>
                </a:extLst>
              </p:cNvPr>
              <p:cNvSpPr txBox="1"/>
              <p:nvPr/>
            </p:nvSpPr>
            <p:spPr>
              <a:xfrm>
                <a:off x="52432" y="3085102"/>
                <a:ext cx="46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D6B44C-5BFE-3348-B35E-7A3599388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" y="3085102"/>
                <a:ext cx="4613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E7A9752-8A1C-E847-A3CE-0FF71EF8553C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2966906" y="1357619"/>
            <a:ext cx="12700" cy="3022832"/>
          </a:xfrm>
          <a:prstGeom prst="curvedConnector3">
            <a:avLst>
              <a:gd name="adj1" fmla="val 7216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56B8C6-752B-0D46-BD17-78F66D747FE9}"/>
                  </a:ext>
                </a:extLst>
              </p:cNvPr>
              <p:cNvSpPr txBox="1"/>
              <p:nvPr/>
            </p:nvSpPr>
            <p:spPr>
              <a:xfrm>
                <a:off x="2736209" y="1534320"/>
                <a:ext cx="46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56B8C6-752B-0D46-BD17-78F66D74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09" y="1534320"/>
                <a:ext cx="4613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5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95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Zhu</dc:creator>
  <cp:lastModifiedBy>Bill Zhu</cp:lastModifiedBy>
  <cp:revision>23</cp:revision>
  <dcterms:created xsi:type="dcterms:W3CDTF">2020-07-07T22:00:15Z</dcterms:created>
  <dcterms:modified xsi:type="dcterms:W3CDTF">2020-08-05T05:56:27Z</dcterms:modified>
</cp:coreProperties>
</file>