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718" r:id="rId2"/>
    <p:sldId id="734" r:id="rId3"/>
    <p:sldId id="728" r:id="rId4"/>
    <p:sldId id="720" r:id="rId5"/>
    <p:sldId id="721" r:id="rId6"/>
    <p:sldId id="722" r:id="rId7"/>
    <p:sldId id="723" r:id="rId8"/>
    <p:sldId id="724" r:id="rId9"/>
    <p:sldId id="719" r:id="rId10"/>
    <p:sldId id="726" r:id="rId11"/>
    <p:sldId id="735" r:id="rId12"/>
    <p:sldId id="727" r:id="rId13"/>
    <p:sldId id="729" r:id="rId14"/>
    <p:sldId id="737" r:id="rId15"/>
    <p:sldId id="736" r:id="rId16"/>
    <p:sldId id="730" r:id="rId17"/>
    <p:sldId id="731" r:id="rId18"/>
    <p:sldId id="732" r:id="rId19"/>
    <p:sldId id="675" r:id="rId20"/>
    <p:sldId id="712" r:id="rId21"/>
  </p:sldIdLst>
  <p:sldSz cx="12192000" cy="6858000"/>
  <p:notesSz cx="7302500" cy="95885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512" userDrawn="1">
          <p15:clr>
            <a:srgbClr val="A4A3A4"/>
          </p15:clr>
        </p15:guide>
        <p15:guide id="3" orient="horz" pos="1488" userDrawn="1">
          <p15:clr>
            <a:srgbClr val="A4A3A4"/>
          </p15:clr>
        </p15:guide>
        <p15:guide id="4" orient="horz" pos="2880" userDrawn="1">
          <p15:clr>
            <a:srgbClr val="A4A3A4"/>
          </p15:clr>
        </p15:guide>
        <p15:guide id="5" pos="4512" userDrawn="1">
          <p15:clr>
            <a:srgbClr val="A4A3A4"/>
          </p15:clr>
        </p15:guide>
        <p15:guide id="6" pos="864" userDrawn="1">
          <p15:clr>
            <a:srgbClr val="A4A3A4"/>
          </p15:clr>
        </p15:guide>
        <p15:guide id="7" orient="horz" pos="124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3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 Matthews" initials="BM" lastIdx="1" clrIdx="0">
    <p:extLst>
      <p:ext uri="{19B8F6BF-5375-455C-9EA6-DF929625EA0E}">
        <p15:presenceInfo xmlns:p15="http://schemas.microsoft.com/office/powerpoint/2012/main" userId="744c63a84a73c9b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D37C"/>
    <a:srgbClr val="F9F9F9"/>
    <a:srgbClr val="7F7F7F"/>
    <a:srgbClr val="616161"/>
    <a:srgbClr val="888888"/>
    <a:srgbClr val="31859C"/>
    <a:srgbClr val="0084B4"/>
    <a:srgbClr val="F8F7F3"/>
    <a:srgbClr val="B6B6B6"/>
    <a:srgbClr val="AAA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8666" autoAdjust="0"/>
  </p:normalViewPr>
  <p:slideViewPr>
    <p:cSldViewPr showGuides="1">
      <p:cViewPr varScale="1">
        <p:scale>
          <a:sx n="100" d="100"/>
          <a:sy n="100" d="100"/>
        </p:scale>
        <p:origin x="330" y="96"/>
      </p:cViewPr>
      <p:guideLst>
        <p:guide orient="horz" pos="528"/>
        <p:guide pos="512"/>
        <p:guide orient="horz" pos="1488"/>
        <p:guide orient="horz" pos="2880"/>
        <p:guide pos="4512"/>
        <p:guide pos="864"/>
        <p:guide orient="horz" pos="1248"/>
        <p:guide orient="horz" pos="1152"/>
        <p:guide orient="horz" pos="3312"/>
      </p:guideLst>
    </p:cSldViewPr>
  </p:slideViewPr>
  <p:outlineViewPr>
    <p:cViewPr>
      <p:scale>
        <a:sx n="33" d="100"/>
        <a:sy n="33" d="100"/>
      </p:scale>
      <p:origin x="0" y="-331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8" d="100"/>
        <a:sy n="68" d="100"/>
      </p:scale>
      <p:origin x="0" y="-22320"/>
    </p:cViewPr>
  </p:sorterViewPr>
  <p:notesViewPr>
    <p:cSldViewPr showGuides="1">
      <p:cViewPr varScale="1">
        <p:scale>
          <a:sx n="48" d="100"/>
          <a:sy n="48" d="100"/>
        </p:scale>
        <p:origin x="-2916" y="-96"/>
      </p:cViewPr>
      <p:guideLst>
        <p:guide orient="horz" pos="3020"/>
        <p:guide pos="23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713321-DCC1-477F-BCE5-2401F42D9E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2D4510-9486-4868-BA89-A63C22CE417A}">
      <dgm:prSet phldrT="[Text]"/>
      <dgm:spPr/>
      <dgm:t>
        <a:bodyPr/>
        <a:lstStyle/>
        <a:p>
          <a:r>
            <a:rPr lang="en-GB" dirty="0"/>
            <a:t>Fairness</a:t>
          </a:r>
        </a:p>
      </dgm:t>
    </dgm:pt>
    <dgm:pt modelId="{B9601515-8F35-4885-9805-63218A5635EB}" type="parTrans" cxnId="{4F0DB9DF-D462-4950-BC63-16D7EFE5FD11}">
      <dgm:prSet/>
      <dgm:spPr/>
      <dgm:t>
        <a:bodyPr/>
        <a:lstStyle/>
        <a:p>
          <a:endParaRPr lang="en-GB"/>
        </a:p>
      </dgm:t>
    </dgm:pt>
    <dgm:pt modelId="{B9240211-B80D-4885-9342-57E9AC252954}" type="sibTrans" cxnId="{4F0DB9DF-D462-4950-BC63-16D7EFE5FD11}">
      <dgm:prSet/>
      <dgm:spPr/>
      <dgm:t>
        <a:bodyPr/>
        <a:lstStyle/>
        <a:p>
          <a:endParaRPr lang="en-GB"/>
        </a:p>
      </dgm:t>
    </dgm:pt>
    <dgm:pt modelId="{FBB1D3D5-83BE-4565-82C0-0E1B211351D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Built for Everyone</a:t>
          </a:r>
        </a:p>
      </dgm:t>
    </dgm:pt>
    <dgm:pt modelId="{0336F6F4-795F-4B83-8469-FB4090D166F7}" type="parTrans" cxnId="{23413E3E-F84B-481B-BC97-6A95B98185B2}">
      <dgm:prSet/>
      <dgm:spPr/>
      <dgm:t>
        <a:bodyPr/>
        <a:lstStyle/>
        <a:p>
          <a:endParaRPr lang="en-GB"/>
        </a:p>
      </dgm:t>
    </dgm:pt>
    <dgm:pt modelId="{B7D3DB13-AD62-4980-891C-FF49C046E001}" type="sibTrans" cxnId="{23413E3E-F84B-481B-BC97-6A95B98185B2}">
      <dgm:prSet/>
      <dgm:spPr/>
      <dgm:t>
        <a:bodyPr/>
        <a:lstStyle/>
        <a:p>
          <a:endParaRPr lang="en-GB"/>
        </a:p>
      </dgm:t>
    </dgm:pt>
    <dgm:pt modelId="{24D1F718-2B19-49C0-A1C8-F59B25B6CC47}">
      <dgm:prSet phldrT="[Text]"/>
      <dgm:spPr/>
      <dgm:t>
        <a:bodyPr/>
        <a:lstStyle/>
        <a:p>
          <a:r>
            <a:rPr lang="en-GB" dirty="0"/>
            <a:t>Transparency and Explainability</a:t>
          </a:r>
        </a:p>
      </dgm:t>
    </dgm:pt>
    <dgm:pt modelId="{946E38B3-4338-4AA9-9083-CFA4A530674D}" type="parTrans" cxnId="{BC065045-2E68-4440-ABD6-6A721A284CB7}">
      <dgm:prSet/>
      <dgm:spPr/>
      <dgm:t>
        <a:bodyPr/>
        <a:lstStyle/>
        <a:p>
          <a:endParaRPr lang="en-GB"/>
        </a:p>
      </dgm:t>
    </dgm:pt>
    <dgm:pt modelId="{D80DBD20-0221-416B-8B35-67597B315E20}" type="sibTrans" cxnId="{BC065045-2E68-4440-ABD6-6A721A284CB7}">
      <dgm:prSet/>
      <dgm:spPr/>
      <dgm:t>
        <a:bodyPr/>
        <a:lstStyle/>
        <a:p>
          <a:endParaRPr lang="en-GB"/>
        </a:p>
      </dgm:t>
    </dgm:pt>
    <dgm:pt modelId="{8C321E41-C209-410A-8D36-BF70F926792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Ensuring AI Decisions can be </a:t>
          </a:r>
          <a:r>
            <a:rPr lang="en-GB" sz="1800" u="sng" dirty="0"/>
            <a:t>Explained</a:t>
          </a:r>
          <a:r>
            <a:rPr lang="en-GB" sz="1800" dirty="0"/>
            <a:t> and </a:t>
          </a:r>
          <a:r>
            <a:rPr lang="en-GB" sz="1800" u="sng" dirty="0"/>
            <a:t>Understood</a:t>
          </a:r>
        </a:p>
      </dgm:t>
    </dgm:pt>
    <dgm:pt modelId="{229D1A14-DF5B-4842-AC98-63F91CEC3E8E}" type="parTrans" cxnId="{11E3AD92-16E5-4760-AB3F-38D445C2F529}">
      <dgm:prSet/>
      <dgm:spPr/>
      <dgm:t>
        <a:bodyPr/>
        <a:lstStyle/>
        <a:p>
          <a:endParaRPr lang="en-GB"/>
        </a:p>
      </dgm:t>
    </dgm:pt>
    <dgm:pt modelId="{DAA61DC6-7F85-4184-BA0C-E42FBC4D8D75}" type="sibTrans" cxnId="{11E3AD92-16E5-4760-AB3F-38D445C2F529}">
      <dgm:prSet/>
      <dgm:spPr/>
      <dgm:t>
        <a:bodyPr/>
        <a:lstStyle/>
        <a:p>
          <a:endParaRPr lang="en-GB"/>
        </a:p>
      </dgm:t>
    </dgm:pt>
    <dgm:pt modelId="{F3D13342-A728-4D00-8E92-0438335BF308}">
      <dgm:prSet phldrT="[Text]"/>
      <dgm:spPr/>
      <dgm:t>
        <a:bodyPr/>
        <a:lstStyle/>
        <a:p>
          <a:r>
            <a:rPr lang="en-GB" dirty="0"/>
            <a:t>Accountability</a:t>
          </a:r>
        </a:p>
      </dgm:t>
    </dgm:pt>
    <dgm:pt modelId="{117FDCC3-7BE5-4C14-BB4B-A64E661CC983}" type="parTrans" cxnId="{9558A1F2-79BC-445C-AA8E-E7C7237F90D3}">
      <dgm:prSet/>
      <dgm:spPr/>
      <dgm:t>
        <a:bodyPr/>
        <a:lstStyle/>
        <a:p>
          <a:endParaRPr lang="en-GB"/>
        </a:p>
      </dgm:t>
    </dgm:pt>
    <dgm:pt modelId="{1F840B72-C44A-4573-B1FB-19CFBA417E73}" type="sibTrans" cxnId="{9558A1F2-79BC-445C-AA8E-E7C7237F90D3}">
      <dgm:prSet/>
      <dgm:spPr/>
      <dgm:t>
        <a:bodyPr/>
        <a:lstStyle/>
        <a:p>
          <a:endParaRPr lang="en-GB"/>
        </a:p>
      </dgm:t>
    </dgm:pt>
    <dgm:pt modelId="{120E7AC4-87DA-476D-BF69-C8B0A8FD37D4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Clear </a:t>
          </a:r>
          <a:r>
            <a:rPr lang="en-GB" sz="1800" u="sng" dirty="0"/>
            <a:t>responsibility</a:t>
          </a:r>
          <a:r>
            <a:rPr lang="en-GB" sz="1800" dirty="0"/>
            <a:t> for AI Actions and Decisions</a:t>
          </a:r>
        </a:p>
      </dgm:t>
    </dgm:pt>
    <dgm:pt modelId="{89312FF8-438A-418F-BDC2-CAB6BFBC79C4}" type="parTrans" cxnId="{452EAD19-49E3-4122-9583-C980A984FF31}">
      <dgm:prSet/>
      <dgm:spPr/>
      <dgm:t>
        <a:bodyPr/>
        <a:lstStyle/>
        <a:p>
          <a:endParaRPr lang="en-GB"/>
        </a:p>
      </dgm:t>
    </dgm:pt>
    <dgm:pt modelId="{A1501D12-705F-4604-A7F8-0D150F3D9BB9}" type="sibTrans" cxnId="{452EAD19-49E3-4122-9583-C980A984FF31}">
      <dgm:prSet/>
      <dgm:spPr/>
      <dgm:t>
        <a:bodyPr/>
        <a:lstStyle/>
        <a:p>
          <a:endParaRPr lang="en-GB"/>
        </a:p>
      </dgm:t>
    </dgm:pt>
    <dgm:pt modelId="{9284E4F7-D784-4EDE-A66A-1A1189CF6EFA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Avoid creating or reinforcing </a:t>
          </a:r>
          <a:r>
            <a:rPr lang="en-GB" sz="1800" u="sng" dirty="0"/>
            <a:t>Bias</a:t>
          </a:r>
          <a:r>
            <a:rPr lang="en-GB" sz="1800" dirty="0"/>
            <a:t> and </a:t>
          </a:r>
          <a:r>
            <a:rPr lang="en-GB" sz="1800" u="sng" dirty="0"/>
            <a:t>Discrimination</a:t>
          </a:r>
        </a:p>
      </dgm:t>
    </dgm:pt>
    <dgm:pt modelId="{F28C5850-B560-467C-AE88-F82C49143E29}" type="parTrans" cxnId="{051DE779-9F43-4A59-99CE-ACC53F6D4851}">
      <dgm:prSet/>
      <dgm:spPr/>
      <dgm:t>
        <a:bodyPr/>
        <a:lstStyle/>
        <a:p>
          <a:endParaRPr lang="en-GB"/>
        </a:p>
      </dgm:t>
    </dgm:pt>
    <dgm:pt modelId="{065F7B63-7C64-453E-B17D-0D69368787C5}" type="sibTrans" cxnId="{051DE779-9F43-4A59-99CE-ACC53F6D4851}">
      <dgm:prSet/>
      <dgm:spPr/>
      <dgm:t>
        <a:bodyPr/>
        <a:lstStyle/>
        <a:p>
          <a:endParaRPr lang="en-GB"/>
        </a:p>
      </dgm:t>
    </dgm:pt>
    <dgm:pt modelId="{F75F2DDC-286F-4B40-87F3-2AC0AAE5F11C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u="none" dirty="0"/>
            <a:t>Fairness of outcomes</a:t>
          </a:r>
        </a:p>
      </dgm:t>
    </dgm:pt>
    <dgm:pt modelId="{E71E9343-B66C-425D-9528-D1450CFEA09E}" type="parTrans" cxnId="{A889E7C5-970B-40E6-9DFC-F5B78149CBF4}">
      <dgm:prSet/>
      <dgm:spPr/>
      <dgm:t>
        <a:bodyPr/>
        <a:lstStyle/>
        <a:p>
          <a:endParaRPr lang="en-GB"/>
        </a:p>
      </dgm:t>
    </dgm:pt>
    <dgm:pt modelId="{4DE23309-5274-4FC0-A787-C807BF541B1E}" type="sibTrans" cxnId="{A889E7C5-970B-40E6-9DFC-F5B78149CBF4}">
      <dgm:prSet/>
      <dgm:spPr/>
      <dgm:t>
        <a:bodyPr/>
        <a:lstStyle/>
        <a:p>
          <a:endParaRPr lang="en-GB"/>
        </a:p>
      </dgm:t>
    </dgm:pt>
    <dgm:pt modelId="{A92765A1-D30D-4649-8B99-B950AEF5FFB8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People are accountable not algorithms</a:t>
          </a:r>
        </a:p>
      </dgm:t>
    </dgm:pt>
    <dgm:pt modelId="{10A067A0-BFED-4E60-A47E-AEA071ABC252}" type="parTrans" cxnId="{2FB5E721-AAD4-40F9-985D-1344AAD83DE6}">
      <dgm:prSet/>
      <dgm:spPr/>
      <dgm:t>
        <a:bodyPr/>
        <a:lstStyle/>
        <a:p>
          <a:endParaRPr lang="en-GB"/>
        </a:p>
      </dgm:t>
    </dgm:pt>
    <dgm:pt modelId="{590FBFEE-CC4E-44C7-BC92-F1AE71863892}" type="sibTrans" cxnId="{2FB5E721-AAD4-40F9-985D-1344AAD83DE6}">
      <dgm:prSet/>
      <dgm:spPr/>
      <dgm:t>
        <a:bodyPr/>
        <a:lstStyle/>
        <a:p>
          <a:endParaRPr lang="en-GB"/>
        </a:p>
      </dgm:t>
    </dgm:pt>
    <dgm:pt modelId="{B69E3296-E771-4FC9-8679-B4F07B504793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b="0" u="none" dirty="0"/>
            <a:t>Ensuring how the AI System is used is understood.</a:t>
          </a:r>
          <a:endParaRPr lang="en-GB" sz="1800" u="sng" dirty="0"/>
        </a:p>
      </dgm:t>
    </dgm:pt>
    <dgm:pt modelId="{AE121B3A-EA43-435E-81D7-953E57B3DDAF}" type="parTrans" cxnId="{D38AB9A4-9453-4F27-913D-F04947355865}">
      <dgm:prSet/>
      <dgm:spPr/>
      <dgm:t>
        <a:bodyPr/>
        <a:lstStyle/>
        <a:p>
          <a:endParaRPr lang="en-GB"/>
        </a:p>
      </dgm:t>
    </dgm:pt>
    <dgm:pt modelId="{6ABC13E2-6B7B-4DB7-AB93-935B1ECC2F4F}" type="sibTrans" cxnId="{D38AB9A4-9453-4F27-913D-F04947355865}">
      <dgm:prSet/>
      <dgm:spPr/>
      <dgm:t>
        <a:bodyPr/>
        <a:lstStyle/>
        <a:p>
          <a:endParaRPr lang="en-GB"/>
        </a:p>
      </dgm:t>
    </dgm:pt>
    <dgm:pt modelId="{C05E3E56-B481-4C16-A723-00AA6C61451F}" type="pres">
      <dgm:prSet presAssocID="{7F713321-DCC1-477F-BCE5-2401F42D9E58}" presName="Name0" presStyleCnt="0">
        <dgm:presLayoutVars>
          <dgm:dir/>
          <dgm:animLvl val="lvl"/>
          <dgm:resizeHandles val="exact"/>
        </dgm:presLayoutVars>
      </dgm:prSet>
      <dgm:spPr/>
    </dgm:pt>
    <dgm:pt modelId="{E961CB61-93F1-4CDC-A327-FE1F68A9D79E}" type="pres">
      <dgm:prSet presAssocID="{992D4510-9486-4868-BA89-A63C22CE417A}" presName="composite" presStyleCnt="0"/>
      <dgm:spPr/>
    </dgm:pt>
    <dgm:pt modelId="{2D55F21C-1CE7-48B1-B177-E8462108A688}" type="pres">
      <dgm:prSet presAssocID="{992D4510-9486-4868-BA89-A63C22CE417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268BD28-FFB4-42EB-B961-F838EC330BF5}" type="pres">
      <dgm:prSet presAssocID="{992D4510-9486-4868-BA89-A63C22CE417A}" presName="desTx" presStyleLbl="alignAccFollowNode1" presStyleIdx="0" presStyleCnt="3">
        <dgm:presLayoutVars>
          <dgm:bulletEnabled val="1"/>
        </dgm:presLayoutVars>
      </dgm:prSet>
      <dgm:spPr/>
    </dgm:pt>
    <dgm:pt modelId="{38EBE658-CEDD-43E6-B736-1ACF6E07FBA5}" type="pres">
      <dgm:prSet presAssocID="{B9240211-B80D-4885-9342-57E9AC252954}" presName="space" presStyleCnt="0"/>
      <dgm:spPr/>
    </dgm:pt>
    <dgm:pt modelId="{E21A505F-A808-4656-8FDC-CE114D4BB9AC}" type="pres">
      <dgm:prSet presAssocID="{24D1F718-2B19-49C0-A1C8-F59B25B6CC47}" presName="composite" presStyleCnt="0"/>
      <dgm:spPr/>
    </dgm:pt>
    <dgm:pt modelId="{73B1FDB8-AECD-4C7C-BBEC-139488141EBE}" type="pres">
      <dgm:prSet presAssocID="{24D1F718-2B19-49C0-A1C8-F59B25B6CC4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C3A4798-AE65-4FAD-88A7-3440BDE0740C}" type="pres">
      <dgm:prSet presAssocID="{24D1F718-2B19-49C0-A1C8-F59B25B6CC47}" presName="desTx" presStyleLbl="alignAccFollowNode1" presStyleIdx="1" presStyleCnt="3">
        <dgm:presLayoutVars>
          <dgm:bulletEnabled val="1"/>
        </dgm:presLayoutVars>
      </dgm:prSet>
      <dgm:spPr/>
    </dgm:pt>
    <dgm:pt modelId="{DD63951B-E14B-4CA5-B9B1-65AD6278B86D}" type="pres">
      <dgm:prSet presAssocID="{D80DBD20-0221-416B-8B35-67597B315E20}" presName="space" presStyleCnt="0"/>
      <dgm:spPr/>
    </dgm:pt>
    <dgm:pt modelId="{3F200D20-6AA3-4501-998F-CC57120188A3}" type="pres">
      <dgm:prSet presAssocID="{F3D13342-A728-4D00-8E92-0438335BF308}" presName="composite" presStyleCnt="0"/>
      <dgm:spPr/>
    </dgm:pt>
    <dgm:pt modelId="{9D1B72FF-E3D2-49A1-AD7E-BF6D6DD38868}" type="pres">
      <dgm:prSet presAssocID="{F3D13342-A728-4D00-8E92-0438335BF308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264170-1174-46BC-914D-3168A711BF79}" type="pres">
      <dgm:prSet presAssocID="{F3D13342-A728-4D00-8E92-0438335BF308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452EAD19-49E3-4122-9583-C980A984FF31}" srcId="{F3D13342-A728-4D00-8E92-0438335BF308}" destId="{120E7AC4-87DA-476D-BF69-C8B0A8FD37D4}" srcOrd="0" destOrd="0" parTransId="{89312FF8-438A-418F-BDC2-CAB6BFBC79C4}" sibTransId="{A1501D12-705F-4604-A7F8-0D150F3D9BB9}"/>
    <dgm:cxn modelId="{2FB5E721-AAD4-40F9-985D-1344AAD83DE6}" srcId="{F3D13342-A728-4D00-8E92-0438335BF308}" destId="{A92765A1-D30D-4649-8B99-B950AEF5FFB8}" srcOrd="1" destOrd="0" parTransId="{10A067A0-BFED-4E60-A47E-AEA071ABC252}" sibTransId="{590FBFEE-CC4E-44C7-BC92-F1AE71863892}"/>
    <dgm:cxn modelId="{23413E3E-F84B-481B-BC97-6A95B98185B2}" srcId="{992D4510-9486-4868-BA89-A63C22CE417A}" destId="{FBB1D3D5-83BE-4565-82C0-0E1B211351D7}" srcOrd="0" destOrd="0" parTransId="{0336F6F4-795F-4B83-8469-FB4090D166F7}" sibTransId="{B7D3DB13-AD62-4980-891C-FF49C046E001}"/>
    <dgm:cxn modelId="{A89B6A44-C829-4AA4-9D97-BD8C9D4FD4E9}" type="presOf" srcId="{B69E3296-E771-4FC9-8679-B4F07B504793}" destId="{BC3A4798-AE65-4FAD-88A7-3440BDE0740C}" srcOrd="0" destOrd="0" presId="urn:microsoft.com/office/officeart/2005/8/layout/hList1"/>
    <dgm:cxn modelId="{BC065045-2E68-4440-ABD6-6A721A284CB7}" srcId="{7F713321-DCC1-477F-BCE5-2401F42D9E58}" destId="{24D1F718-2B19-49C0-A1C8-F59B25B6CC47}" srcOrd="1" destOrd="0" parTransId="{946E38B3-4338-4AA9-9083-CFA4A530674D}" sibTransId="{D80DBD20-0221-416B-8B35-67597B315E20}"/>
    <dgm:cxn modelId="{40A8364B-563F-42D6-8CE0-81CB4990DD28}" type="presOf" srcId="{8C321E41-C209-410A-8D36-BF70F9267922}" destId="{BC3A4798-AE65-4FAD-88A7-3440BDE0740C}" srcOrd="0" destOrd="1" presId="urn:microsoft.com/office/officeart/2005/8/layout/hList1"/>
    <dgm:cxn modelId="{0B491850-2802-468E-9913-B5A19FF54086}" type="presOf" srcId="{F3D13342-A728-4D00-8E92-0438335BF308}" destId="{9D1B72FF-E3D2-49A1-AD7E-BF6D6DD38868}" srcOrd="0" destOrd="0" presId="urn:microsoft.com/office/officeart/2005/8/layout/hList1"/>
    <dgm:cxn modelId="{051DE779-9F43-4A59-99CE-ACC53F6D4851}" srcId="{992D4510-9486-4868-BA89-A63C22CE417A}" destId="{9284E4F7-D784-4EDE-A66A-1A1189CF6EFA}" srcOrd="1" destOrd="0" parTransId="{F28C5850-B560-467C-AE88-F82C49143E29}" sibTransId="{065F7B63-7C64-453E-B17D-0D69368787C5}"/>
    <dgm:cxn modelId="{8CC5517C-78C9-4E21-AED2-125E44F000E7}" type="presOf" srcId="{992D4510-9486-4868-BA89-A63C22CE417A}" destId="{2D55F21C-1CE7-48B1-B177-E8462108A688}" srcOrd="0" destOrd="0" presId="urn:microsoft.com/office/officeart/2005/8/layout/hList1"/>
    <dgm:cxn modelId="{AC827A8A-7715-4419-A558-8A01EB80DF7B}" type="presOf" srcId="{F75F2DDC-286F-4B40-87F3-2AC0AAE5F11C}" destId="{9268BD28-FFB4-42EB-B961-F838EC330BF5}" srcOrd="0" destOrd="2" presId="urn:microsoft.com/office/officeart/2005/8/layout/hList1"/>
    <dgm:cxn modelId="{11E3AD92-16E5-4760-AB3F-38D445C2F529}" srcId="{24D1F718-2B19-49C0-A1C8-F59B25B6CC47}" destId="{8C321E41-C209-410A-8D36-BF70F9267922}" srcOrd="1" destOrd="0" parTransId="{229D1A14-DF5B-4842-AC98-63F91CEC3E8E}" sibTransId="{DAA61DC6-7F85-4184-BA0C-E42FBC4D8D75}"/>
    <dgm:cxn modelId="{FA766E97-30C0-46AD-9F32-C6B2B623676E}" type="presOf" srcId="{FBB1D3D5-83BE-4565-82C0-0E1B211351D7}" destId="{9268BD28-FFB4-42EB-B961-F838EC330BF5}" srcOrd="0" destOrd="0" presId="urn:microsoft.com/office/officeart/2005/8/layout/hList1"/>
    <dgm:cxn modelId="{D38AB9A4-9453-4F27-913D-F04947355865}" srcId="{24D1F718-2B19-49C0-A1C8-F59B25B6CC47}" destId="{B69E3296-E771-4FC9-8679-B4F07B504793}" srcOrd="0" destOrd="0" parTransId="{AE121B3A-EA43-435E-81D7-953E57B3DDAF}" sibTransId="{6ABC13E2-6B7B-4DB7-AB93-935B1ECC2F4F}"/>
    <dgm:cxn modelId="{C6E985A9-13E9-4C47-BF56-DE5747462ACB}" type="presOf" srcId="{120E7AC4-87DA-476D-BF69-C8B0A8FD37D4}" destId="{35264170-1174-46BC-914D-3168A711BF79}" srcOrd="0" destOrd="0" presId="urn:microsoft.com/office/officeart/2005/8/layout/hList1"/>
    <dgm:cxn modelId="{D31AD4B8-8DE0-4DCE-BC4A-FA41467AD8F2}" type="presOf" srcId="{9284E4F7-D784-4EDE-A66A-1A1189CF6EFA}" destId="{9268BD28-FFB4-42EB-B961-F838EC330BF5}" srcOrd="0" destOrd="1" presId="urn:microsoft.com/office/officeart/2005/8/layout/hList1"/>
    <dgm:cxn modelId="{A889E7C5-970B-40E6-9DFC-F5B78149CBF4}" srcId="{992D4510-9486-4868-BA89-A63C22CE417A}" destId="{F75F2DDC-286F-4B40-87F3-2AC0AAE5F11C}" srcOrd="2" destOrd="0" parTransId="{E71E9343-B66C-425D-9528-D1450CFEA09E}" sibTransId="{4DE23309-5274-4FC0-A787-C807BF541B1E}"/>
    <dgm:cxn modelId="{ED3987CB-0941-4128-A5B1-7F0B5EE9DF79}" type="presOf" srcId="{A92765A1-D30D-4649-8B99-B950AEF5FFB8}" destId="{35264170-1174-46BC-914D-3168A711BF79}" srcOrd="0" destOrd="1" presId="urn:microsoft.com/office/officeart/2005/8/layout/hList1"/>
    <dgm:cxn modelId="{34353DD0-7346-43E1-8AA0-89E93AC56F9E}" type="presOf" srcId="{24D1F718-2B19-49C0-A1C8-F59B25B6CC47}" destId="{73B1FDB8-AECD-4C7C-BBEC-139488141EBE}" srcOrd="0" destOrd="0" presId="urn:microsoft.com/office/officeart/2005/8/layout/hList1"/>
    <dgm:cxn modelId="{93115BDF-A0DE-464E-BEF7-F96DE178D39B}" type="presOf" srcId="{7F713321-DCC1-477F-BCE5-2401F42D9E58}" destId="{C05E3E56-B481-4C16-A723-00AA6C61451F}" srcOrd="0" destOrd="0" presId="urn:microsoft.com/office/officeart/2005/8/layout/hList1"/>
    <dgm:cxn modelId="{4F0DB9DF-D462-4950-BC63-16D7EFE5FD11}" srcId="{7F713321-DCC1-477F-BCE5-2401F42D9E58}" destId="{992D4510-9486-4868-BA89-A63C22CE417A}" srcOrd="0" destOrd="0" parTransId="{B9601515-8F35-4885-9805-63218A5635EB}" sibTransId="{B9240211-B80D-4885-9342-57E9AC252954}"/>
    <dgm:cxn modelId="{9558A1F2-79BC-445C-AA8E-E7C7237F90D3}" srcId="{7F713321-DCC1-477F-BCE5-2401F42D9E58}" destId="{F3D13342-A728-4D00-8E92-0438335BF308}" srcOrd="2" destOrd="0" parTransId="{117FDCC3-7BE5-4C14-BB4B-A64E661CC983}" sibTransId="{1F840B72-C44A-4573-B1FB-19CFBA417E73}"/>
    <dgm:cxn modelId="{A8A6797B-D600-43B4-A731-67B75C36245D}" type="presParOf" srcId="{C05E3E56-B481-4C16-A723-00AA6C61451F}" destId="{E961CB61-93F1-4CDC-A327-FE1F68A9D79E}" srcOrd="0" destOrd="0" presId="urn:microsoft.com/office/officeart/2005/8/layout/hList1"/>
    <dgm:cxn modelId="{58EF240D-54FB-49AE-8AB2-9BE6CC6AE024}" type="presParOf" srcId="{E961CB61-93F1-4CDC-A327-FE1F68A9D79E}" destId="{2D55F21C-1CE7-48B1-B177-E8462108A688}" srcOrd="0" destOrd="0" presId="urn:microsoft.com/office/officeart/2005/8/layout/hList1"/>
    <dgm:cxn modelId="{4A5FF81E-264E-40E5-9363-57971E6ADEFE}" type="presParOf" srcId="{E961CB61-93F1-4CDC-A327-FE1F68A9D79E}" destId="{9268BD28-FFB4-42EB-B961-F838EC330BF5}" srcOrd="1" destOrd="0" presId="urn:microsoft.com/office/officeart/2005/8/layout/hList1"/>
    <dgm:cxn modelId="{4B41BB94-FB38-47E6-B479-AAEC91AAE329}" type="presParOf" srcId="{C05E3E56-B481-4C16-A723-00AA6C61451F}" destId="{38EBE658-CEDD-43E6-B736-1ACF6E07FBA5}" srcOrd="1" destOrd="0" presId="urn:microsoft.com/office/officeart/2005/8/layout/hList1"/>
    <dgm:cxn modelId="{9B46D957-FBB5-48BF-9DF1-CC5527F42735}" type="presParOf" srcId="{C05E3E56-B481-4C16-A723-00AA6C61451F}" destId="{E21A505F-A808-4656-8FDC-CE114D4BB9AC}" srcOrd="2" destOrd="0" presId="urn:microsoft.com/office/officeart/2005/8/layout/hList1"/>
    <dgm:cxn modelId="{D6751E82-869C-4976-82D8-04D8C14327E5}" type="presParOf" srcId="{E21A505F-A808-4656-8FDC-CE114D4BB9AC}" destId="{73B1FDB8-AECD-4C7C-BBEC-139488141EBE}" srcOrd="0" destOrd="0" presId="urn:microsoft.com/office/officeart/2005/8/layout/hList1"/>
    <dgm:cxn modelId="{6718A64F-A679-4AFA-AC38-46E0CDB41B11}" type="presParOf" srcId="{E21A505F-A808-4656-8FDC-CE114D4BB9AC}" destId="{BC3A4798-AE65-4FAD-88A7-3440BDE0740C}" srcOrd="1" destOrd="0" presId="urn:microsoft.com/office/officeart/2005/8/layout/hList1"/>
    <dgm:cxn modelId="{8542A228-1EF2-4634-ACC5-B5110CA13F68}" type="presParOf" srcId="{C05E3E56-B481-4C16-A723-00AA6C61451F}" destId="{DD63951B-E14B-4CA5-B9B1-65AD6278B86D}" srcOrd="3" destOrd="0" presId="urn:microsoft.com/office/officeart/2005/8/layout/hList1"/>
    <dgm:cxn modelId="{97F31423-0955-40B6-A7F5-EF8B92B036F0}" type="presParOf" srcId="{C05E3E56-B481-4C16-A723-00AA6C61451F}" destId="{3F200D20-6AA3-4501-998F-CC57120188A3}" srcOrd="4" destOrd="0" presId="urn:microsoft.com/office/officeart/2005/8/layout/hList1"/>
    <dgm:cxn modelId="{0775DBA4-363B-491A-9958-4A2A287DB529}" type="presParOf" srcId="{3F200D20-6AA3-4501-998F-CC57120188A3}" destId="{9D1B72FF-E3D2-49A1-AD7E-BF6D6DD38868}" srcOrd="0" destOrd="0" presId="urn:microsoft.com/office/officeart/2005/8/layout/hList1"/>
    <dgm:cxn modelId="{ED01CBC3-25F9-4EFB-87C0-B4BB98ED0024}" type="presParOf" srcId="{3F200D20-6AA3-4501-998F-CC57120188A3}" destId="{35264170-1174-46BC-914D-3168A711BF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713321-DCC1-477F-BCE5-2401F42D9E5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92D4510-9486-4868-BA89-A63C22CE417A}">
      <dgm:prSet phldrT="[Text]"/>
      <dgm:spPr/>
      <dgm:t>
        <a:bodyPr/>
        <a:lstStyle/>
        <a:p>
          <a:r>
            <a:rPr lang="en-GB" dirty="0"/>
            <a:t>Privacy and Security</a:t>
          </a:r>
        </a:p>
      </dgm:t>
    </dgm:pt>
    <dgm:pt modelId="{B9601515-8F35-4885-9805-63218A5635EB}" type="parTrans" cxnId="{4F0DB9DF-D462-4950-BC63-16D7EFE5FD11}">
      <dgm:prSet/>
      <dgm:spPr/>
      <dgm:t>
        <a:bodyPr/>
        <a:lstStyle/>
        <a:p>
          <a:endParaRPr lang="en-GB"/>
        </a:p>
      </dgm:t>
    </dgm:pt>
    <dgm:pt modelId="{B9240211-B80D-4885-9342-57E9AC252954}" type="sibTrans" cxnId="{4F0DB9DF-D462-4950-BC63-16D7EFE5FD11}">
      <dgm:prSet/>
      <dgm:spPr/>
      <dgm:t>
        <a:bodyPr/>
        <a:lstStyle/>
        <a:p>
          <a:endParaRPr lang="en-GB"/>
        </a:p>
      </dgm:t>
    </dgm:pt>
    <dgm:pt modelId="{FBB1D3D5-83BE-4565-82C0-0E1B211351D7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Respects user data and </a:t>
          </a:r>
          <a:r>
            <a:rPr lang="en-GB" sz="1800" u="sng" dirty="0"/>
            <a:t>confidentiality</a:t>
          </a:r>
        </a:p>
      </dgm:t>
    </dgm:pt>
    <dgm:pt modelId="{0336F6F4-795F-4B83-8469-FB4090D166F7}" type="parTrans" cxnId="{23413E3E-F84B-481B-BC97-6A95B98185B2}">
      <dgm:prSet/>
      <dgm:spPr/>
      <dgm:t>
        <a:bodyPr/>
        <a:lstStyle/>
        <a:p>
          <a:endParaRPr lang="en-GB"/>
        </a:p>
      </dgm:t>
    </dgm:pt>
    <dgm:pt modelId="{B7D3DB13-AD62-4980-891C-FF49C046E001}" type="sibTrans" cxnId="{23413E3E-F84B-481B-BC97-6A95B98185B2}">
      <dgm:prSet/>
      <dgm:spPr/>
      <dgm:t>
        <a:bodyPr/>
        <a:lstStyle/>
        <a:p>
          <a:endParaRPr lang="en-GB"/>
        </a:p>
      </dgm:t>
    </dgm:pt>
    <dgm:pt modelId="{24D1F718-2B19-49C0-A1C8-F59B25B6CC47}">
      <dgm:prSet phldrT="[Text]"/>
      <dgm:spPr/>
      <dgm:t>
        <a:bodyPr/>
        <a:lstStyle/>
        <a:p>
          <a:r>
            <a:rPr lang="en-GB" dirty="0"/>
            <a:t>Robustness and Reliability</a:t>
          </a:r>
        </a:p>
      </dgm:t>
    </dgm:pt>
    <dgm:pt modelId="{946E38B3-4338-4AA9-9083-CFA4A530674D}" type="parTrans" cxnId="{BC065045-2E68-4440-ABD6-6A721A284CB7}">
      <dgm:prSet/>
      <dgm:spPr/>
      <dgm:t>
        <a:bodyPr/>
        <a:lstStyle/>
        <a:p>
          <a:endParaRPr lang="en-GB"/>
        </a:p>
      </dgm:t>
    </dgm:pt>
    <dgm:pt modelId="{D80DBD20-0221-416B-8B35-67597B315E20}" type="sibTrans" cxnId="{BC065045-2E68-4440-ABD6-6A721A284CB7}">
      <dgm:prSet/>
      <dgm:spPr/>
      <dgm:t>
        <a:bodyPr/>
        <a:lstStyle/>
        <a:p>
          <a:endParaRPr lang="en-GB"/>
        </a:p>
      </dgm:t>
    </dgm:pt>
    <dgm:pt modelId="{8C321E41-C209-410A-8D36-BF70F9267922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Robust to </a:t>
          </a:r>
          <a:r>
            <a:rPr lang="en-GB" sz="1800" u="sng" dirty="0"/>
            <a:t>malicious users</a:t>
          </a:r>
        </a:p>
      </dgm:t>
    </dgm:pt>
    <dgm:pt modelId="{229D1A14-DF5B-4842-AC98-63F91CEC3E8E}" type="parTrans" cxnId="{11E3AD92-16E5-4760-AB3F-38D445C2F529}">
      <dgm:prSet/>
      <dgm:spPr/>
      <dgm:t>
        <a:bodyPr/>
        <a:lstStyle/>
        <a:p>
          <a:endParaRPr lang="en-GB"/>
        </a:p>
      </dgm:t>
    </dgm:pt>
    <dgm:pt modelId="{DAA61DC6-7F85-4184-BA0C-E42FBC4D8D75}" type="sibTrans" cxnId="{11E3AD92-16E5-4760-AB3F-38D445C2F529}">
      <dgm:prSet/>
      <dgm:spPr/>
      <dgm:t>
        <a:bodyPr/>
        <a:lstStyle/>
        <a:p>
          <a:endParaRPr lang="en-GB"/>
        </a:p>
      </dgm:t>
    </dgm:pt>
    <dgm:pt modelId="{0C749F94-BC50-4FD9-B240-A00DAF8E38CF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dirty="0"/>
            <a:t>Reliable </a:t>
          </a:r>
          <a:r>
            <a:rPr lang="en-GB" sz="1800" u="sng" dirty="0"/>
            <a:t>outcomes</a:t>
          </a:r>
        </a:p>
      </dgm:t>
    </dgm:pt>
    <dgm:pt modelId="{F3E1F8BA-6BF6-4DB2-901C-2D4FD376EF8A}" type="parTrans" cxnId="{B077BE8B-93EC-4EDA-B952-DF635D0DA5FC}">
      <dgm:prSet/>
      <dgm:spPr/>
      <dgm:t>
        <a:bodyPr/>
        <a:lstStyle/>
        <a:p>
          <a:endParaRPr lang="en-GB"/>
        </a:p>
      </dgm:t>
    </dgm:pt>
    <dgm:pt modelId="{57D256C8-9811-495A-9D6D-FC2C0F4563D9}" type="sibTrans" cxnId="{B077BE8B-93EC-4EDA-B952-DF635D0DA5FC}">
      <dgm:prSet/>
      <dgm:spPr/>
      <dgm:t>
        <a:bodyPr/>
        <a:lstStyle/>
        <a:p>
          <a:endParaRPr lang="en-GB"/>
        </a:p>
      </dgm:t>
    </dgm:pt>
    <dgm:pt modelId="{2E412D57-D2DB-4E2A-ADB0-E2CCCF1A02D0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u="sng" dirty="0"/>
            <a:t>Safe </a:t>
          </a:r>
          <a:r>
            <a:rPr lang="en-GB" sz="1800" u="none" dirty="0"/>
            <a:t>outcomes</a:t>
          </a:r>
        </a:p>
      </dgm:t>
    </dgm:pt>
    <dgm:pt modelId="{08702E3B-3EEB-4C4A-AEA3-72E86A95EA58}" type="parTrans" cxnId="{CCD0B968-F09B-4CB7-834C-5AA27B69A890}">
      <dgm:prSet/>
      <dgm:spPr/>
      <dgm:t>
        <a:bodyPr/>
        <a:lstStyle/>
        <a:p>
          <a:endParaRPr lang="en-GB"/>
        </a:p>
      </dgm:t>
    </dgm:pt>
    <dgm:pt modelId="{44DF9DD2-08CD-4BC6-ADBF-47AD1F7C49FE}" type="sibTrans" cxnId="{CCD0B968-F09B-4CB7-834C-5AA27B69A890}">
      <dgm:prSet/>
      <dgm:spPr/>
      <dgm:t>
        <a:bodyPr/>
        <a:lstStyle/>
        <a:p>
          <a:endParaRPr lang="en-GB"/>
        </a:p>
      </dgm:t>
    </dgm:pt>
    <dgm:pt modelId="{421A73B5-DB47-44C2-BA05-3B6947A83CF1}">
      <dgm:prSet phldrT="[Text]" custT="1"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GB" sz="1800" u="none" dirty="0"/>
            <a:t>Avoids data leakage</a:t>
          </a:r>
        </a:p>
      </dgm:t>
    </dgm:pt>
    <dgm:pt modelId="{8D7D5FD6-F582-4104-BB72-2BBB0A6B4A66}" type="parTrans" cxnId="{15129F70-9EF5-493A-A51C-57A4042617EF}">
      <dgm:prSet/>
      <dgm:spPr/>
      <dgm:t>
        <a:bodyPr/>
        <a:lstStyle/>
        <a:p>
          <a:endParaRPr lang="en-GB"/>
        </a:p>
      </dgm:t>
    </dgm:pt>
    <dgm:pt modelId="{E64C3624-D7CF-4053-96F5-89458AAA5643}" type="sibTrans" cxnId="{15129F70-9EF5-493A-A51C-57A4042617EF}">
      <dgm:prSet/>
      <dgm:spPr/>
      <dgm:t>
        <a:bodyPr/>
        <a:lstStyle/>
        <a:p>
          <a:endParaRPr lang="en-GB"/>
        </a:p>
      </dgm:t>
    </dgm:pt>
    <dgm:pt modelId="{C05E3E56-B481-4C16-A723-00AA6C61451F}" type="pres">
      <dgm:prSet presAssocID="{7F713321-DCC1-477F-BCE5-2401F42D9E58}" presName="Name0" presStyleCnt="0">
        <dgm:presLayoutVars>
          <dgm:dir/>
          <dgm:animLvl val="lvl"/>
          <dgm:resizeHandles val="exact"/>
        </dgm:presLayoutVars>
      </dgm:prSet>
      <dgm:spPr/>
    </dgm:pt>
    <dgm:pt modelId="{E961CB61-93F1-4CDC-A327-FE1F68A9D79E}" type="pres">
      <dgm:prSet presAssocID="{992D4510-9486-4868-BA89-A63C22CE417A}" presName="composite" presStyleCnt="0"/>
      <dgm:spPr/>
    </dgm:pt>
    <dgm:pt modelId="{2D55F21C-1CE7-48B1-B177-E8462108A688}" type="pres">
      <dgm:prSet presAssocID="{992D4510-9486-4868-BA89-A63C22CE417A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268BD28-FFB4-42EB-B961-F838EC330BF5}" type="pres">
      <dgm:prSet presAssocID="{992D4510-9486-4868-BA89-A63C22CE417A}" presName="desTx" presStyleLbl="alignAccFollowNode1" presStyleIdx="0" presStyleCnt="2">
        <dgm:presLayoutVars>
          <dgm:bulletEnabled val="1"/>
        </dgm:presLayoutVars>
      </dgm:prSet>
      <dgm:spPr/>
    </dgm:pt>
    <dgm:pt modelId="{38EBE658-CEDD-43E6-B736-1ACF6E07FBA5}" type="pres">
      <dgm:prSet presAssocID="{B9240211-B80D-4885-9342-57E9AC252954}" presName="space" presStyleCnt="0"/>
      <dgm:spPr/>
    </dgm:pt>
    <dgm:pt modelId="{E21A505F-A808-4656-8FDC-CE114D4BB9AC}" type="pres">
      <dgm:prSet presAssocID="{24D1F718-2B19-49C0-A1C8-F59B25B6CC47}" presName="composite" presStyleCnt="0"/>
      <dgm:spPr/>
    </dgm:pt>
    <dgm:pt modelId="{73B1FDB8-AECD-4C7C-BBEC-139488141EBE}" type="pres">
      <dgm:prSet presAssocID="{24D1F718-2B19-49C0-A1C8-F59B25B6CC47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BC3A4798-AE65-4FAD-88A7-3440BDE0740C}" type="pres">
      <dgm:prSet presAssocID="{24D1F718-2B19-49C0-A1C8-F59B25B6CC47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23413E3E-F84B-481B-BC97-6A95B98185B2}" srcId="{992D4510-9486-4868-BA89-A63C22CE417A}" destId="{FBB1D3D5-83BE-4565-82C0-0E1B211351D7}" srcOrd="0" destOrd="0" parTransId="{0336F6F4-795F-4B83-8469-FB4090D166F7}" sibTransId="{B7D3DB13-AD62-4980-891C-FF49C046E001}"/>
    <dgm:cxn modelId="{BC065045-2E68-4440-ABD6-6A721A284CB7}" srcId="{7F713321-DCC1-477F-BCE5-2401F42D9E58}" destId="{24D1F718-2B19-49C0-A1C8-F59B25B6CC47}" srcOrd="1" destOrd="0" parTransId="{946E38B3-4338-4AA9-9083-CFA4A530674D}" sibTransId="{D80DBD20-0221-416B-8B35-67597B315E20}"/>
    <dgm:cxn modelId="{CCD0B968-F09B-4CB7-834C-5AA27B69A890}" srcId="{24D1F718-2B19-49C0-A1C8-F59B25B6CC47}" destId="{2E412D57-D2DB-4E2A-ADB0-E2CCCF1A02D0}" srcOrd="1" destOrd="0" parTransId="{08702E3B-3EEB-4C4A-AEA3-72E86A95EA58}" sibTransId="{44DF9DD2-08CD-4BC6-ADBF-47AD1F7C49FE}"/>
    <dgm:cxn modelId="{40A8364B-563F-42D6-8CE0-81CB4990DD28}" type="presOf" srcId="{8C321E41-C209-410A-8D36-BF70F9267922}" destId="{BC3A4798-AE65-4FAD-88A7-3440BDE0740C}" srcOrd="0" destOrd="2" presId="urn:microsoft.com/office/officeart/2005/8/layout/hList1"/>
    <dgm:cxn modelId="{EB522F70-1B88-49D4-8D11-5233214ADE04}" type="presOf" srcId="{2E412D57-D2DB-4E2A-ADB0-E2CCCF1A02D0}" destId="{BC3A4798-AE65-4FAD-88A7-3440BDE0740C}" srcOrd="0" destOrd="1" presId="urn:microsoft.com/office/officeart/2005/8/layout/hList1"/>
    <dgm:cxn modelId="{15129F70-9EF5-493A-A51C-57A4042617EF}" srcId="{992D4510-9486-4868-BA89-A63C22CE417A}" destId="{421A73B5-DB47-44C2-BA05-3B6947A83CF1}" srcOrd="1" destOrd="0" parTransId="{8D7D5FD6-F582-4104-BB72-2BBB0A6B4A66}" sibTransId="{E64C3624-D7CF-4053-96F5-89458AAA5643}"/>
    <dgm:cxn modelId="{8CC5517C-78C9-4E21-AED2-125E44F000E7}" type="presOf" srcId="{992D4510-9486-4868-BA89-A63C22CE417A}" destId="{2D55F21C-1CE7-48B1-B177-E8462108A688}" srcOrd="0" destOrd="0" presId="urn:microsoft.com/office/officeart/2005/8/layout/hList1"/>
    <dgm:cxn modelId="{B077BE8B-93EC-4EDA-B952-DF635D0DA5FC}" srcId="{24D1F718-2B19-49C0-A1C8-F59B25B6CC47}" destId="{0C749F94-BC50-4FD9-B240-A00DAF8E38CF}" srcOrd="0" destOrd="0" parTransId="{F3E1F8BA-6BF6-4DB2-901C-2D4FD376EF8A}" sibTransId="{57D256C8-9811-495A-9D6D-FC2C0F4563D9}"/>
    <dgm:cxn modelId="{11E3AD92-16E5-4760-AB3F-38D445C2F529}" srcId="{24D1F718-2B19-49C0-A1C8-F59B25B6CC47}" destId="{8C321E41-C209-410A-8D36-BF70F9267922}" srcOrd="2" destOrd="0" parTransId="{229D1A14-DF5B-4842-AC98-63F91CEC3E8E}" sibTransId="{DAA61DC6-7F85-4184-BA0C-E42FBC4D8D75}"/>
    <dgm:cxn modelId="{FA766E97-30C0-46AD-9F32-C6B2B623676E}" type="presOf" srcId="{FBB1D3D5-83BE-4565-82C0-0E1B211351D7}" destId="{9268BD28-FFB4-42EB-B961-F838EC330BF5}" srcOrd="0" destOrd="0" presId="urn:microsoft.com/office/officeart/2005/8/layout/hList1"/>
    <dgm:cxn modelId="{BB6782B6-DD44-4408-BE9F-B8C25D6309E6}" type="presOf" srcId="{421A73B5-DB47-44C2-BA05-3B6947A83CF1}" destId="{9268BD28-FFB4-42EB-B961-F838EC330BF5}" srcOrd="0" destOrd="1" presId="urn:microsoft.com/office/officeart/2005/8/layout/hList1"/>
    <dgm:cxn modelId="{34353DD0-7346-43E1-8AA0-89E93AC56F9E}" type="presOf" srcId="{24D1F718-2B19-49C0-A1C8-F59B25B6CC47}" destId="{73B1FDB8-AECD-4C7C-BBEC-139488141EBE}" srcOrd="0" destOrd="0" presId="urn:microsoft.com/office/officeart/2005/8/layout/hList1"/>
    <dgm:cxn modelId="{93115BDF-A0DE-464E-BEF7-F96DE178D39B}" type="presOf" srcId="{7F713321-DCC1-477F-BCE5-2401F42D9E58}" destId="{C05E3E56-B481-4C16-A723-00AA6C61451F}" srcOrd="0" destOrd="0" presId="urn:microsoft.com/office/officeart/2005/8/layout/hList1"/>
    <dgm:cxn modelId="{4F0DB9DF-D462-4950-BC63-16D7EFE5FD11}" srcId="{7F713321-DCC1-477F-BCE5-2401F42D9E58}" destId="{992D4510-9486-4868-BA89-A63C22CE417A}" srcOrd="0" destOrd="0" parTransId="{B9601515-8F35-4885-9805-63218A5635EB}" sibTransId="{B9240211-B80D-4885-9342-57E9AC252954}"/>
    <dgm:cxn modelId="{203D1CF2-41F7-4955-B69E-AC80A3A1940C}" type="presOf" srcId="{0C749F94-BC50-4FD9-B240-A00DAF8E38CF}" destId="{BC3A4798-AE65-4FAD-88A7-3440BDE0740C}" srcOrd="0" destOrd="0" presId="urn:microsoft.com/office/officeart/2005/8/layout/hList1"/>
    <dgm:cxn modelId="{A8A6797B-D600-43B4-A731-67B75C36245D}" type="presParOf" srcId="{C05E3E56-B481-4C16-A723-00AA6C61451F}" destId="{E961CB61-93F1-4CDC-A327-FE1F68A9D79E}" srcOrd="0" destOrd="0" presId="urn:microsoft.com/office/officeart/2005/8/layout/hList1"/>
    <dgm:cxn modelId="{58EF240D-54FB-49AE-8AB2-9BE6CC6AE024}" type="presParOf" srcId="{E961CB61-93F1-4CDC-A327-FE1F68A9D79E}" destId="{2D55F21C-1CE7-48B1-B177-E8462108A688}" srcOrd="0" destOrd="0" presId="urn:microsoft.com/office/officeart/2005/8/layout/hList1"/>
    <dgm:cxn modelId="{4A5FF81E-264E-40E5-9363-57971E6ADEFE}" type="presParOf" srcId="{E961CB61-93F1-4CDC-A327-FE1F68A9D79E}" destId="{9268BD28-FFB4-42EB-B961-F838EC330BF5}" srcOrd="1" destOrd="0" presId="urn:microsoft.com/office/officeart/2005/8/layout/hList1"/>
    <dgm:cxn modelId="{4B41BB94-FB38-47E6-B479-AAEC91AAE329}" type="presParOf" srcId="{C05E3E56-B481-4C16-A723-00AA6C61451F}" destId="{38EBE658-CEDD-43E6-B736-1ACF6E07FBA5}" srcOrd="1" destOrd="0" presId="urn:microsoft.com/office/officeart/2005/8/layout/hList1"/>
    <dgm:cxn modelId="{9B46D957-FBB5-48BF-9DF1-CC5527F42735}" type="presParOf" srcId="{C05E3E56-B481-4C16-A723-00AA6C61451F}" destId="{E21A505F-A808-4656-8FDC-CE114D4BB9AC}" srcOrd="2" destOrd="0" presId="urn:microsoft.com/office/officeart/2005/8/layout/hList1"/>
    <dgm:cxn modelId="{D6751E82-869C-4976-82D8-04D8C14327E5}" type="presParOf" srcId="{E21A505F-A808-4656-8FDC-CE114D4BB9AC}" destId="{73B1FDB8-AECD-4C7C-BBEC-139488141EBE}" srcOrd="0" destOrd="0" presId="urn:microsoft.com/office/officeart/2005/8/layout/hList1"/>
    <dgm:cxn modelId="{6718A64F-A679-4AFA-AC38-46E0CDB41B11}" type="presParOf" srcId="{E21A505F-A808-4656-8FDC-CE114D4BB9AC}" destId="{BC3A4798-AE65-4FAD-88A7-3440BDE0740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5F21C-1CE7-48B1-B177-E8462108A688}">
      <dsp:nvSpPr>
        <dsp:cNvPr id="0" name=""/>
        <dsp:cNvSpPr/>
      </dsp:nvSpPr>
      <dsp:spPr>
        <a:xfrm>
          <a:off x="3200" y="385986"/>
          <a:ext cx="3120235" cy="1054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Fairness</a:t>
          </a:r>
        </a:p>
      </dsp:txBody>
      <dsp:txXfrm>
        <a:off x="3200" y="385986"/>
        <a:ext cx="3120235" cy="1054550"/>
      </dsp:txXfrm>
    </dsp:sp>
    <dsp:sp modelId="{9268BD28-FFB4-42EB-B961-F838EC330BF5}">
      <dsp:nvSpPr>
        <dsp:cNvPr id="0" name=""/>
        <dsp:cNvSpPr/>
      </dsp:nvSpPr>
      <dsp:spPr>
        <a:xfrm>
          <a:off x="3200" y="1440536"/>
          <a:ext cx="3120235" cy="1353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Built for Everyone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Avoid creating or reinforcing </a:t>
          </a:r>
          <a:r>
            <a:rPr lang="en-GB" sz="1800" u="sng" kern="1200" dirty="0"/>
            <a:t>Bias</a:t>
          </a:r>
          <a:r>
            <a:rPr lang="en-GB" sz="1800" kern="1200" dirty="0"/>
            <a:t> and </a:t>
          </a:r>
          <a:r>
            <a:rPr lang="en-GB" sz="1800" u="sng" kern="1200" dirty="0"/>
            <a:t>Discrimination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u="none" kern="1200" dirty="0"/>
            <a:t>Fairness of outcomes</a:t>
          </a:r>
        </a:p>
      </dsp:txBody>
      <dsp:txXfrm>
        <a:off x="3200" y="1440536"/>
        <a:ext cx="3120235" cy="1353285"/>
      </dsp:txXfrm>
    </dsp:sp>
    <dsp:sp modelId="{73B1FDB8-AECD-4C7C-BBEC-139488141EBE}">
      <dsp:nvSpPr>
        <dsp:cNvPr id="0" name=""/>
        <dsp:cNvSpPr/>
      </dsp:nvSpPr>
      <dsp:spPr>
        <a:xfrm>
          <a:off x="3560268" y="385986"/>
          <a:ext cx="3120235" cy="1054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Transparency and Explainability</a:t>
          </a:r>
        </a:p>
      </dsp:txBody>
      <dsp:txXfrm>
        <a:off x="3560268" y="385986"/>
        <a:ext cx="3120235" cy="1054550"/>
      </dsp:txXfrm>
    </dsp:sp>
    <dsp:sp modelId="{BC3A4798-AE65-4FAD-88A7-3440BDE0740C}">
      <dsp:nvSpPr>
        <dsp:cNvPr id="0" name=""/>
        <dsp:cNvSpPr/>
      </dsp:nvSpPr>
      <dsp:spPr>
        <a:xfrm>
          <a:off x="3560268" y="1440536"/>
          <a:ext cx="3120235" cy="1353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b="0" u="none" kern="1200" dirty="0"/>
            <a:t>Ensuring how the AI System is used is understood.</a:t>
          </a:r>
          <a:endParaRPr lang="en-GB" sz="1800" u="sng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Ensuring AI Decisions can be </a:t>
          </a:r>
          <a:r>
            <a:rPr lang="en-GB" sz="1800" u="sng" kern="1200" dirty="0"/>
            <a:t>Explained</a:t>
          </a:r>
          <a:r>
            <a:rPr lang="en-GB" sz="1800" kern="1200" dirty="0"/>
            <a:t> and </a:t>
          </a:r>
          <a:r>
            <a:rPr lang="en-GB" sz="1800" u="sng" kern="1200" dirty="0"/>
            <a:t>Understood</a:t>
          </a:r>
        </a:p>
      </dsp:txBody>
      <dsp:txXfrm>
        <a:off x="3560268" y="1440536"/>
        <a:ext cx="3120235" cy="1353285"/>
      </dsp:txXfrm>
    </dsp:sp>
    <dsp:sp modelId="{9D1B72FF-E3D2-49A1-AD7E-BF6D6DD38868}">
      <dsp:nvSpPr>
        <dsp:cNvPr id="0" name=""/>
        <dsp:cNvSpPr/>
      </dsp:nvSpPr>
      <dsp:spPr>
        <a:xfrm>
          <a:off x="7117337" y="385986"/>
          <a:ext cx="3120235" cy="1054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Accountability</a:t>
          </a:r>
        </a:p>
      </dsp:txBody>
      <dsp:txXfrm>
        <a:off x="7117337" y="385986"/>
        <a:ext cx="3120235" cy="1054550"/>
      </dsp:txXfrm>
    </dsp:sp>
    <dsp:sp modelId="{35264170-1174-46BC-914D-3168A711BF79}">
      <dsp:nvSpPr>
        <dsp:cNvPr id="0" name=""/>
        <dsp:cNvSpPr/>
      </dsp:nvSpPr>
      <dsp:spPr>
        <a:xfrm>
          <a:off x="7117337" y="1440536"/>
          <a:ext cx="3120235" cy="13532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Clear </a:t>
          </a:r>
          <a:r>
            <a:rPr lang="en-GB" sz="1800" u="sng" kern="1200" dirty="0"/>
            <a:t>responsibility</a:t>
          </a:r>
          <a:r>
            <a:rPr lang="en-GB" sz="1800" kern="1200" dirty="0"/>
            <a:t> for AI Actions and Decisions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People are accountable not algorithms</a:t>
          </a:r>
        </a:p>
      </dsp:txBody>
      <dsp:txXfrm>
        <a:off x="7117337" y="1440536"/>
        <a:ext cx="3120235" cy="13532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5F21C-1CE7-48B1-B177-E8462108A688}">
      <dsp:nvSpPr>
        <dsp:cNvPr id="0" name=""/>
        <dsp:cNvSpPr/>
      </dsp:nvSpPr>
      <dsp:spPr>
        <a:xfrm>
          <a:off x="32" y="14489"/>
          <a:ext cx="3112410" cy="105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Privacy and Security</a:t>
          </a:r>
        </a:p>
      </dsp:txBody>
      <dsp:txXfrm>
        <a:off x="32" y="14489"/>
        <a:ext cx="3112410" cy="1052887"/>
      </dsp:txXfrm>
    </dsp:sp>
    <dsp:sp modelId="{9268BD28-FFB4-42EB-B961-F838EC330BF5}">
      <dsp:nvSpPr>
        <dsp:cNvPr id="0" name=""/>
        <dsp:cNvSpPr/>
      </dsp:nvSpPr>
      <dsp:spPr>
        <a:xfrm>
          <a:off x="32" y="1067376"/>
          <a:ext cx="3112410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Respects user data and </a:t>
          </a:r>
          <a:r>
            <a:rPr lang="en-GB" sz="1800" u="sng" kern="1200" dirty="0"/>
            <a:t>confidentiality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u="none" kern="1200" dirty="0"/>
            <a:t>Avoids data leakage</a:t>
          </a:r>
        </a:p>
      </dsp:txBody>
      <dsp:txXfrm>
        <a:off x="32" y="1067376"/>
        <a:ext cx="3112410" cy="1273680"/>
      </dsp:txXfrm>
    </dsp:sp>
    <dsp:sp modelId="{73B1FDB8-AECD-4C7C-BBEC-139488141EBE}">
      <dsp:nvSpPr>
        <dsp:cNvPr id="0" name=""/>
        <dsp:cNvSpPr/>
      </dsp:nvSpPr>
      <dsp:spPr>
        <a:xfrm>
          <a:off x="3548180" y="14489"/>
          <a:ext cx="3112410" cy="105288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6248" tIns="117856" rIns="206248" bIns="117856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900" kern="1200" dirty="0"/>
            <a:t>Robustness and Reliability</a:t>
          </a:r>
        </a:p>
      </dsp:txBody>
      <dsp:txXfrm>
        <a:off x="3548180" y="14489"/>
        <a:ext cx="3112410" cy="1052887"/>
      </dsp:txXfrm>
    </dsp:sp>
    <dsp:sp modelId="{BC3A4798-AE65-4FAD-88A7-3440BDE0740C}">
      <dsp:nvSpPr>
        <dsp:cNvPr id="0" name=""/>
        <dsp:cNvSpPr/>
      </dsp:nvSpPr>
      <dsp:spPr>
        <a:xfrm>
          <a:off x="3548180" y="1067376"/>
          <a:ext cx="3112410" cy="127368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Reliable </a:t>
          </a:r>
          <a:r>
            <a:rPr lang="en-GB" sz="1800" u="sng" kern="1200" dirty="0"/>
            <a:t>outcomes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u="sng" kern="1200" dirty="0"/>
            <a:t>Safe </a:t>
          </a:r>
          <a:r>
            <a:rPr lang="en-GB" sz="1800" u="none" kern="1200" dirty="0"/>
            <a:t>outcomes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GB" sz="1800" kern="1200" dirty="0"/>
            <a:t>Robust to </a:t>
          </a:r>
          <a:r>
            <a:rPr lang="en-GB" sz="1800" u="sng" kern="1200" dirty="0"/>
            <a:t>malicious users</a:t>
          </a:r>
        </a:p>
      </dsp:txBody>
      <dsp:txXfrm>
        <a:off x="3548180" y="1067376"/>
        <a:ext cx="3112410" cy="127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52BD3E-D2C1-427B-A2A3-8DE4C7E2756B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35134-D169-4930-BE50-E341CF12B4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00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AECD4-B7D4-4A78-8F10-582E5E1D1B9F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5613" y="719138"/>
            <a:ext cx="6391275" cy="3595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554538"/>
            <a:ext cx="5842000" cy="43148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7488"/>
            <a:ext cx="316388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1587B-8E3E-4BA5-9AEB-812BC21FF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3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0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1587B-8E3E-4BA5-9AEB-812BC21FFB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557685" y="541867"/>
            <a:ext cx="2719916" cy="975784"/>
          </a:xfr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206628"/>
            <a:ext cx="10769600" cy="1470025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9600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4554979"/>
            <a:ext cx="8026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37846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8859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92848A3-7EBF-4E7B-829D-0532E9F74C78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5"/>
          </p:nvPr>
        </p:nvSpPr>
        <p:spPr>
          <a:xfrm>
            <a:off x="9812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16"/>
          </p:nvPr>
        </p:nvSpPr>
        <p:spPr>
          <a:xfrm>
            <a:off x="3142350" y="2374575"/>
            <a:ext cx="1673065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3"/>
          <p:cNvSpPr>
            <a:spLocks noGrp="1"/>
          </p:cNvSpPr>
          <p:nvPr>
            <p:ph type="pic" sz="quarter" idx="17"/>
          </p:nvPr>
        </p:nvSpPr>
        <p:spPr>
          <a:xfrm>
            <a:off x="9604533" y="2374575"/>
            <a:ext cx="1673067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/>
          </p:nvPr>
        </p:nvSpPr>
        <p:spPr>
          <a:xfrm>
            <a:off x="5303466" y="2374575"/>
            <a:ext cx="1662301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9"/>
          </p:nvPr>
        </p:nvSpPr>
        <p:spPr>
          <a:xfrm>
            <a:off x="7454000" y="2374575"/>
            <a:ext cx="1675219" cy="141393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6157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42098E1-6C36-43D0-8917-6DC2845DC92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1625600" y="1744332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5283200" y="1744332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9" name="Oval 18"/>
          <p:cNvSpPr/>
          <p:nvPr userDrawn="1"/>
        </p:nvSpPr>
        <p:spPr>
          <a:xfrm>
            <a:off x="9042400" y="17443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0" name="Oval 19"/>
          <p:cNvSpPr/>
          <p:nvPr userDrawn="1"/>
        </p:nvSpPr>
        <p:spPr>
          <a:xfrm>
            <a:off x="1625600" y="3979532"/>
            <a:ext cx="1117600" cy="1117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1" name="Oval 20"/>
          <p:cNvSpPr/>
          <p:nvPr userDrawn="1"/>
        </p:nvSpPr>
        <p:spPr>
          <a:xfrm>
            <a:off x="5283200" y="3979532"/>
            <a:ext cx="1117600" cy="1117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9042400" y="3979532"/>
            <a:ext cx="1117600" cy="11176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9163631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29346C1-624D-4A26-9BEA-60C629BD1394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5047858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35590D-3958-4093-8504-46E8C421E55B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731520" y="2935177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2"/>
          <p:cNvSpPr>
            <a:spLocks noGrp="1"/>
          </p:cNvSpPr>
          <p:nvPr>
            <p:ph idx="10"/>
          </p:nvPr>
        </p:nvSpPr>
        <p:spPr>
          <a:xfrm>
            <a:off x="4325957" y="2932481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1"/>
          </p:nvPr>
        </p:nvSpPr>
        <p:spPr>
          <a:xfrm>
            <a:off x="8118941" y="2924968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"/>
          <p:cNvSpPr>
            <a:spLocks noGrp="1"/>
          </p:cNvSpPr>
          <p:nvPr>
            <p:ph idx="12"/>
          </p:nvPr>
        </p:nvSpPr>
        <p:spPr>
          <a:xfrm>
            <a:off x="731520" y="5156200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4"/>
          </p:nvPr>
        </p:nvSpPr>
        <p:spPr>
          <a:xfrm>
            <a:off x="4325957" y="5153504"/>
            <a:ext cx="2926080" cy="9144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2"/>
          <p:cNvSpPr>
            <a:spLocks noGrp="1"/>
          </p:cNvSpPr>
          <p:nvPr>
            <p:ph idx="15"/>
          </p:nvPr>
        </p:nvSpPr>
        <p:spPr>
          <a:xfrm>
            <a:off x="8118941" y="5153503"/>
            <a:ext cx="2926080" cy="90688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lang="en-US" sz="1600" smtClean="0"/>
            </a:lvl1pPr>
            <a:lvl2pPr marL="1219170" indent="-609585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2pPr>
            <a:lvl3pPr marL="1676358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3pPr>
            <a:lvl4pPr marL="2285943" indent="-457189">
              <a:spcAft>
                <a:spcPts val="2400"/>
              </a:spcAft>
              <a:buFont typeface="Wingdings" pitchFamily="2" charset="2"/>
              <a:buChar char="ü"/>
              <a:defRPr lang="en-US" sz="1600" smtClean="0"/>
            </a:lvl4pPr>
            <a:lvl5pPr marL="2895528" indent="-457189">
              <a:spcAft>
                <a:spcPts val="2400"/>
              </a:spcAft>
              <a:buFont typeface="Wingdings" pitchFamily="2" charset="2"/>
              <a:buChar char="ü"/>
              <a:defRPr lang="en-US"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0447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6043" userDrawn="1">
          <p15:clr>
            <a:srgbClr val="FBAE40"/>
          </p15:clr>
        </p15:guide>
        <p15:guide id="3" pos="3648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BB63EA-EDD2-4ED5-B552-E8D246B15A64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66040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9432609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53848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6FDD7D0-BAD9-4E8C-BE8F-8C9E5D34F1C5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53848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890638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/3_Two colum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823200" y="1752600"/>
            <a:ext cx="3759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11200" y="1752600"/>
            <a:ext cx="61976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BCF3E09-829B-4479-99CD-12D46FE5AEF9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823200" y="2465917"/>
            <a:ext cx="37592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65917"/>
            <a:ext cx="61976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2000" smtClean="0"/>
            </a:lvl2pPr>
            <a:lvl3pPr marL="0" indent="0">
              <a:buFontTx/>
              <a:buNone/>
              <a:defRPr lang="en-US" sz="2000" smtClean="0"/>
            </a:lvl3pPr>
            <a:lvl4pPr marL="0" indent="0">
              <a:buFontTx/>
              <a:buNone/>
              <a:defRPr lang="en-US" sz="2000" smtClean="0"/>
            </a:lvl4pPr>
            <a:lvl5pPr marL="0" indent="0">
              <a:buFontTx/>
              <a:buNone/>
              <a:defRPr lang="en-US" sz="20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1857775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D778629-48D7-4246-9830-9C63FD8E3EAC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7"/>
          </p:nvPr>
        </p:nvSpPr>
        <p:spPr>
          <a:xfrm>
            <a:off x="711200" y="2465917"/>
            <a:ext cx="4978400" cy="370628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smtClean="0"/>
            </a:lvl1pPr>
            <a:lvl2pPr marL="0" indent="0">
              <a:buFontTx/>
              <a:buNone/>
              <a:defRPr lang="en-US" sz="1600" smtClean="0"/>
            </a:lvl2pPr>
            <a:lvl3pPr marL="0" indent="0">
              <a:buFontTx/>
              <a:buNone/>
              <a:defRPr lang="en-US" sz="1600" smtClean="0"/>
            </a:lvl3pPr>
            <a:lvl4pPr marL="0" indent="0">
              <a:buFontTx/>
              <a:buNone/>
              <a:defRPr lang="en-US" sz="1600" smtClean="0"/>
            </a:lvl4pPr>
            <a:lvl5pPr marL="0" indent="0">
              <a:buFontTx/>
              <a:buNone/>
              <a:defRPr lang="en-US" sz="1600"/>
            </a:lvl5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6587067" y="2514600"/>
            <a:ext cx="4995333" cy="3498485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97783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E24175D-14AC-4631-954E-8C66197DCD9C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020445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047EE80-52B0-46FF-8AF1-94FAAC9E479B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2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331200" y="1752600"/>
            <a:ext cx="3251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2441355"/>
            <a:ext cx="3251200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7362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346200"/>
            <a:ext cx="10769600" cy="2692401"/>
          </a:xfr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en-US" sz="10666" kern="1200" dirty="0">
                <a:solidFill>
                  <a:schemeClr val="tx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 algn="l"/>
            <a:r>
              <a:rPr lang="en-US" dirty="0"/>
              <a:t>Click to edit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  <a:solidFill>
            <a:schemeClr val="tx1"/>
          </a:solidFill>
          <a:effectLst/>
        </p:spPr>
        <p:txBody>
          <a:bodyPr vert="horz" wrap="square" lIns="137160" tIns="54864" rIns="91440" bIns="73152" rtlCol="0" anchor="ctr" anchorCtr="0">
            <a:spAutoFit/>
          </a:bodyPr>
          <a:lstStyle>
            <a:lvl1pPr marL="0" indent="0">
              <a:buFontTx/>
              <a:buNone/>
              <a:defRPr lang="en-US" sz="2400" i="1" dirty="0">
                <a:solidFill>
                  <a:srgbClr val="FFFFFF"/>
                </a:solidFill>
              </a:defRPr>
            </a:lvl1pPr>
          </a:lstStyle>
          <a:p>
            <a:pPr lvl="0">
              <a:spcBef>
                <a:spcPts val="0"/>
              </a:spcBef>
              <a:buFontTx/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914400" y="4394200"/>
            <a:ext cx="10261600" cy="457200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>
              <a:buFontTx/>
              <a:buNone/>
              <a:defRPr lang="en-US" sz="3733" dirty="0">
                <a:solidFill>
                  <a:schemeClr val="accent1"/>
                </a:solidFill>
                <a:latin typeface="Bebas Neue Bold" panose="020B0606020202050201" pitchFamily="34" charset="0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4"/>
          <p:cNvSpPr>
            <a:spLocks noGrp="1"/>
          </p:cNvSpPr>
          <p:nvPr>
            <p:ph type="pic" sz="quarter" idx="14" hasCustomPrompt="1"/>
          </p:nvPr>
        </p:nvSpPr>
        <p:spPr>
          <a:xfrm>
            <a:off x="8940801" y="279400"/>
            <a:ext cx="2719916" cy="9757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YOUR LOGO</a:t>
            </a:r>
          </a:p>
        </p:txBody>
      </p:sp>
    </p:spTree>
    <p:extLst>
      <p:ext uri="{BB962C8B-B14F-4D97-AF65-F5344CB8AC3E}">
        <p14:creationId xmlns:p14="http://schemas.microsoft.com/office/powerpoint/2010/main" val="4410975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ree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4940300" y="1854203"/>
            <a:ext cx="2971329" cy="4013197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Picture Placeholder 3"/>
          <p:cNvSpPr>
            <a:spLocks noGrp="1"/>
          </p:cNvSpPr>
          <p:nvPr>
            <p:ph type="pic" sz="quarter" idx="22"/>
          </p:nvPr>
        </p:nvSpPr>
        <p:spPr>
          <a:xfrm>
            <a:off x="8445501" y="1854201"/>
            <a:ext cx="2971329" cy="4013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6306669-9A14-4F10-A248-EF45B68E9FC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752600"/>
            <a:ext cx="3777673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576022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Til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812800" y="1733885"/>
            <a:ext cx="3556000" cy="203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4" name="Rectangle 23"/>
          <p:cNvSpPr/>
          <p:nvPr userDrawn="1"/>
        </p:nvSpPr>
        <p:spPr>
          <a:xfrm>
            <a:off x="4368800" y="1733885"/>
            <a:ext cx="3556000" cy="20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5" name="Rectangle 24"/>
          <p:cNvSpPr/>
          <p:nvPr userDrawn="1"/>
        </p:nvSpPr>
        <p:spPr>
          <a:xfrm>
            <a:off x="7924800" y="1733885"/>
            <a:ext cx="3556000" cy="20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7" name="Rectangle 26"/>
          <p:cNvSpPr/>
          <p:nvPr userDrawn="1"/>
        </p:nvSpPr>
        <p:spPr>
          <a:xfrm>
            <a:off x="812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8" name="Rectangle 27"/>
          <p:cNvSpPr/>
          <p:nvPr userDrawn="1"/>
        </p:nvSpPr>
        <p:spPr>
          <a:xfrm>
            <a:off x="4368800" y="3765885"/>
            <a:ext cx="3556000" cy="20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9" name="Rectangle 28"/>
          <p:cNvSpPr/>
          <p:nvPr userDrawn="1"/>
        </p:nvSpPr>
        <p:spPr>
          <a:xfrm>
            <a:off x="7924800" y="3765885"/>
            <a:ext cx="3556000" cy="20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990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D0E0A92-2FC3-4DA6-B29D-EA9AED723472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46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8102600" y="1921043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990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4546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8102600" y="2451519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3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4546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8102600" y="3920957"/>
            <a:ext cx="3200400" cy="5588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667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990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4"/>
          </p:nvPr>
        </p:nvSpPr>
        <p:spPr>
          <a:xfrm>
            <a:off x="4546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8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102600" y="4463497"/>
            <a:ext cx="3200400" cy="1314367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0" name="Group 3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5594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750"/>
                            </p:stCondLst>
                            <p:childTnLst>
                              <p:par>
                                <p:cTn id="65" presetID="22" presetClass="entr" presetSubtype="4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 animBg="1"/>
      <p:bldP spid="28" grpId="0" animBg="1"/>
      <p:bldP spid="29" grpId="0" animBg="1"/>
      <p:bldP spid="7" grpId="0"/>
      <p:bldP spid="12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1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2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 build="p">
        <p:tmplLst>
          <p:tmpl lvl="1">
            <p:tnLst>
              <p:par>
                <p:cTn presetID="23" presetClass="entr" presetSubtype="16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0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31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1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2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4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4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6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7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7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53" presetClass="entr" presetSubtype="16" fill="hold" nodeType="with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w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38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fltVal val="0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  <p:animEffect transition="in" filter="fade">
                      <p:cBhvr>
                        <p:cTn dur="50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layou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63CBF47-F23E-43BF-8EEE-C668BBB6B56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3470031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6228862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3470031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6228862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8987693" y="1752600"/>
            <a:ext cx="2594708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sz="quarter" idx="22"/>
          </p:nvPr>
        </p:nvSpPr>
        <p:spPr>
          <a:xfrm>
            <a:off x="8987693" y="2441355"/>
            <a:ext cx="2594708" cy="375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6603129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e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attFill prst="wdUpDiag">
            <a:fgClr>
              <a:schemeClr val="tx1">
                <a:lumMod val="10000"/>
                <a:lumOff val="90000"/>
              </a:schemeClr>
            </a:fgClr>
            <a:bgClr>
              <a:schemeClr val="bg1"/>
            </a:bgClr>
          </a:pattFill>
          <a:ln w="571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57C7F2F-73AF-4769-9BA8-9DA41BF4B984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Title 1"/>
          <p:cNvSpPr>
            <a:spLocks noGrp="1"/>
          </p:cNvSpPr>
          <p:nvPr>
            <p:ph type="ctrTitle" hasCustomPrompt="1"/>
          </p:nvPr>
        </p:nvSpPr>
        <p:spPr>
          <a:xfrm>
            <a:off x="406400" y="2295770"/>
            <a:ext cx="11379200" cy="1470025"/>
          </a:xfrm>
          <a:noFill/>
        </p:spPr>
        <p:txBody>
          <a:bodyPr vert="horz" lIns="91440" tIns="45720" rIns="91440" bIns="45720" rtlCol="0">
            <a:noAutofit/>
          </a:bodyPr>
          <a:lstStyle>
            <a:lvl1pPr>
              <a:defRPr lang="en-US" sz="9600" dirty="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ct val="20000"/>
              </a:spcBef>
              <a:buFont typeface="Arial" pitchFamily="34" charset="0"/>
            </a:pPr>
            <a:r>
              <a:rPr lang="en-US" dirty="0"/>
              <a:t>Click to edit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828800" y="3781352"/>
            <a:ext cx="8534400" cy="594043"/>
          </a:xfrm>
          <a:solidFill>
            <a:schemeClr val="accent1"/>
          </a:solidFill>
        </p:spPr>
        <p:txBody>
          <a:bodyPr vert="horz" lIns="91440" tIns="54864" rIns="91440" bIns="0" rtlCol="0" anchor="ctr" anchorCtr="0">
            <a:noAutofit/>
          </a:bodyPr>
          <a:lstStyle>
            <a:lvl1pPr marL="457189" indent="-457189" algn="ctr"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/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85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2451519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019D813-BDFB-43C5-90C3-8FB8BA637A1A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175084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21"/>
          </p:nvPr>
        </p:nvSpPr>
        <p:spPr>
          <a:xfrm>
            <a:off x="711200" y="1600200"/>
            <a:ext cx="3367315" cy="43942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ABF88DA-701A-4200-9540-D3242D476D6D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quarter" idx="19"/>
          </p:nvPr>
        </p:nvSpPr>
        <p:spPr>
          <a:xfrm>
            <a:off x="452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 dirty="0"/>
            </a:lvl1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sz="quarter" idx="20"/>
          </p:nvPr>
        </p:nvSpPr>
        <p:spPr>
          <a:xfrm>
            <a:off x="8331200" y="1752600"/>
            <a:ext cx="3251200" cy="444795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Tx/>
              <a:buNone/>
              <a:defRPr lang="en-US" sz="160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2748086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890866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E4FEE7A-30AE-4364-95E6-DC3286F90625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711200" y="2441355"/>
            <a:ext cx="4978400" cy="3706504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  <a:p>
            <a:pPr marL="0" lvl="1" indent="0">
              <a:buFontTx/>
              <a:buNone/>
            </a:pPr>
            <a:r>
              <a:rPr lang="en-US"/>
              <a:t>Second level</a:t>
            </a:r>
          </a:p>
          <a:p>
            <a:pPr marL="0" lvl="2" indent="0">
              <a:buFontTx/>
              <a:buNone/>
            </a:pPr>
            <a:r>
              <a:rPr lang="en-US"/>
              <a:t>Third level</a:t>
            </a:r>
          </a:p>
          <a:p>
            <a:pPr marL="0" lvl="3" indent="0">
              <a:buFontTx/>
              <a:buNone/>
            </a:pPr>
            <a:r>
              <a:rPr lang="en-US"/>
              <a:t>Fourth level</a:t>
            </a:r>
          </a:p>
          <a:p>
            <a:pPr marL="0" lvl="4" indent="0">
              <a:buFontTx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6876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909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5234275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lis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1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30D8750-B455-4A1D-AC21-8E2B58912443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242188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/>
          </p:nvPr>
        </p:nvSpPr>
        <p:spPr>
          <a:xfrm>
            <a:off x="711200" y="1842382"/>
            <a:ext cx="4978400" cy="4150807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3374380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lis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80491" y="1803400"/>
            <a:ext cx="4894008" cy="409396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721600" y="1905000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3C61C70-943B-4E78-9345-CB10DBCCF699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Oval 16"/>
          <p:cNvSpPr/>
          <p:nvPr userDrawn="1"/>
        </p:nvSpPr>
        <p:spPr>
          <a:xfrm>
            <a:off x="6502400" y="18034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18" name="Oval 17"/>
          <p:cNvSpPr/>
          <p:nvPr userDrawn="1"/>
        </p:nvSpPr>
        <p:spPr>
          <a:xfrm>
            <a:off x="6502400" y="3276600"/>
            <a:ext cx="1117600" cy="1117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2" name="Oval 21"/>
          <p:cNvSpPr/>
          <p:nvPr userDrawn="1"/>
        </p:nvSpPr>
        <p:spPr>
          <a:xfrm>
            <a:off x="6502400" y="4749800"/>
            <a:ext cx="1117600" cy="1117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733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728688" y="33828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726325" y="4857295"/>
            <a:ext cx="3860800" cy="109728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4384050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8F99E90-57B6-425A-8048-5AEC708DF661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4660653" y="2391000"/>
            <a:ext cx="2869913" cy="2663600"/>
          </a:xfrm>
          <a:prstGeom prst="ellipse">
            <a:avLst/>
          </a:prstGeo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89373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9D86A23-2DA8-4095-A477-F5F4398A3763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2" name="Group 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2390512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4 text boxes with 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6604000" y="3225800"/>
            <a:ext cx="4978400" cy="990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6604000" y="27686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11200" y="1749187"/>
            <a:ext cx="10871200" cy="86701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2133" dirty="0">
                <a:solidFill>
                  <a:schemeClr val="tx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7112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6604000" y="4938653"/>
            <a:ext cx="4978400" cy="99060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7112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604000" y="4470400"/>
            <a:ext cx="4978400" cy="46329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A7BC61A-009C-42B5-928C-836B067986AD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6" name="Group 2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3325393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6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086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4694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72000" y="1905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9"/>
          </p:nvPr>
        </p:nvSpPr>
        <p:spPr>
          <a:xfrm>
            <a:off x="6086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sz="1600"/>
            </a:lvl2pPr>
            <a:lvl3pPr>
              <a:defRPr sz="1600"/>
            </a:lvl3pPr>
          </a:lstStyle>
          <a:p>
            <a:pPr marL="0" lvl="0" indent="0" algn="l" defTabSz="1219170" rtl="0" eaLnBrk="1" latinLnBrk="0" hangingPunct="1">
              <a:spcBef>
                <a:spcPct val="200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44694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572000" y="3915731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23D0FF6-95DA-49A3-89D5-6C424593463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0222" y="2528456"/>
            <a:ext cx="3149600" cy="13503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1926269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8330222" y="4564582"/>
            <a:ext cx="3149600" cy="150273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432800" y="3937000"/>
            <a:ext cx="2641600" cy="584200"/>
          </a:xfrm>
          <a:solidFill>
            <a:schemeClr val="accent1"/>
          </a:solidFill>
        </p:spPr>
        <p:txBody>
          <a:bodyPr tIns="45720" bIns="0"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29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737447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3943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D6B8C349-EB5B-494D-BC10-28B7FC41D59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17183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22098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02403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493867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49110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911824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6848EEB-58F2-47E6-A52D-4EDE5CB027C2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38600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30064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80154710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Strate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577455-6E0A-4F53-A69D-4E01F1240409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Oval 26"/>
          <p:cNvSpPr/>
          <p:nvPr userDrawn="1"/>
        </p:nvSpPr>
        <p:spPr>
          <a:xfrm>
            <a:off x="812800" y="2084689"/>
            <a:ext cx="2844800" cy="2844800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1" name="Oval 30"/>
          <p:cNvSpPr/>
          <p:nvPr userDrawn="1"/>
        </p:nvSpPr>
        <p:spPr>
          <a:xfrm>
            <a:off x="3386667" y="2084689"/>
            <a:ext cx="2844800" cy="2844800"/>
          </a:xfrm>
          <a:prstGeom prst="ellipse">
            <a:avLst/>
          </a:prstGeom>
          <a:solidFill>
            <a:schemeClr val="accent3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2" name="Oval 31"/>
          <p:cNvSpPr/>
          <p:nvPr userDrawn="1"/>
        </p:nvSpPr>
        <p:spPr>
          <a:xfrm>
            <a:off x="5960533" y="2084689"/>
            <a:ext cx="2844800" cy="2844800"/>
          </a:xfrm>
          <a:prstGeom prst="ellipse">
            <a:avLst/>
          </a:prstGeom>
          <a:solidFill>
            <a:schemeClr val="accent4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33" name="Oval 32"/>
          <p:cNvSpPr/>
          <p:nvPr userDrawn="1"/>
        </p:nvSpPr>
        <p:spPr>
          <a:xfrm>
            <a:off x="8541657" y="2084689"/>
            <a:ext cx="2844800" cy="2844800"/>
          </a:xfrm>
          <a:prstGeom prst="ellipse">
            <a:avLst/>
          </a:prstGeom>
          <a:solidFill>
            <a:schemeClr val="bg2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bg1"/>
              </a:solidFill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278555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6417909" y="30226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852421" y="2997200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9007412" y="2926759"/>
            <a:ext cx="1913291" cy="1625600"/>
          </a:xfrm>
        </p:spPr>
        <p:txBody>
          <a:bodyPr vert="horz" lIns="0" tIns="45720" rIns="0" bIns="45720" rtlCol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bg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246779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6394513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7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3831771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975637" y="2326155"/>
            <a:ext cx="1976844" cy="391645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2" name="Group 2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6" name="Straight Connector 2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961999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0263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368799" y="1701800"/>
            <a:ext cx="3413760" cy="424384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1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1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C920066-8275-4127-A0BD-BDA635CAC7F1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80117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8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80117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354110" y="4055136"/>
            <a:ext cx="3413759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354110" y="4546600"/>
            <a:ext cx="3413759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1" name="Straight Connector 30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06218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rvices -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711199" y="423444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9188B39-4169-47CF-86D0-A34727D6412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4470400" y="4156736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470400" y="4648200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1"/>
            <a:ext cx="680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6177961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ple pro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F41104E-7A10-4B93-879A-230CEDA19C0E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9" y="1831157"/>
            <a:ext cx="3413760" cy="4239443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4470400" y="1753447"/>
            <a:ext cx="680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32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4470400" y="2244910"/>
            <a:ext cx="6807200" cy="382568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6404803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86FAB3A-2234-4C22-85D0-0527F03D90E1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702831" y="4025899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3</a:t>
            </a:r>
            <a:endParaRPr lang="en-US" dirty="0"/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553091" y="4222535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553091" y="4679734"/>
            <a:ext cx="4333191" cy="1695665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6399105" y="4030082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4</a:t>
            </a:r>
            <a:endParaRPr lang="en-US" dirty="0"/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21" hasCustomPrompt="1"/>
          </p:nvPr>
        </p:nvSpPr>
        <p:spPr>
          <a:xfrm>
            <a:off x="7263958" y="4226717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457189" indent="-457189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7" name="Text Placeholder 13"/>
          <p:cNvSpPr>
            <a:spLocks noGrp="1"/>
          </p:cNvSpPr>
          <p:nvPr>
            <p:ph type="body" sz="quarter" idx="22" hasCustomPrompt="1"/>
          </p:nvPr>
        </p:nvSpPr>
        <p:spPr>
          <a:xfrm>
            <a:off x="7263958" y="4683917"/>
            <a:ext cx="4333191" cy="169148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23" hasCustomPrompt="1"/>
          </p:nvPr>
        </p:nvSpPr>
        <p:spPr>
          <a:xfrm>
            <a:off x="680117" y="18034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22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1530378" y="2000036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 marL="609585" indent="-609585"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5" hasCustomPrompt="1"/>
          </p:nvPr>
        </p:nvSpPr>
        <p:spPr>
          <a:xfrm>
            <a:off x="1530378" y="2457235"/>
            <a:ext cx="4333191" cy="16613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6376392" y="1807583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/>
              <a:t>2</a:t>
            </a:r>
            <a:endParaRPr lang="en-US" dirty="0"/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29" hasCustomPrompt="1"/>
          </p:nvPr>
        </p:nvSpPr>
        <p:spPr>
          <a:xfrm>
            <a:off x="7241245" y="2004219"/>
            <a:ext cx="4333191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30" name="Text Placeholder 13"/>
          <p:cNvSpPr>
            <a:spLocks noGrp="1"/>
          </p:cNvSpPr>
          <p:nvPr>
            <p:ph type="body" sz="quarter" idx="30" hasCustomPrompt="1"/>
          </p:nvPr>
        </p:nvSpPr>
        <p:spPr>
          <a:xfrm>
            <a:off x="7241245" y="2461419"/>
            <a:ext cx="4333191" cy="1657117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FontTx/>
              <a:buNone/>
              <a:defRPr lang="en-US" sz="1600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1" name="Group 3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11880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27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content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26CB690E-2CA5-4C71-8EB6-2BA47FD060D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1422401" y="4156736"/>
            <a:ext cx="4279153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1422401" y="4648200"/>
            <a:ext cx="4279153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7112000" y="4156736"/>
            <a:ext cx="4267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7112000" y="4648200"/>
            <a:ext cx="42672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1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33" hasCustomPrompt="1"/>
          </p:nvPr>
        </p:nvSpPr>
        <p:spPr>
          <a:xfrm>
            <a:off x="6299200" y="4038600"/>
            <a:ext cx="812800" cy="1143149"/>
          </a:xfrm>
        </p:spPr>
        <p:txBody>
          <a:bodyPr vert="horz" lIns="91440" tIns="0" rIns="91440" bIns="0" rtlCol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US" sz="8800" b="0" i="0" dirty="0">
                <a:solidFill>
                  <a:schemeClr val="tx2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2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4309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layout - LEFT ALIGNED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1463040" cy="297454"/>
          </a:xfrm>
        </p:spPr>
        <p:txBody>
          <a:bodyPr/>
          <a:lstStyle/>
          <a:p>
            <a:fld id="{94A23808-0E7E-4885-82AC-81AB49FDA3E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2001287" y="6417933"/>
            <a:ext cx="5283200" cy="297454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Oval 17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384284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s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9DE4FD06-342E-4BB3-82D5-441E33CFDB4D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9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9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6705600" y="1810224"/>
            <a:ext cx="4693920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/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705601" y="4156736"/>
            <a:ext cx="48768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705601" y="4648200"/>
            <a:ext cx="4876800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12550842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de image with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B5EBC09-68AA-456E-8801-EF809EB0E669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711197" y="1810224"/>
            <a:ext cx="10871203" cy="192357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711198" y="4156736"/>
            <a:ext cx="50800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16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711198" y="4648200"/>
            <a:ext cx="50800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31" hasCustomPrompt="1"/>
          </p:nvPr>
        </p:nvSpPr>
        <p:spPr>
          <a:xfrm>
            <a:off x="6400801" y="4156736"/>
            <a:ext cx="5181601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TITLE </a:t>
            </a:r>
            <a:r>
              <a:rPr lang="en-US" dirty="0"/>
              <a:t>Here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6400801" y="4648200"/>
            <a:ext cx="5181601" cy="1625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5728630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ded textbo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</a:t>
            </a:r>
            <a:r>
              <a:rPr lang="en-US"/>
              <a:t>to edit text</a:t>
            </a:r>
            <a:endParaRPr lang="en-US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tx1"/>
                </a:solidFill>
              </a:defRPr>
            </a:lvl1pPr>
            <a:lvl2pPr>
              <a:defRPr sz="1600"/>
            </a:lvl2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4521200" y="2327031"/>
            <a:ext cx="3149600" cy="3759200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4521200" y="1701800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8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03B32C5-5876-4424-93D8-E7B19477BA4A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23"/>
          </p:nvPr>
        </p:nvSpPr>
        <p:spPr>
          <a:xfrm>
            <a:off x="8331200" y="2348300"/>
            <a:ext cx="3149600" cy="3737931"/>
          </a:xfrm>
          <a:solidFill>
            <a:schemeClr val="tx1">
              <a:lumMod val="10000"/>
              <a:lumOff val="90000"/>
            </a:schemeClr>
          </a:solidFill>
        </p:spPr>
        <p:txBody>
          <a:bodyPr vert="horz" lIns="137160" tIns="13716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ct val="20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8331200" y="1723069"/>
            <a:ext cx="3149600" cy="609600"/>
          </a:xfrm>
          <a:solidFill>
            <a:schemeClr val="accent1"/>
          </a:solidFill>
        </p:spPr>
        <p:txBody>
          <a:bodyPr lIns="137160" tIns="45720" bIns="0" anchor="ctr" anchorCtr="0">
            <a:normAutofit/>
          </a:bodyPr>
          <a:lstStyle>
            <a:lvl1pPr marL="0" indent="0" algn="l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</a:t>
            </a:r>
            <a:r>
              <a:rPr lang="en-US"/>
              <a:t>edit text</a:t>
            </a:r>
            <a:endParaRPr lang="en-US" dirty="0"/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43895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2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able Placeholder 2"/>
          <p:cNvSpPr>
            <a:spLocks noGrp="1"/>
          </p:cNvSpPr>
          <p:nvPr>
            <p:ph type="tbl" sz="quarter" idx="18"/>
          </p:nvPr>
        </p:nvSpPr>
        <p:spPr>
          <a:xfrm>
            <a:off x="812800" y="2413000"/>
            <a:ext cx="10769600" cy="28956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Table Title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5562600"/>
            <a:ext cx="10871200" cy="533400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>
                <a:solidFill>
                  <a:schemeClr val="accent1"/>
                </a:solidFill>
              </a:defRPr>
            </a:lvl1pPr>
          </a:lstStyle>
          <a:p>
            <a:pPr marL="0" lvl="0" indent="0">
              <a:buFontTx/>
              <a:buNone/>
            </a:pPr>
            <a:r>
              <a:rPr lang="en-US" dirty="0"/>
              <a:t>Caption or description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4324097D-AFF4-4676-9DED-ACEB052DCEA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669847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86960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2839" y="1905000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3705445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7112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4835239" y="1911824"/>
            <a:ext cx="2346036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155744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46736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6736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46736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Text Placeholder 11"/>
          <p:cNvSpPr>
            <a:spLocks noGrp="1"/>
          </p:cNvSpPr>
          <p:nvPr>
            <p:ph type="body" sz="quarter" idx="25" hasCustomPrompt="1"/>
          </p:nvPr>
        </p:nvSpPr>
        <p:spPr>
          <a:xfrm>
            <a:off x="8534400" y="3705445"/>
            <a:ext cx="3251200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534400" y="4704909"/>
            <a:ext cx="3251200" cy="12192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7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534400" y="4155744"/>
            <a:ext cx="3251200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DEC96CD-1852-4CD7-AE34-B68EA30C5199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4103927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person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914400" y="1919989"/>
            <a:ext cx="2844800" cy="1939636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4136691"/>
            <a:ext cx="3251200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711200" y="4586990"/>
            <a:ext cx="325120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41656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6" name="Text Placeholder 13"/>
          <p:cNvSpPr>
            <a:spLocks noGrp="1"/>
          </p:cNvSpPr>
          <p:nvPr>
            <p:ph type="body" sz="quarter" idx="26" hasCustomPrompt="1"/>
          </p:nvPr>
        </p:nvSpPr>
        <p:spPr>
          <a:xfrm>
            <a:off x="8026400" y="1803400"/>
            <a:ext cx="3454400" cy="4019109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FA116B7-5A0C-4D09-A113-A5C2B1BAF958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0486201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- 4 Imag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78704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311613" y="1718276"/>
            <a:ext cx="28502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3311613" y="2573653"/>
            <a:ext cx="28502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878704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21" hasCustomPrompt="1"/>
          </p:nvPr>
        </p:nvSpPr>
        <p:spPr>
          <a:xfrm>
            <a:off x="3311613" y="2168575"/>
            <a:ext cx="28502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2" name="Text Placehold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311613" y="3937000"/>
            <a:ext cx="28502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3" name="Text Placeholder 13"/>
          <p:cNvSpPr>
            <a:spLocks noGrp="1"/>
          </p:cNvSpPr>
          <p:nvPr>
            <p:ph type="body" sz="quarter" idx="23" hasCustomPrompt="1"/>
          </p:nvPr>
        </p:nvSpPr>
        <p:spPr>
          <a:xfrm>
            <a:off x="3311613" y="4792377"/>
            <a:ext cx="28502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24" hasCustomPrompt="1"/>
          </p:nvPr>
        </p:nvSpPr>
        <p:spPr>
          <a:xfrm>
            <a:off x="3311613" y="4387299"/>
            <a:ext cx="28502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24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A7530FDF-DBC1-4AD0-AA8C-BF9F3BE4053D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2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452972" y="186226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28" name="Text Placehold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8885881" y="1718276"/>
            <a:ext cx="2647092" cy="4572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2933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Name Here</a:t>
            </a:r>
          </a:p>
        </p:txBody>
      </p:sp>
      <p:sp>
        <p:nvSpPr>
          <p:cNvPr id="29" name="Text Placeholder 13"/>
          <p:cNvSpPr>
            <a:spLocks noGrp="1"/>
          </p:cNvSpPr>
          <p:nvPr>
            <p:ph type="body" sz="quarter" idx="27" hasCustomPrompt="1"/>
          </p:nvPr>
        </p:nvSpPr>
        <p:spPr>
          <a:xfrm>
            <a:off x="8885881" y="2573653"/>
            <a:ext cx="2647092" cy="1193928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28"/>
          </p:nvPr>
        </p:nvSpPr>
        <p:spPr>
          <a:xfrm>
            <a:off x="6452972" y="4069601"/>
            <a:ext cx="2235200" cy="1524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31" name="Text Placeholder 13"/>
          <p:cNvSpPr>
            <a:spLocks noGrp="1"/>
          </p:cNvSpPr>
          <p:nvPr>
            <p:ph type="body" sz="quarter" idx="29" hasCustomPrompt="1"/>
          </p:nvPr>
        </p:nvSpPr>
        <p:spPr>
          <a:xfrm>
            <a:off x="8885881" y="2168575"/>
            <a:ext cx="2647092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733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buFontTx/>
              <a:buNone/>
              <a:defRPr lang="en-US" sz="213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buFontTx/>
              <a:buNone/>
              <a:defRPr lang="en-US" sz="213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[ Title ]</a:t>
            </a:r>
          </a:p>
        </p:txBody>
      </p:sp>
      <p:sp>
        <p:nvSpPr>
          <p:cNvPr id="38" name="Text Placeholder 11"/>
          <p:cNvSpPr>
            <a:spLocks noGrp="1"/>
          </p:cNvSpPr>
          <p:nvPr>
            <p:ph type="body" sz="quarter" idx="30" hasCustomPrompt="1"/>
          </p:nvPr>
        </p:nvSpPr>
        <p:spPr>
          <a:xfrm>
            <a:off x="8885881" y="3937000"/>
            <a:ext cx="2647092" cy="4572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2933" dirty="0">
                <a:solidFill>
                  <a:schemeClr val="accent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spcBef>
                <a:spcPts val="0"/>
              </a:spcBef>
              <a:buFontTx/>
              <a:buNone/>
            </a:pPr>
            <a:r>
              <a:rPr lang="en-US" dirty="0"/>
              <a:t>Name Here</a:t>
            </a:r>
          </a:p>
        </p:txBody>
      </p:sp>
      <p:sp>
        <p:nvSpPr>
          <p:cNvPr id="39" name="Text Placeholder 13"/>
          <p:cNvSpPr>
            <a:spLocks noGrp="1"/>
          </p:cNvSpPr>
          <p:nvPr>
            <p:ph type="body" sz="quarter" idx="31" hasCustomPrompt="1"/>
          </p:nvPr>
        </p:nvSpPr>
        <p:spPr>
          <a:xfrm>
            <a:off x="8885881" y="4792377"/>
            <a:ext cx="2647092" cy="1341433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 dirty="0"/>
              <a:t>Description</a:t>
            </a:r>
          </a:p>
        </p:txBody>
      </p:sp>
      <p:sp>
        <p:nvSpPr>
          <p:cNvPr id="40" name="Text Placeholder 13"/>
          <p:cNvSpPr>
            <a:spLocks noGrp="1"/>
          </p:cNvSpPr>
          <p:nvPr>
            <p:ph type="body" sz="quarter" idx="32" hasCustomPrompt="1"/>
          </p:nvPr>
        </p:nvSpPr>
        <p:spPr>
          <a:xfrm>
            <a:off x="8885881" y="4387299"/>
            <a:ext cx="2647092" cy="381000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FontTx/>
              <a:buNone/>
              <a:defRPr lang="en-US" sz="1733" i="1" dirty="0" smtClean="0"/>
            </a:lvl1pPr>
          </a:lstStyle>
          <a:p>
            <a:pPr marL="0" lvl="0" indent="0">
              <a:spcBef>
                <a:spcPts val="0"/>
              </a:spcBef>
            </a:pPr>
            <a:r>
              <a:rPr lang="en-US" dirty="0"/>
              <a:t>[ Title ]</a:t>
            </a:r>
          </a:p>
        </p:txBody>
      </p:sp>
      <p:sp>
        <p:nvSpPr>
          <p:cNvPr id="3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37" name="Straight Connector 36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41752202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12800" y="1498600"/>
            <a:ext cx="10566400" cy="4572000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604000" y="5257800"/>
            <a:ext cx="4673600" cy="558800"/>
          </a:xfrm>
          <a:solidFill>
            <a:schemeClr val="accent1"/>
          </a:solidFill>
        </p:spPr>
        <p:txBody>
          <a:bodyPr tIns="54864"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4228BBA-9067-4CA3-8855-6C1B74D1321B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72034444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270845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270845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86045" y="1746691"/>
            <a:ext cx="4978400" cy="4323909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icon to add picture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348CFD29-1440-4E26-B136-923F39561BBB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18821447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5"/>
          <p:cNvSpPr>
            <a:spLocks noGrp="1"/>
          </p:cNvSpPr>
          <p:nvPr>
            <p:ph type="chart" sz="quarter" idx="17"/>
          </p:nvPr>
        </p:nvSpPr>
        <p:spPr>
          <a:xfrm>
            <a:off x="711200" y="2616200"/>
            <a:ext cx="10769600" cy="3454400"/>
          </a:xfrm>
        </p:spPr>
        <p:txBody>
          <a:bodyPr>
            <a:normAutofit/>
          </a:bodyPr>
          <a:lstStyle>
            <a:lvl1pPr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CC2C36E6-E549-4780-834B-2B179AEAD2A5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1433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866D7C6-9106-4559-B790-8C53DA21FC0A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Oval Callout 7"/>
          <p:cNvSpPr/>
          <p:nvPr userDrawn="1"/>
        </p:nvSpPr>
        <p:spPr>
          <a:xfrm>
            <a:off x="1199457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Oval Callout 7"/>
          <p:cNvSpPr/>
          <p:nvPr userDrawn="1"/>
        </p:nvSpPr>
        <p:spPr>
          <a:xfrm>
            <a:off x="4646422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Oval Callout 7"/>
          <p:cNvSpPr/>
          <p:nvPr userDrawn="1"/>
        </p:nvSpPr>
        <p:spPr>
          <a:xfrm>
            <a:off x="8093389" y="1905000"/>
            <a:ext cx="2569399" cy="2261181"/>
          </a:xfrm>
          <a:custGeom>
            <a:avLst/>
            <a:gdLst>
              <a:gd name="connsiteX0" fmla="*/ 2190109 w 2340260"/>
              <a:gd name="connsiteY0" fmla="*/ 2060239 h 1908212"/>
              <a:gd name="connsiteX1" fmla="*/ 1681954 w 2340260"/>
              <a:gd name="connsiteY1" fmla="*/ 1812098 h 1908212"/>
              <a:gd name="connsiteX2" fmla="*/ 304006 w 2340260"/>
              <a:gd name="connsiteY2" fmla="*/ 1595640 h 1908212"/>
              <a:gd name="connsiteX3" fmla="*/ 473903 w 2340260"/>
              <a:gd name="connsiteY3" fmla="*/ 187265 h 1908212"/>
              <a:gd name="connsiteX4" fmla="*/ 1863465 w 2340260"/>
              <a:gd name="connsiteY4" fmla="*/ 185526 h 1908212"/>
              <a:gd name="connsiteX5" fmla="*/ 2038866 w 2340260"/>
              <a:gd name="connsiteY5" fmla="*/ 1593286 h 1908212"/>
              <a:gd name="connsiteX6" fmla="*/ 2190109 w 2340260"/>
              <a:gd name="connsiteY6" fmla="*/ 2060239 h 1908212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190153 w 2340349"/>
              <a:gd name="connsiteY0" fmla="*/ 2060239 h 2060239"/>
              <a:gd name="connsiteX1" fmla="*/ 1681998 w 2340349"/>
              <a:gd name="connsiteY1" fmla="*/ 1812098 h 2060239"/>
              <a:gd name="connsiteX2" fmla="*/ 304050 w 2340349"/>
              <a:gd name="connsiteY2" fmla="*/ 1595640 h 2060239"/>
              <a:gd name="connsiteX3" fmla="*/ 473947 w 2340349"/>
              <a:gd name="connsiteY3" fmla="*/ 187265 h 2060239"/>
              <a:gd name="connsiteX4" fmla="*/ 1863509 w 2340349"/>
              <a:gd name="connsiteY4" fmla="*/ 185526 h 2060239"/>
              <a:gd name="connsiteX5" fmla="*/ 2038910 w 2340349"/>
              <a:gd name="connsiteY5" fmla="*/ 1593286 h 2060239"/>
              <a:gd name="connsiteX6" fmla="*/ 2190153 w 2340349"/>
              <a:gd name="connsiteY6" fmla="*/ 2060239 h 2060239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40349"/>
              <a:gd name="connsiteY0" fmla="*/ 2054730 h 2054730"/>
              <a:gd name="connsiteX1" fmla="*/ 1681998 w 2340349"/>
              <a:gd name="connsiteY1" fmla="*/ 1812098 h 2054730"/>
              <a:gd name="connsiteX2" fmla="*/ 304050 w 2340349"/>
              <a:gd name="connsiteY2" fmla="*/ 1595640 h 2054730"/>
              <a:gd name="connsiteX3" fmla="*/ 473947 w 2340349"/>
              <a:gd name="connsiteY3" fmla="*/ 187265 h 2054730"/>
              <a:gd name="connsiteX4" fmla="*/ 1863509 w 2340349"/>
              <a:gd name="connsiteY4" fmla="*/ 185526 h 2054730"/>
              <a:gd name="connsiteX5" fmla="*/ 2038910 w 2340349"/>
              <a:gd name="connsiteY5" fmla="*/ 1593286 h 2054730"/>
              <a:gd name="connsiteX6" fmla="*/ 2214941 w 2340349"/>
              <a:gd name="connsiteY6" fmla="*/ 2054730 h 2054730"/>
              <a:gd name="connsiteX0" fmla="*/ 2214941 w 2334806"/>
              <a:gd name="connsiteY0" fmla="*/ 2054730 h 2054730"/>
              <a:gd name="connsiteX1" fmla="*/ 1681998 w 2334806"/>
              <a:gd name="connsiteY1" fmla="*/ 1812098 h 2054730"/>
              <a:gd name="connsiteX2" fmla="*/ 304050 w 2334806"/>
              <a:gd name="connsiteY2" fmla="*/ 1595640 h 2054730"/>
              <a:gd name="connsiteX3" fmla="*/ 473947 w 2334806"/>
              <a:gd name="connsiteY3" fmla="*/ 187265 h 2054730"/>
              <a:gd name="connsiteX4" fmla="*/ 1863509 w 2334806"/>
              <a:gd name="connsiteY4" fmla="*/ 185526 h 2054730"/>
              <a:gd name="connsiteX5" fmla="*/ 2029516 w 2334806"/>
              <a:gd name="connsiteY5" fmla="*/ 1618339 h 2054730"/>
              <a:gd name="connsiteX6" fmla="*/ 2214941 w 2334806"/>
              <a:gd name="connsiteY6" fmla="*/ 2054730 h 20547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34806" h="2054730">
                <a:moveTo>
                  <a:pt x="2214941" y="2054730"/>
                </a:moveTo>
                <a:cubicBezTo>
                  <a:pt x="2035590" y="1994440"/>
                  <a:pt x="1851383" y="1894812"/>
                  <a:pt x="1681998" y="1812098"/>
                </a:cubicBezTo>
                <a:cubicBezTo>
                  <a:pt x="1214691" y="1997436"/>
                  <a:pt x="653463" y="1909274"/>
                  <a:pt x="304050" y="1595640"/>
                </a:cubicBezTo>
                <a:cubicBezTo>
                  <a:pt x="-161589" y="1177680"/>
                  <a:pt x="-82641" y="523238"/>
                  <a:pt x="473947" y="187265"/>
                </a:cubicBezTo>
                <a:cubicBezTo>
                  <a:pt x="886524" y="-61779"/>
                  <a:pt x="1449996" y="-62484"/>
                  <a:pt x="1863509" y="185526"/>
                </a:cubicBezTo>
                <a:cubicBezTo>
                  <a:pt x="2421262" y="520046"/>
                  <a:pt x="2493365" y="1199191"/>
                  <a:pt x="2029516" y="1618339"/>
                </a:cubicBezTo>
                <a:cubicBezTo>
                  <a:pt x="2038617" y="1801532"/>
                  <a:pt x="2136985" y="1912850"/>
                  <a:pt x="2214941" y="205473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841351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2720446" y="4436212"/>
            <a:ext cx="1097280" cy="1097280"/>
          </a:xfrm>
          <a:prstGeom prst="ellipse">
            <a:avLst/>
          </a:prstGeom>
          <a:ln w="952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288317" y="4507525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67411" y="4436212"/>
            <a:ext cx="1097280" cy="1097280"/>
          </a:xfrm>
          <a:prstGeom prst="ellipse">
            <a:avLst/>
          </a:prstGeom>
          <a:ln w="9525">
            <a:solidFill>
              <a:schemeClr val="accent2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735283" y="4449799"/>
            <a:ext cx="1828800" cy="966259"/>
          </a:xfrm>
        </p:spPr>
        <p:txBody>
          <a:bodyPr anchor="ctr" anchorCtr="0">
            <a:noAutofit/>
          </a:bodyPr>
          <a:lstStyle>
            <a:lvl1pPr marL="0" indent="0" algn="r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9614378" y="4378485"/>
            <a:ext cx="1097280" cy="1097280"/>
          </a:xfrm>
          <a:prstGeom prst="ellipse">
            <a:avLst/>
          </a:prstGeom>
          <a:ln w="9525">
            <a:solidFill>
              <a:schemeClr val="accent3"/>
            </a:solidFill>
          </a:ln>
        </p:spPr>
        <p:txBody>
          <a:bodyPr>
            <a:normAutofit/>
          </a:bodyPr>
          <a:lstStyle>
            <a:lvl1pPr marL="0" indent="0">
              <a:buFontTx/>
              <a:buNone/>
              <a:defRPr sz="1467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20"/>
          </p:nvPr>
        </p:nvSpPr>
        <p:spPr>
          <a:xfrm>
            <a:off x="1439123" y="2494705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21"/>
          </p:nvPr>
        </p:nvSpPr>
        <p:spPr>
          <a:xfrm>
            <a:off x="4886088" y="2465841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3"/>
          <p:cNvSpPr>
            <a:spLocks noGrp="1"/>
          </p:cNvSpPr>
          <p:nvPr>
            <p:ph type="body" sz="quarter" idx="22"/>
          </p:nvPr>
        </p:nvSpPr>
        <p:spPr>
          <a:xfrm>
            <a:off x="8333055" y="2506908"/>
            <a:ext cx="2072640" cy="966259"/>
          </a:xfr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8" name="Group 2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9" name="Straight Connector 2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9565887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67747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081CD15E-E2F6-45AA-90A7-264C120D7328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93720020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55532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9982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711200" y="5084622"/>
            <a:ext cx="5283200" cy="1231711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/>
          </p:nvPr>
        </p:nvSpPr>
        <p:spPr>
          <a:xfrm>
            <a:off x="6197600" y="1752600"/>
            <a:ext cx="55880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chart</a:t>
            </a:r>
          </a:p>
        </p:txBody>
      </p:sp>
      <p:sp>
        <p:nvSpPr>
          <p:cNvPr id="16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B5282D0-F054-4DC2-A0AA-A179EAE73FDC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2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2366322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lide Smart 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711200" y="1752600"/>
            <a:ext cx="49784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baseline="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SMART ART Title</a:t>
            </a:r>
          </a:p>
        </p:txBody>
      </p:sp>
      <p:sp>
        <p:nvSpPr>
          <p:cNvPr id="4" name="SmartArt Placeholder 3"/>
          <p:cNvSpPr>
            <a:spLocks noGrp="1"/>
          </p:cNvSpPr>
          <p:nvPr>
            <p:ph type="dgm" sz="quarter" idx="15"/>
          </p:nvPr>
        </p:nvSpPr>
        <p:spPr>
          <a:xfrm>
            <a:off x="711200" y="2616200"/>
            <a:ext cx="10769600" cy="345440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C03B383-37CA-4210-91C7-0408CA569492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5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1555132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22856"/>
            <a:ext cx="5283200" cy="38509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72ACA22-1673-4C98-9BF5-A0E66F99935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7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8677742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5283200" cy="660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13000"/>
            <a:ext cx="5283200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0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11200" y="4354773"/>
            <a:ext cx="5283200" cy="658368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32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sz="quarter" idx="17"/>
          </p:nvPr>
        </p:nvSpPr>
        <p:spPr>
          <a:xfrm>
            <a:off x="6197600" y="1752600"/>
            <a:ext cx="5384800" cy="4267200"/>
          </a:xfrm>
        </p:spPr>
        <p:txBody>
          <a:bodyPr vert="horz" lIns="91440" tIns="45720" rIns="91440" bIns="45720" rtlCol="0">
            <a:normAutofit/>
          </a:bodyPr>
          <a:lstStyle>
            <a:lvl1pPr marL="380990" indent="-380990">
              <a:buFontTx/>
              <a:buNone/>
              <a:defRPr lang="en-US" sz="1600" baseline="0" dirty="0"/>
            </a:lvl1pPr>
          </a:lstStyle>
          <a:p>
            <a:pPr marL="0" lvl="0" indent="0">
              <a:buFontTx/>
              <a:buNone/>
            </a:pPr>
            <a:r>
              <a:rPr lang="en-US"/>
              <a:t>Click icon to add SmartArt graphic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11200" y="5014210"/>
            <a:ext cx="5283200" cy="11176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baseline="0" dirty="0" smtClean="0"/>
            </a:lvl1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E7EA5D7A-B5CA-42A0-BB58-CAF58F8DB3C1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8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2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16058635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6" userDrawn="1">
          <p15:clr>
            <a:srgbClr val="FBAE40"/>
          </p15:clr>
        </p15:guide>
        <p15:guide id="2" pos="439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right align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r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711200" y="2441355"/>
            <a:ext cx="10871200" cy="378270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indent="0">
              <a:spcBef>
                <a:spcPts val="0"/>
              </a:spcBef>
              <a:buFontTx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indent="0">
              <a:spcBef>
                <a:spcPts val="0"/>
              </a:spcBef>
              <a:buFontTx/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FEB5D161-D8A6-48B0-84A9-69B271BB35D7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57645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45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y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1727200" y="2514600"/>
            <a:ext cx="8737600" cy="1474787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lang="en-US" sz="9600" kern="1200" dirty="0" smtClean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 dirty="0"/>
              <a:t>Thank You!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1828800" y="4038600"/>
            <a:ext cx="9448800" cy="685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kern="120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Last message here :)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5" hasCustomPrompt="1"/>
          </p:nvPr>
        </p:nvSpPr>
        <p:spPr>
          <a:xfrm>
            <a:off x="1756011" y="609600"/>
            <a:ext cx="3454400" cy="1143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85C10949-43CF-41BC-BB73-18C89D5D24CC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463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279401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4953001"/>
            <a:ext cx="3048000" cy="12096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LOGO</a:t>
            </a:r>
          </a:p>
        </p:txBody>
      </p:sp>
      <p:sp>
        <p:nvSpPr>
          <p:cNvPr id="13" name="Text Placeholder 31"/>
          <p:cNvSpPr>
            <a:spLocks noGrp="1"/>
          </p:cNvSpPr>
          <p:nvPr>
            <p:ph type="body" sz="quarter" idx="14" hasCustomPrompt="1"/>
          </p:nvPr>
        </p:nvSpPr>
        <p:spPr>
          <a:xfrm>
            <a:off x="721831" y="19050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*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Address</a:t>
            </a:r>
          </a:p>
        </p:txBody>
      </p:sp>
      <p:sp>
        <p:nvSpPr>
          <p:cNvPr id="14" name="Text Placeholder 31"/>
          <p:cNvSpPr>
            <a:spLocks noGrp="1"/>
          </p:cNvSpPr>
          <p:nvPr>
            <p:ph type="body" sz="quarter" idx="15" hasCustomPrompt="1"/>
          </p:nvPr>
        </p:nvSpPr>
        <p:spPr>
          <a:xfrm>
            <a:off x="730981" y="3530600"/>
            <a:ext cx="5435600" cy="508000"/>
          </a:xfrm>
        </p:spPr>
        <p:txBody>
          <a:bodyPr>
            <a:norm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Wingdings"/>
              <a:buChar char=")"/>
              <a:defRPr lang="en-US" sz="2133" b="1" kern="1200" dirty="0" smtClean="0">
                <a:solidFill>
                  <a:schemeClr val="tx1"/>
                </a:solidFill>
                <a:latin typeface="+mn-lt"/>
                <a:ea typeface="Verdana" pitchFamily="34" charset="0"/>
                <a:cs typeface="Gotham Bold" pitchFamily="50" charset="0"/>
              </a:defRPr>
            </a:lvl1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21831" y="23114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7"/>
          </p:nvPr>
        </p:nvSpPr>
        <p:spPr>
          <a:xfrm>
            <a:off x="727740" y="3937000"/>
            <a:ext cx="5435600" cy="1016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D8286EC7-7C26-430A-96C1-E76E3022EEA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8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598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7"/>
          <p:cNvSpPr>
            <a:spLocks noChangeAspect="1" noEditPoints="1"/>
          </p:cNvSpPr>
          <p:nvPr userDrawn="1"/>
        </p:nvSpPr>
        <p:spPr bwMode="auto">
          <a:xfrm>
            <a:off x="4277145" y="6020940"/>
            <a:ext cx="204211" cy="204211"/>
          </a:xfrm>
          <a:custGeom>
            <a:avLst/>
            <a:gdLst>
              <a:gd name="T0" fmla="*/ 19040 w 22854"/>
              <a:gd name="T1" fmla="*/ 7172 h 22880"/>
              <a:gd name="T2" fmla="*/ 17254 w 22854"/>
              <a:gd name="T3" fmla="*/ 7680 h 22880"/>
              <a:gd name="T4" fmla="*/ 18640 w 22854"/>
              <a:gd name="T5" fmla="*/ 5946 h 22880"/>
              <a:gd name="T6" fmla="*/ 16640 w 22854"/>
              <a:gd name="T7" fmla="*/ 6692 h 22880"/>
              <a:gd name="T8" fmla="*/ 14374 w 22854"/>
              <a:gd name="T9" fmla="*/ 5732 h 22880"/>
              <a:gd name="T10" fmla="*/ 12160 w 22854"/>
              <a:gd name="T11" fmla="*/ 6640 h 22880"/>
              <a:gd name="T12" fmla="*/ 11226 w 22854"/>
              <a:gd name="T13" fmla="*/ 8852 h 22880"/>
              <a:gd name="T14" fmla="*/ 11306 w 22854"/>
              <a:gd name="T15" fmla="*/ 9572 h 22880"/>
              <a:gd name="T16" fmla="*/ 7706 w 22854"/>
              <a:gd name="T17" fmla="*/ 8586 h 22880"/>
              <a:gd name="T18" fmla="*/ 4854 w 22854"/>
              <a:gd name="T19" fmla="*/ 6292 h 22880"/>
              <a:gd name="T20" fmla="*/ 4426 w 22854"/>
              <a:gd name="T21" fmla="*/ 7866 h 22880"/>
              <a:gd name="T22" fmla="*/ 5786 w 22854"/>
              <a:gd name="T23" fmla="*/ 10480 h 22880"/>
              <a:gd name="T24" fmla="*/ 4294 w 22854"/>
              <a:gd name="T25" fmla="*/ 10080 h 22880"/>
              <a:gd name="T26" fmla="*/ 4294 w 22854"/>
              <a:gd name="T27" fmla="*/ 10106 h 22880"/>
              <a:gd name="T28" fmla="*/ 5040 w 22854"/>
              <a:gd name="T29" fmla="*/ 12106 h 22880"/>
              <a:gd name="T30" fmla="*/ 6854 w 22854"/>
              <a:gd name="T31" fmla="*/ 13172 h 22880"/>
              <a:gd name="T32" fmla="*/ 6106 w 22854"/>
              <a:gd name="T33" fmla="*/ 13306 h 22880"/>
              <a:gd name="T34" fmla="*/ 5520 w 22854"/>
              <a:gd name="T35" fmla="*/ 13226 h 22880"/>
              <a:gd name="T36" fmla="*/ 6640 w 22854"/>
              <a:gd name="T37" fmla="*/ 14800 h 22880"/>
              <a:gd name="T38" fmla="*/ 8426 w 22854"/>
              <a:gd name="T39" fmla="*/ 15412 h 22880"/>
              <a:gd name="T40" fmla="*/ 4560 w 22854"/>
              <a:gd name="T41" fmla="*/ 16746 h 22880"/>
              <a:gd name="T42" fmla="*/ 3814 w 22854"/>
              <a:gd name="T43" fmla="*/ 16692 h 22880"/>
              <a:gd name="T44" fmla="*/ 8614 w 22854"/>
              <a:gd name="T45" fmla="*/ 18106 h 22880"/>
              <a:gd name="T46" fmla="*/ 11734 w 22854"/>
              <a:gd name="T47" fmla="*/ 17572 h 22880"/>
              <a:gd name="T48" fmla="*/ 14240 w 22854"/>
              <a:gd name="T49" fmla="*/ 16160 h 22880"/>
              <a:gd name="T50" fmla="*/ 16026 w 22854"/>
              <a:gd name="T51" fmla="*/ 14132 h 22880"/>
              <a:gd name="T52" fmla="*/ 17146 w 22854"/>
              <a:gd name="T53" fmla="*/ 11706 h 22880"/>
              <a:gd name="T54" fmla="*/ 17494 w 22854"/>
              <a:gd name="T55" fmla="*/ 9200 h 22880"/>
              <a:gd name="T56" fmla="*/ 17494 w 22854"/>
              <a:gd name="T57" fmla="*/ 8800 h 22880"/>
              <a:gd name="T58" fmla="*/ 19040 w 22854"/>
              <a:gd name="T59" fmla="*/ 7172 h 22880"/>
              <a:gd name="T60" fmla="*/ 22854 w 22854"/>
              <a:gd name="T61" fmla="*/ 4292 h 22880"/>
              <a:gd name="T62" fmla="*/ 22854 w 22854"/>
              <a:gd name="T63" fmla="*/ 18586 h 22880"/>
              <a:gd name="T64" fmla="*/ 21600 w 22854"/>
              <a:gd name="T65" fmla="*/ 21600 h 22880"/>
              <a:gd name="T66" fmla="*/ 18560 w 22854"/>
              <a:gd name="T67" fmla="*/ 22880 h 22880"/>
              <a:gd name="T68" fmla="*/ 4294 w 22854"/>
              <a:gd name="T69" fmla="*/ 22880 h 22880"/>
              <a:gd name="T70" fmla="*/ 1254 w 22854"/>
              <a:gd name="T71" fmla="*/ 21600 h 22880"/>
              <a:gd name="T72" fmla="*/ 0 w 22854"/>
              <a:gd name="T73" fmla="*/ 18586 h 22880"/>
              <a:gd name="T74" fmla="*/ 0 w 22854"/>
              <a:gd name="T75" fmla="*/ 4292 h 22880"/>
              <a:gd name="T76" fmla="*/ 1254 w 22854"/>
              <a:gd name="T77" fmla="*/ 1280 h 22880"/>
              <a:gd name="T78" fmla="*/ 4294 w 22854"/>
              <a:gd name="T79" fmla="*/ 0 h 22880"/>
              <a:gd name="T80" fmla="*/ 18560 w 22854"/>
              <a:gd name="T81" fmla="*/ 0 h 22880"/>
              <a:gd name="T82" fmla="*/ 21600 w 22854"/>
              <a:gd name="T83" fmla="*/ 1280 h 22880"/>
              <a:gd name="T84" fmla="*/ 22854 w 22854"/>
              <a:gd name="T85" fmla="*/ 4292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2854" h="22880">
                <a:moveTo>
                  <a:pt x="19040" y="7172"/>
                </a:moveTo>
                <a:cubicBezTo>
                  <a:pt x="18488" y="7422"/>
                  <a:pt x="17894" y="7590"/>
                  <a:pt x="17254" y="7680"/>
                </a:cubicBezTo>
                <a:cubicBezTo>
                  <a:pt x="17928" y="7288"/>
                  <a:pt x="18392" y="6710"/>
                  <a:pt x="18640" y="5946"/>
                </a:cubicBezTo>
                <a:cubicBezTo>
                  <a:pt x="17982" y="6320"/>
                  <a:pt x="17316" y="6568"/>
                  <a:pt x="16640" y="6692"/>
                </a:cubicBezTo>
                <a:cubicBezTo>
                  <a:pt x="16036" y="6052"/>
                  <a:pt x="15280" y="5732"/>
                  <a:pt x="14374" y="5732"/>
                </a:cubicBezTo>
                <a:cubicBezTo>
                  <a:pt x="13502" y="5732"/>
                  <a:pt x="12764" y="6034"/>
                  <a:pt x="12160" y="6640"/>
                </a:cubicBezTo>
                <a:cubicBezTo>
                  <a:pt x="11556" y="7244"/>
                  <a:pt x="11244" y="7982"/>
                  <a:pt x="11226" y="8852"/>
                </a:cubicBezTo>
                <a:cubicBezTo>
                  <a:pt x="11226" y="9138"/>
                  <a:pt x="11254" y="9378"/>
                  <a:pt x="11306" y="9572"/>
                </a:cubicBezTo>
                <a:cubicBezTo>
                  <a:pt x="10026" y="9502"/>
                  <a:pt x="8826" y="9172"/>
                  <a:pt x="7706" y="8586"/>
                </a:cubicBezTo>
                <a:cubicBezTo>
                  <a:pt x="6586" y="8000"/>
                  <a:pt x="5636" y="7234"/>
                  <a:pt x="4854" y="6292"/>
                </a:cubicBezTo>
                <a:cubicBezTo>
                  <a:pt x="4568" y="6790"/>
                  <a:pt x="4426" y="7314"/>
                  <a:pt x="4426" y="7866"/>
                </a:cubicBezTo>
                <a:cubicBezTo>
                  <a:pt x="4426" y="9004"/>
                  <a:pt x="4880" y="9874"/>
                  <a:pt x="5786" y="10480"/>
                </a:cubicBezTo>
                <a:cubicBezTo>
                  <a:pt x="5306" y="10462"/>
                  <a:pt x="4808" y="10328"/>
                  <a:pt x="4294" y="10080"/>
                </a:cubicBezTo>
                <a:lnTo>
                  <a:pt x="4294" y="10106"/>
                </a:lnTo>
                <a:cubicBezTo>
                  <a:pt x="4294" y="10852"/>
                  <a:pt x="4542" y="11520"/>
                  <a:pt x="5040" y="12106"/>
                </a:cubicBezTo>
                <a:cubicBezTo>
                  <a:pt x="5538" y="12692"/>
                  <a:pt x="6142" y="13048"/>
                  <a:pt x="6854" y="13172"/>
                </a:cubicBezTo>
                <a:cubicBezTo>
                  <a:pt x="6568" y="13262"/>
                  <a:pt x="6320" y="13306"/>
                  <a:pt x="6106" y="13306"/>
                </a:cubicBezTo>
                <a:cubicBezTo>
                  <a:pt x="5982" y="13306"/>
                  <a:pt x="5786" y="13280"/>
                  <a:pt x="5520" y="13226"/>
                </a:cubicBezTo>
                <a:cubicBezTo>
                  <a:pt x="5734" y="13866"/>
                  <a:pt x="6106" y="14390"/>
                  <a:pt x="6640" y="14800"/>
                </a:cubicBezTo>
                <a:cubicBezTo>
                  <a:pt x="7174" y="15208"/>
                  <a:pt x="7768" y="15412"/>
                  <a:pt x="8426" y="15412"/>
                </a:cubicBezTo>
                <a:cubicBezTo>
                  <a:pt x="7288" y="16302"/>
                  <a:pt x="6000" y="16746"/>
                  <a:pt x="4560" y="16746"/>
                </a:cubicBezTo>
                <a:cubicBezTo>
                  <a:pt x="4294" y="16746"/>
                  <a:pt x="4044" y="16728"/>
                  <a:pt x="3814" y="16692"/>
                </a:cubicBezTo>
                <a:cubicBezTo>
                  <a:pt x="5272" y="17634"/>
                  <a:pt x="6872" y="18106"/>
                  <a:pt x="8614" y="18106"/>
                </a:cubicBezTo>
                <a:cubicBezTo>
                  <a:pt x="9716" y="18106"/>
                  <a:pt x="10756" y="17928"/>
                  <a:pt x="11734" y="17572"/>
                </a:cubicBezTo>
                <a:cubicBezTo>
                  <a:pt x="12712" y="17218"/>
                  <a:pt x="13546" y="16746"/>
                  <a:pt x="14240" y="16160"/>
                </a:cubicBezTo>
                <a:cubicBezTo>
                  <a:pt x="14934" y="15572"/>
                  <a:pt x="15528" y="14898"/>
                  <a:pt x="16026" y="14132"/>
                </a:cubicBezTo>
                <a:cubicBezTo>
                  <a:pt x="16524" y="13368"/>
                  <a:pt x="16898" y="12560"/>
                  <a:pt x="17146" y="11706"/>
                </a:cubicBezTo>
                <a:cubicBezTo>
                  <a:pt x="17396" y="10852"/>
                  <a:pt x="17512" y="10018"/>
                  <a:pt x="17494" y="9200"/>
                </a:cubicBezTo>
                <a:lnTo>
                  <a:pt x="17494" y="8800"/>
                </a:lnTo>
                <a:cubicBezTo>
                  <a:pt x="18116" y="8354"/>
                  <a:pt x="18632" y="7812"/>
                  <a:pt x="19040" y="7172"/>
                </a:cubicBezTo>
                <a:close/>
                <a:moveTo>
                  <a:pt x="22854" y="4292"/>
                </a:move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close/>
              </a:path>
            </a:pathLst>
          </a:custGeom>
          <a:solidFill>
            <a:srgbClr val="1DA1F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16" name="Freeform 45"/>
          <p:cNvSpPr>
            <a:spLocks noChangeAspect="1"/>
          </p:cNvSpPr>
          <p:nvPr userDrawn="1"/>
        </p:nvSpPr>
        <p:spPr bwMode="auto">
          <a:xfrm>
            <a:off x="833636" y="6020940"/>
            <a:ext cx="203279" cy="204211"/>
          </a:xfrm>
          <a:custGeom>
            <a:avLst/>
            <a:gdLst>
              <a:gd name="T0" fmla="*/ 18560 w 22854"/>
              <a:gd name="T1" fmla="*/ 0 h 22880"/>
              <a:gd name="T2" fmla="*/ 21600 w 22854"/>
              <a:gd name="T3" fmla="*/ 1280 h 22880"/>
              <a:gd name="T4" fmla="*/ 22854 w 22854"/>
              <a:gd name="T5" fmla="*/ 4292 h 22880"/>
              <a:gd name="T6" fmla="*/ 22854 w 22854"/>
              <a:gd name="T7" fmla="*/ 18586 h 22880"/>
              <a:gd name="T8" fmla="*/ 21600 w 22854"/>
              <a:gd name="T9" fmla="*/ 21600 h 22880"/>
              <a:gd name="T10" fmla="*/ 18560 w 22854"/>
              <a:gd name="T11" fmla="*/ 22880 h 22880"/>
              <a:gd name="T12" fmla="*/ 15786 w 22854"/>
              <a:gd name="T13" fmla="*/ 22880 h 22880"/>
              <a:gd name="T14" fmla="*/ 15786 w 22854"/>
              <a:gd name="T15" fmla="*/ 14000 h 22880"/>
              <a:gd name="T16" fmla="*/ 18746 w 22854"/>
              <a:gd name="T17" fmla="*/ 14000 h 22880"/>
              <a:gd name="T18" fmla="*/ 19174 w 22854"/>
              <a:gd name="T19" fmla="*/ 10560 h 22880"/>
              <a:gd name="T20" fmla="*/ 15786 w 22854"/>
              <a:gd name="T21" fmla="*/ 10560 h 22880"/>
              <a:gd name="T22" fmla="*/ 15786 w 22854"/>
              <a:gd name="T23" fmla="*/ 8346 h 22880"/>
              <a:gd name="T24" fmla="*/ 16134 w 22854"/>
              <a:gd name="T25" fmla="*/ 7120 h 22880"/>
              <a:gd name="T26" fmla="*/ 17494 w 22854"/>
              <a:gd name="T27" fmla="*/ 6692 h 22880"/>
              <a:gd name="T28" fmla="*/ 19306 w 22854"/>
              <a:gd name="T29" fmla="*/ 6666 h 22880"/>
              <a:gd name="T30" fmla="*/ 19306 w 22854"/>
              <a:gd name="T31" fmla="*/ 3600 h 22880"/>
              <a:gd name="T32" fmla="*/ 16640 w 22854"/>
              <a:gd name="T33" fmla="*/ 3466 h 22880"/>
              <a:gd name="T34" fmla="*/ 13414 w 22854"/>
              <a:gd name="T35" fmla="*/ 4640 h 22880"/>
              <a:gd name="T36" fmla="*/ 12214 w 22854"/>
              <a:gd name="T37" fmla="*/ 8026 h 22880"/>
              <a:gd name="T38" fmla="*/ 12214 w 22854"/>
              <a:gd name="T39" fmla="*/ 10560 h 22880"/>
              <a:gd name="T40" fmla="*/ 9226 w 22854"/>
              <a:gd name="T41" fmla="*/ 10560 h 22880"/>
              <a:gd name="T42" fmla="*/ 9226 w 22854"/>
              <a:gd name="T43" fmla="*/ 14000 h 22880"/>
              <a:gd name="T44" fmla="*/ 12214 w 22854"/>
              <a:gd name="T45" fmla="*/ 14000 h 22880"/>
              <a:gd name="T46" fmla="*/ 12214 w 22854"/>
              <a:gd name="T47" fmla="*/ 22880 h 22880"/>
              <a:gd name="T48" fmla="*/ 4294 w 22854"/>
              <a:gd name="T49" fmla="*/ 22880 h 22880"/>
              <a:gd name="T50" fmla="*/ 1254 w 22854"/>
              <a:gd name="T51" fmla="*/ 21600 h 22880"/>
              <a:gd name="T52" fmla="*/ 0 w 22854"/>
              <a:gd name="T53" fmla="*/ 18586 h 22880"/>
              <a:gd name="T54" fmla="*/ 0 w 22854"/>
              <a:gd name="T55" fmla="*/ 4292 h 22880"/>
              <a:gd name="T56" fmla="*/ 1254 w 22854"/>
              <a:gd name="T57" fmla="*/ 1280 h 22880"/>
              <a:gd name="T58" fmla="*/ 4294 w 22854"/>
              <a:gd name="T59" fmla="*/ 0 h 22880"/>
              <a:gd name="T60" fmla="*/ 18560 w 22854"/>
              <a:gd name="T61" fmla="*/ 0 h 2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22854" h="22880">
                <a:moveTo>
                  <a:pt x="18560" y="0"/>
                </a:moveTo>
                <a:cubicBezTo>
                  <a:pt x="19752" y="0"/>
                  <a:pt x="20764" y="426"/>
                  <a:pt x="21600" y="1280"/>
                </a:cubicBezTo>
                <a:cubicBezTo>
                  <a:pt x="22436" y="2132"/>
                  <a:pt x="22854" y="3138"/>
                  <a:pt x="22854" y="4292"/>
                </a:cubicBezTo>
                <a:lnTo>
                  <a:pt x="22854" y="18586"/>
                </a:lnTo>
                <a:cubicBezTo>
                  <a:pt x="22854" y="19760"/>
                  <a:pt x="22436" y="20764"/>
                  <a:pt x="21600" y="21600"/>
                </a:cubicBezTo>
                <a:cubicBezTo>
                  <a:pt x="20764" y="22434"/>
                  <a:pt x="19752" y="22862"/>
                  <a:pt x="18560" y="22880"/>
                </a:cubicBezTo>
                <a:lnTo>
                  <a:pt x="15786" y="22880"/>
                </a:lnTo>
                <a:lnTo>
                  <a:pt x="15786" y="14000"/>
                </a:lnTo>
                <a:lnTo>
                  <a:pt x="18746" y="14000"/>
                </a:lnTo>
                <a:lnTo>
                  <a:pt x="19174" y="10560"/>
                </a:lnTo>
                <a:lnTo>
                  <a:pt x="15786" y="10560"/>
                </a:lnTo>
                <a:lnTo>
                  <a:pt x="15786" y="8346"/>
                </a:lnTo>
                <a:cubicBezTo>
                  <a:pt x="15786" y="7794"/>
                  <a:pt x="15902" y="7386"/>
                  <a:pt x="16134" y="7120"/>
                </a:cubicBezTo>
                <a:cubicBezTo>
                  <a:pt x="16364" y="6852"/>
                  <a:pt x="16818" y="6710"/>
                  <a:pt x="17494" y="6692"/>
                </a:cubicBezTo>
                <a:lnTo>
                  <a:pt x="19306" y="6666"/>
                </a:lnTo>
                <a:lnTo>
                  <a:pt x="19306" y="3600"/>
                </a:lnTo>
                <a:cubicBezTo>
                  <a:pt x="18684" y="3510"/>
                  <a:pt x="17796" y="3466"/>
                  <a:pt x="16640" y="3466"/>
                </a:cubicBezTo>
                <a:cubicBezTo>
                  <a:pt x="15306" y="3466"/>
                  <a:pt x="14232" y="3858"/>
                  <a:pt x="13414" y="4640"/>
                </a:cubicBezTo>
                <a:cubicBezTo>
                  <a:pt x="12596" y="5422"/>
                  <a:pt x="12196" y="6550"/>
                  <a:pt x="12214" y="8026"/>
                </a:cubicBezTo>
                <a:lnTo>
                  <a:pt x="12214" y="10560"/>
                </a:lnTo>
                <a:lnTo>
                  <a:pt x="9226" y="10560"/>
                </a:lnTo>
                <a:lnTo>
                  <a:pt x="9226" y="14000"/>
                </a:lnTo>
                <a:lnTo>
                  <a:pt x="12214" y="14000"/>
                </a:lnTo>
                <a:lnTo>
                  <a:pt x="12214" y="22880"/>
                </a:lnTo>
                <a:lnTo>
                  <a:pt x="4294" y="22880"/>
                </a:lnTo>
                <a:cubicBezTo>
                  <a:pt x="3102" y="22880"/>
                  <a:pt x="2088" y="22452"/>
                  <a:pt x="1254" y="21600"/>
                </a:cubicBezTo>
                <a:cubicBezTo>
                  <a:pt x="418" y="20746"/>
                  <a:pt x="0" y="19742"/>
                  <a:pt x="0" y="18586"/>
                </a:cubicBezTo>
                <a:lnTo>
                  <a:pt x="0" y="4292"/>
                </a:lnTo>
                <a:cubicBezTo>
                  <a:pt x="0" y="3120"/>
                  <a:pt x="418" y="2114"/>
                  <a:pt x="1254" y="1280"/>
                </a:cubicBezTo>
                <a:cubicBezTo>
                  <a:pt x="2088" y="444"/>
                  <a:pt x="3102" y="18"/>
                  <a:pt x="4294" y="0"/>
                </a:cubicBezTo>
                <a:lnTo>
                  <a:pt x="18560" y="0"/>
                </a:lnTo>
                <a:close/>
              </a:path>
            </a:pathLst>
          </a:custGeom>
          <a:solidFill>
            <a:srgbClr val="3B5997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350">
              <a:solidFill>
                <a:prstClr val="black"/>
              </a:solidFill>
            </a:endParaRP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812800" y="381001"/>
            <a:ext cx="10566400" cy="2395868"/>
          </a:xfrm>
          <a:solidFill>
            <a:schemeClr val="bg2"/>
          </a:solidFill>
          <a:ln w="57150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13563" y="3004458"/>
            <a:ext cx="8836837" cy="1151292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/>
              <a:t>CONTACT US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6"/>
          </p:nvPr>
        </p:nvSpPr>
        <p:spPr>
          <a:xfrm>
            <a:off x="713563" y="4299856"/>
            <a:ext cx="8836837" cy="149596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711200" y="6417933"/>
            <a:ext cx="2844800" cy="297454"/>
          </a:xfrm>
        </p:spPr>
        <p:txBody>
          <a:bodyPr/>
          <a:lstStyle/>
          <a:p>
            <a:fld id="{09CF9A28-047C-490B-991E-F65B0B49256F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92480" y="4241800"/>
            <a:ext cx="1060704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1061522" y="5935037"/>
            <a:ext cx="3114927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Facebook page</a:t>
            </a:r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4515228" y="5937997"/>
            <a:ext cx="3190905" cy="46643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1600">
                <a:solidFill>
                  <a:srgbClr val="58585A"/>
                </a:solidFill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Twitter page</a:t>
            </a:r>
          </a:p>
        </p:txBody>
      </p:sp>
      <p:sp>
        <p:nvSpPr>
          <p:cNvPr id="13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5512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6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A Template_Main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14000" y="1544760"/>
            <a:ext cx="11404800" cy="4546800"/>
          </a:xfrm>
        </p:spPr>
        <p:txBody>
          <a:bodyPr>
            <a:noAutofit/>
          </a:bodyPr>
          <a:lstStyle>
            <a:lvl1pPr marL="185738" marR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b="0" baseline="0">
                <a:latin typeface="+mn-lt"/>
              </a:defRPr>
            </a:lvl1pPr>
            <a:lvl2pPr marL="622300" marR="0" indent="-1651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2pPr>
            <a:lvl3pPr marL="1073150" marR="0" indent="-1587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3pPr>
            <a:lvl4pPr marL="1524000" marR="0" indent="-1524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4pPr>
            <a:lvl5pPr marL="1974850" marR="0" indent="-14605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 sz="1800" baseline="0">
                <a:latin typeface="+mn-lt"/>
              </a:defRPr>
            </a:lvl5pPr>
          </a:lstStyle>
          <a:p>
            <a:pPr marL="185738" marR="0" lvl="0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Edit Master text styles</a:t>
            </a:r>
          </a:p>
          <a:p>
            <a:pPr marL="185738" marR="0" lvl="1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Second level</a:t>
            </a:r>
          </a:p>
          <a:p>
            <a:pPr marL="185738" marR="0" lvl="2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Third level</a:t>
            </a:r>
          </a:p>
          <a:p>
            <a:pPr marL="185738" marR="0" lvl="3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Fourth level</a:t>
            </a:r>
          </a:p>
          <a:p>
            <a:pPr marL="185738" marR="0" lvl="4" indent="-185738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8FD0"/>
              </a:buClr>
              <a:buSzTx/>
              <a:buFont typeface="Arial" panose="020B0604020202020204" pitchFamily="34" charset="0"/>
              <a:buChar char="›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65759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t>Fifth level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565759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  <p:sp>
        <p:nvSpPr>
          <p:cNvPr id="5" name="Title Placeholder 3"/>
          <p:cNvSpPr>
            <a:spLocks noGrp="1"/>
          </p:cNvSpPr>
          <p:nvPr>
            <p:ph type="title"/>
          </p:nvPr>
        </p:nvSpPr>
        <p:spPr>
          <a:xfrm>
            <a:off x="414000" y="124742"/>
            <a:ext cx="9126000" cy="1153618"/>
          </a:xfrm>
          <a:prstGeom prst="rect">
            <a:avLst/>
          </a:prstGeom>
        </p:spPr>
        <p:txBody>
          <a:bodyPr vert="horz" wrap="square" lIns="91440" tIns="45720" rIns="91440" bIns="45720" rtlCol="0" anchor="b" anchorCtr="0">
            <a:normAutofit/>
          </a:bodyPr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9061491" y="640337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8ABFB6-A9C6-4619-9721-3B608E8ED143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+mn-lt"/>
                <a:ea typeface="+mn-ea"/>
                <a:cs typeface="Arial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+mn-lt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280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723225F1-86A1-46C6-B964-4D22E6F71B53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3806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18239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5987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6140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60573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88321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8620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555817"/>
            <a:ext cx="12192000" cy="7413817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5296A52D-EBB1-4279-A268-94FD8322F177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3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0501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- Imag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7" name="Rounded Rectangle 36"/>
          <p:cNvSpPr/>
          <p:nvPr userDrawn="1"/>
        </p:nvSpPr>
        <p:spPr>
          <a:xfrm>
            <a:off x="6400800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8" name="Oval 37"/>
          <p:cNvSpPr>
            <a:spLocks noChangeAspect="1"/>
          </p:cNvSpPr>
          <p:nvPr userDrawn="1"/>
        </p:nvSpPr>
        <p:spPr>
          <a:xfrm>
            <a:off x="6594856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5" name="Rounded Rectangle 34"/>
          <p:cNvSpPr/>
          <p:nvPr userDrawn="1"/>
        </p:nvSpPr>
        <p:spPr>
          <a:xfrm>
            <a:off x="6400800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36" name="Oval 35"/>
          <p:cNvSpPr>
            <a:spLocks noChangeAspect="1"/>
          </p:cNvSpPr>
          <p:nvPr userDrawn="1"/>
        </p:nvSpPr>
        <p:spPr>
          <a:xfrm>
            <a:off x="6594856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32" name="Rounded Rectangle 31"/>
          <p:cNvSpPr/>
          <p:nvPr userDrawn="1"/>
        </p:nvSpPr>
        <p:spPr>
          <a:xfrm>
            <a:off x="6409037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8" name="Rounded Rectangle 17"/>
          <p:cNvSpPr/>
          <p:nvPr userDrawn="1"/>
        </p:nvSpPr>
        <p:spPr>
          <a:xfrm>
            <a:off x="847305" y="1794256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9" name="Oval 18"/>
          <p:cNvSpPr>
            <a:spLocks noChangeAspect="1"/>
          </p:cNvSpPr>
          <p:nvPr userDrawn="1"/>
        </p:nvSpPr>
        <p:spPr>
          <a:xfrm>
            <a:off x="1041361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0" name="Rounded Rectangle 19"/>
          <p:cNvSpPr/>
          <p:nvPr userDrawn="1"/>
        </p:nvSpPr>
        <p:spPr>
          <a:xfrm>
            <a:off x="839068" y="3327400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1" name="Oval 20"/>
          <p:cNvSpPr>
            <a:spLocks noChangeAspect="1"/>
          </p:cNvSpPr>
          <p:nvPr userDrawn="1"/>
        </p:nvSpPr>
        <p:spPr>
          <a:xfrm>
            <a:off x="1033124" y="3479800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2" name="Rounded Rectangle 21"/>
          <p:cNvSpPr/>
          <p:nvPr userDrawn="1"/>
        </p:nvSpPr>
        <p:spPr>
          <a:xfrm>
            <a:off x="839068" y="4855148"/>
            <a:ext cx="4572000" cy="923544"/>
          </a:xfrm>
          <a:prstGeom prst="roundRect">
            <a:avLst>
              <a:gd name="adj" fmla="val 5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23" name="Oval 22"/>
          <p:cNvSpPr>
            <a:spLocks noChangeAspect="1"/>
          </p:cNvSpPr>
          <p:nvPr userDrawn="1"/>
        </p:nvSpPr>
        <p:spPr>
          <a:xfrm>
            <a:off x="1033124" y="5007548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1727200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6B4DC789-4187-426C-B0AB-F4EB2D86449E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16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1727200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1727200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29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283939" y="1986097"/>
            <a:ext cx="39624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Tx/>
              <a:buNone/>
              <a:defRPr lang="en-US" sz="3200" kern="1200" dirty="0">
                <a:solidFill>
                  <a:schemeClr val="bg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283939" y="3520530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1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7283939" y="5048278"/>
            <a:ext cx="3962400" cy="558800"/>
          </a:xfrm>
        </p:spPr>
        <p:txBody>
          <a:bodyPr vert="horz" lIns="91440" tIns="45720" rIns="91440" bIns="45720" rtlCol="0">
            <a:noAutofit/>
          </a:bodyPr>
          <a:lstStyle>
            <a:lvl1pPr>
              <a:buFontTx/>
              <a:buNone/>
              <a:defRPr lang="en-US" sz="3200" dirty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9" name="Oval 38"/>
          <p:cNvSpPr>
            <a:spLocks noChangeAspect="1"/>
          </p:cNvSpPr>
          <p:nvPr userDrawn="1"/>
        </p:nvSpPr>
        <p:spPr>
          <a:xfrm>
            <a:off x="6594856" y="1946656"/>
            <a:ext cx="618744" cy="618744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67">
              <a:solidFill>
                <a:schemeClr val="bg1"/>
              </a:solidFill>
              <a:latin typeface="Bebas Neue Bold" panose="020B0606020202050201" pitchFamily="34" charset="0"/>
            </a:endParaRPr>
          </a:p>
        </p:txBody>
      </p:sp>
      <p:sp>
        <p:nvSpPr>
          <p:cNvPr id="28" name="Content Placeholder 2"/>
          <p:cNvSpPr>
            <a:spLocks noGrp="1"/>
          </p:cNvSpPr>
          <p:nvPr>
            <p:ph sz="quarter" idx="20"/>
          </p:nvPr>
        </p:nvSpPr>
        <p:spPr>
          <a:xfrm>
            <a:off x="1125838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sz="quarter" idx="21"/>
          </p:nvPr>
        </p:nvSpPr>
        <p:spPr>
          <a:xfrm>
            <a:off x="1117601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sz="quarter" idx="22"/>
          </p:nvPr>
        </p:nvSpPr>
        <p:spPr>
          <a:xfrm>
            <a:off x="1109349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sz="quarter" idx="23"/>
          </p:nvPr>
        </p:nvSpPr>
        <p:spPr>
          <a:xfrm>
            <a:off x="6677694" y="2022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2" name="Content Placeholder 2"/>
          <p:cNvSpPr>
            <a:spLocks noGrp="1"/>
          </p:cNvSpPr>
          <p:nvPr>
            <p:ph sz="quarter" idx="24"/>
          </p:nvPr>
        </p:nvSpPr>
        <p:spPr>
          <a:xfrm>
            <a:off x="6669457" y="3546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3" name="Content Placeholder 2"/>
          <p:cNvSpPr>
            <a:spLocks noGrp="1"/>
          </p:cNvSpPr>
          <p:nvPr>
            <p:ph sz="quarter" idx="25"/>
          </p:nvPr>
        </p:nvSpPr>
        <p:spPr>
          <a:xfrm>
            <a:off x="6676638" y="5070034"/>
            <a:ext cx="449740" cy="474133"/>
          </a:xfrm>
        </p:spPr>
        <p:txBody>
          <a:bodyPr vert="horz" lIns="91440" tIns="45720" rIns="91440" bIns="45720" rtlCol="0" anchor="ctr" anchorCtr="0">
            <a:noAutofit/>
          </a:bodyPr>
          <a:lstStyle>
            <a:lvl1pPr algn="ctr">
              <a:buFontTx/>
              <a:buNone/>
              <a:defRPr lang="en-US" sz="2667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  <a:lvl2pPr>
              <a:defRPr lang="en-US" smtClean="0">
                <a:solidFill>
                  <a:schemeClr val="tx1"/>
                </a:solidFill>
              </a:defRPr>
            </a:lvl2pPr>
            <a:lvl3pPr>
              <a:defRPr lang="en-US" smtClean="0">
                <a:solidFill>
                  <a:schemeClr val="tx1"/>
                </a:solidFill>
              </a:defRPr>
            </a:lvl3pPr>
            <a:lvl4pPr>
              <a:defRPr lang="en-US" smtClean="0">
                <a:solidFill>
                  <a:schemeClr val="tx1"/>
                </a:solidFill>
              </a:defRPr>
            </a:lvl4pPr>
            <a:lvl5pPr>
              <a:defRPr lang="en-US">
                <a:solidFill>
                  <a:schemeClr val="tx1"/>
                </a:solidFill>
              </a:defRPr>
            </a:lvl5pPr>
          </a:lstStyle>
          <a:p>
            <a:pPr marL="0" lvl="0" indent="0"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45" name="Group 44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202768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711200" y="1752600"/>
            <a:ext cx="10871200" cy="558800"/>
          </a:xfrm>
        </p:spPr>
        <p:txBody>
          <a:bodyPr>
            <a:noAutofit/>
          </a:bodyPr>
          <a:lstStyle>
            <a:lvl1pPr marL="0" indent="0" algn="l" defTabSz="1219170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3200" kern="1200" dirty="0">
                <a:solidFill>
                  <a:schemeClr val="accent1"/>
                </a:solidFill>
                <a:latin typeface="Bebas Neue Bold" panose="020B0606020202050201" pitchFamily="34" charset="0"/>
                <a:ea typeface="+mn-ea"/>
                <a:cs typeface="+mn-cs"/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Date Placeholder 11"/>
          <p:cNvSpPr>
            <a:spLocks noGrp="1"/>
          </p:cNvSpPr>
          <p:nvPr>
            <p:ph type="dt" sz="half" idx="2"/>
          </p:nvPr>
        </p:nvSpPr>
        <p:spPr>
          <a:xfrm>
            <a:off x="609600" y="6417933"/>
            <a:ext cx="2844800" cy="297454"/>
          </a:xfrm>
        </p:spPr>
        <p:txBody>
          <a:bodyPr/>
          <a:lstStyle/>
          <a:p>
            <a:fld id="{12F2EEA0-C87C-4A94-8DF5-C73C1919DB4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5181600" y="6417933"/>
            <a:ext cx="5283200" cy="297454"/>
          </a:xfrm>
        </p:spPr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4"/>
          </p:nvPr>
        </p:nvSpPr>
        <p:spPr>
          <a:xfrm>
            <a:off x="711200" y="2448859"/>
            <a:ext cx="10871200" cy="3621741"/>
          </a:xfrm>
        </p:spPr>
        <p:txBody>
          <a:bodyPr>
            <a:normAutofit/>
          </a:bodyPr>
          <a:lstStyle>
            <a:lvl1pPr marL="0" indent="0" algn="l" defTabSz="1219170" rtl="0" eaLnBrk="1" latinLnBrk="0" hangingPunct="1">
              <a:spcBef>
                <a:spcPts val="0"/>
              </a:spcBef>
              <a:buFontTx/>
              <a:buNone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0" algn="l" defTabSz="1219170" rtl="0" eaLnBrk="1" latinLnBrk="0" hangingPunct="1">
              <a:spcBef>
                <a:spcPts val="0"/>
              </a:spcBef>
              <a:buFontTx/>
              <a:buNone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 tIns="18288" bIns="0"/>
          <a:lstStyle>
            <a:lvl1pPr>
              <a:defRPr sz="1600" spc="267" baseline="0"/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333155" y="533400"/>
            <a:ext cx="158496" cy="533400"/>
            <a:chOff x="333155" y="533400"/>
            <a:chExt cx="158496" cy="53340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412403" y="533400"/>
              <a:ext cx="0" cy="53340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333155" y="723900"/>
              <a:ext cx="158496" cy="152400"/>
            </a:xfrm>
            <a:prstGeom prst="ellipse">
              <a:avLst/>
            </a:prstGeom>
            <a:solidFill>
              <a:schemeClr val="accent1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200"/>
            </a:p>
          </p:txBody>
        </p:sp>
      </p:grpSp>
    </p:spTree>
    <p:extLst>
      <p:ext uri="{BB962C8B-B14F-4D97-AF65-F5344CB8AC3E}">
        <p14:creationId xmlns:p14="http://schemas.microsoft.com/office/powerpoint/2010/main" val="3269531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7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1200" y="274637"/>
            <a:ext cx="1087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0" y="1600202"/>
            <a:ext cx="10871200" cy="4470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lvl="0" indent="0"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53506"/>
            <a:ext cx="28448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1333" i="1" smtClean="0">
                <a:solidFill>
                  <a:schemeClr val="tx2"/>
                </a:solidFill>
              </a:defRPr>
            </a:lvl1pPr>
          </a:lstStyle>
          <a:p>
            <a:fld id="{940E48C3-141C-4B9B-ACA9-E3C9CCB62C60}" type="datetime4">
              <a:rPr lang="en-US" smtClean="0"/>
              <a:t>September 5, 2024</a:t>
            </a:fld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81600" y="6453506"/>
            <a:ext cx="5283200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algn="r">
              <a:defRPr lang="en-US" sz="1333" i="1" smtClean="0">
                <a:solidFill>
                  <a:schemeClr val="tx2"/>
                </a:solidFill>
              </a:defRPr>
            </a:lvl1pPr>
          </a:lstStyle>
          <a:p>
            <a:r>
              <a:rPr lang="en-US"/>
              <a:t>©2018 Your Company. All Rights Reserved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9600" y="6235412"/>
            <a:ext cx="812800" cy="486833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rIns="0" rtlCol="0" anchor="ctr"/>
          <a:lstStyle>
            <a:lvl1pPr algn="ctr">
              <a:defRPr lang="en-US" sz="2133" spc="400" smtClean="0">
                <a:solidFill>
                  <a:schemeClr val="bg1"/>
                </a:solidFill>
                <a:latin typeface="Bebas Neue Bold" panose="020B0606020202050201" pitchFamily="34" charset="0"/>
              </a:defRPr>
            </a:lvl1pPr>
          </a:lstStyle>
          <a:p>
            <a:fld id="{9D955F5F-96B5-4123-A0BF-F5126ED548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26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9" r:id="rId2"/>
    <p:sldLayoutId id="2147483650" r:id="rId3"/>
    <p:sldLayoutId id="2147483723" r:id="rId4"/>
    <p:sldLayoutId id="2147483722" r:id="rId5"/>
    <p:sldLayoutId id="2147483704" r:id="rId6"/>
    <p:sldLayoutId id="2147483707" r:id="rId7"/>
    <p:sldLayoutId id="2147483710" r:id="rId8"/>
    <p:sldLayoutId id="2147483681" r:id="rId9"/>
    <p:sldLayoutId id="2147483694" r:id="rId10"/>
    <p:sldLayoutId id="2147483679" r:id="rId11"/>
    <p:sldLayoutId id="2147483711" r:id="rId12"/>
    <p:sldLayoutId id="2147483680" r:id="rId13"/>
    <p:sldLayoutId id="2147483693" r:id="rId14"/>
    <p:sldLayoutId id="2147483712" r:id="rId15"/>
    <p:sldLayoutId id="2147483713" r:id="rId16"/>
    <p:sldLayoutId id="2147483701" r:id="rId17"/>
    <p:sldLayoutId id="2147483660" r:id="rId18"/>
    <p:sldLayoutId id="2147483676" r:id="rId19"/>
    <p:sldLayoutId id="2147483716" r:id="rId20"/>
    <p:sldLayoutId id="2147483706" r:id="rId21"/>
    <p:sldLayoutId id="2147483705" r:id="rId22"/>
    <p:sldLayoutId id="2147483703" r:id="rId23"/>
    <p:sldLayoutId id="2147483714" r:id="rId24"/>
    <p:sldLayoutId id="2147483699" r:id="rId25"/>
    <p:sldLayoutId id="2147483674" r:id="rId26"/>
    <p:sldLayoutId id="2147483678" r:id="rId27"/>
    <p:sldLayoutId id="2147483700" r:id="rId28"/>
    <p:sldLayoutId id="2147483715" r:id="rId29"/>
    <p:sldLayoutId id="2147483661" r:id="rId30"/>
    <p:sldLayoutId id="2147483682" r:id="rId31"/>
    <p:sldLayoutId id="2147483684" r:id="rId32"/>
    <p:sldLayoutId id="2147483688" r:id="rId33"/>
    <p:sldLayoutId id="2147483697" r:id="rId34"/>
    <p:sldLayoutId id="2147483689" r:id="rId35"/>
    <p:sldLayoutId id="2147483685" r:id="rId36"/>
    <p:sldLayoutId id="2147483687" r:id="rId37"/>
    <p:sldLayoutId id="2147483691" r:id="rId38"/>
    <p:sldLayoutId id="2147483692" r:id="rId39"/>
    <p:sldLayoutId id="2147483686" r:id="rId40"/>
    <p:sldLayoutId id="2147483690" r:id="rId41"/>
    <p:sldLayoutId id="2147483683" r:id="rId42"/>
    <p:sldLayoutId id="2147483667" r:id="rId43"/>
    <p:sldLayoutId id="2147483666" r:id="rId44"/>
    <p:sldLayoutId id="2147483702" r:id="rId45"/>
    <p:sldLayoutId id="2147483677" r:id="rId46"/>
    <p:sldLayoutId id="2147483670" r:id="rId47"/>
    <p:sldLayoutId id="2147483671" r:id="rId48"/>
    <p:sldLayoutId id="2147483673" r:id="rId49"/>
    <p:sldLayoutId id="2147483662" r:id="rId50"/>
    <p:sldLayoutId id="2147483664" r:id="rId51"/>
    <p:sldLayoutId id="2147483672" r:id="rId52"/>
    <p:sldLayoutId id="2147483665" r:id="rId53"/>
    <p:sldLayoutId id="2147483663" r:id="rId54"/>
    <p:sldLayoutId id="2147483739" r:id="rId55"/>
    <p:sldLayoutId id="2147483668" r:id="rId56"/>
    <p:sldLayoutId id="2147483696" r:id="rId57"/>
    <p:sldLayoutId id="2147483698" r:id="rId58"/>
    <p:sldLayoutId id="2147483740" r:id="rId59"/>
  </p:sldLayoutIdLst>
  <p:hf hdr="0"/>
  <p:txStyles>
    <p:titleStyle>
      <a:lvl1pPr algn="ctr" defTabSz="1219170" rtl="0" eaLnBrk="1" latinLnBrk="0" hangingPunct="1">
        <a:spcBef>
          <a:spcPct val="0"/>
        </a:spcBef>
        <a:buNone/>
        <a:defRPr lang="en-US" sz="5867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lang="en-US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vanade.com/-/media/asset/thinking/avanade-trendlines-exec-summary-pdf.pdf?la=en-GB&amp;vs=3&amp;hash=D50889F008C9D052C04CD30946719779" TargetMode="External"/><Relationship Id="rId1" Type="http://schemas.openxmlformats.org/officeDocument/2006/relationships/slideLayout" Target="../slideLayouts/slideLayout4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7D539-D711-4A29-B08A-A3DCD4C38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Responsible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47611-EA1F-4792-BA71-0EC05D5D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6000" y="5168682"/>
            <a:ext cx="8534400" cy="498598"/>
          </a:xfrm>
        </p:spPr>
        <p:txBody>
          <a:bodyPr/>
          <a:lstStyle/>
          <a:p>
            <a:r>
              <a:rPr lang="en-GB" dirty="0"/>
              <a:t>Bill Matthews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884F6-2457-9475-53F3-D4552E729B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Opportunities and Challenges for Testers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ADE87CE9-2D85-A632-1EF5-64574A95EAF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309625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ED83ECC-52E0-C2A7-B9C0-071BC4DF1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role of </a:t>
            </a:r>
            <a:r>
              <a:rPr lang="en-GB" dirty="0">
                <a:solidFill>
                  <a:schemeClr val="accent1"/>
                </a:solidFill>
              </a:rPr>
              <a:t>Testing</a:t>
            </a:r>
            <a:r>
              <a:rPr lang="en-GB" dirty="0"/>
              <a:t> in Responsible AI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981D872-B72F-0586-EA5D-E24CF9E435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26549" y="1271946"/>
            <a:ext cx="10871200" cy="558800"/>
          </a:xfrm>
        </p:spPr>
        <p:txBody>
          <a:bodyPr/>
          <a:lstStyle/>
          <a:p>
            <a:r>
              <a:rPr lang="en-GB" dirty="0"/>
              <a:t>Where </a:t>
            </a:r>
            <a:r>
              <a:rPr lang="en-GB" dirty="0">
                <a:solidFill>
                  <a:schemeClr val="accent3"/>
                </a:solidFill>
              </a:rPr>
              <a:t>(should) </a:t>
            </a:r>
            <a:r>
              <a:rPr lang="en-GB" dirty="0"/>
              <a:t>testing occur to Support Responsible AI?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60FF09-4B5F-413F-B1BC-1C3863F0A1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04133A0-C193-2F37-87DC-81EBE9C5F088}"/>
              </a:ext>
            </a:extLst>
          </p:cNvPr>
          <p:cNvGrpSpPr/>
          <p:nvPr/>
        </p:nvGrpSpPr>
        <p:grpSpPr>
          <a:xfrm>
            <a:off x="726549" y="1988840"/>
            <a:ext cx="10281646" cy="3329650"/>
            <a:chOff x="728413" y="2780928"/>
            <a:chExt cx="10281646" cy="332965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CA33F2CE-7CB4-D3BD-5719-7FAEB9F0415A}"/>
                </a:ext>
              </a:extLst>
            </p:cNvPr>
            <p:cNvGrpSpPr/>
            <p:nvPr/>
          </p:nvGrpSpPr>
          <p:grpSpPr>
            <a:xfrm>
              <a:off x="728413" y="3278667"/>
              <a:ext cx="10281646" cy="2831911"/>
              <a:chOff x="806269" y="2594074"/>
              <a:chExt cx="10588296" cy="3090660"/>
            </a:xfrm>
          </p:grpSpPr>
          <p:sp>
            <p:nvSpPr>
              <p:cNvPr id="73" name="Freeform 94">
                <a:extLst>
                  <a:ext uri="{FF2B5EF4-FFF2-40B4-BE49-F238E27FC236}">
                    <a16:creationId xmlns:a16="http://schemas.microsoft.com/office/drawing/2014/main" id="{6664A32B-A27D-938A-FB1E-42C6FA9A8E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16565" y="2819854"/>
                <a:ext cx="1978000" cy="2579323"/>
              </a:xfrm>
              <a:custGeom>
                <a:avLst/>
                <a:gdLst>
                  <a:gd name="T0" fmla="*/ 2752 w 2794"/>
                  <a:gd name="T1" fmla="*/ 3089 h 3411"/>
                  <a:gd name="T2" fmla="*/ 2752 w 2794"/>
                  <a:gd name="T3" fmla="*/ 3089 h 3411"/>
                  <a:gd name="T4" fmla="*/ 2471 w 2794"/>
                  <a:gd name="T5" fmla="*/ 3370 h 3411"/>
                  <a:gd name="T6" fmla="*/ 321 w 2794"/>
                  <a:gd name="T7" fmla="*/ 3370 h 3411"/>
                  <a:gd name="T8" fmla="*/ 321 w 2794"/>
                  <a:gd name="T9" fmla="*/ 3370 h 3411"/>
                  <a:gd name="T10" fmla="*/ 41 w 2794"/>
                  <a:gd name="T11" fmla="*/ 3089 h 3411"/>
                  <a:gd name="T12" fmla="*/ 41 w 2794"/>
                  <a:gd name="T13" fmla="*/ 935 h 3411"/>
                  <a:gd name="T14" fmla="*/ 2752 w 2794"/>
                  <a:gd name="T15" fmla="*/ 935 h 3411"/>
                  <a:gd name="T16" fmla="*/ 2752 w 2794"/>
                  <a:gd name="T17" fmla="*/ 3089 h 3411"/>
                  <a:gd name="T18" fmla="*/ 2471 w 2794"/>
                  <a:gd name="T19" fmla="*/ 0 h 3411"/>
                  <a:gd name="T20" fmla="*/ 1725 w 2794"/>
                  <a:gd name="T21" fmla="*/ 0 h 3411"/>
                  <a:gd name="T22" fmla="*/ 1725 w 2794"/>
                  <a:gd name="T23" fmla="*/ 0 h 3411"/>
                  <a:gd name="T24" fmla="*/ 1396 w 2794"/>
                  <a:gd name="T25" fmla="*/ 239 h 3411"/>
                  <a:gd name="T26" fmla="*/ 1396 w 2794"/>
                  <a:gd name="T27" fmla="*/ 239 h 3411"/>
                  <a:gd name="T28" fmla="*/ 1067 w 2794"/>
                  <a:gd name="T29" fmla="*/ 0 h 3411"/>
                  <a:gd name="T30" fmla="*/ 321 w 2794"/>
                  <a:gd name="T31" fmla="*/ 0 h 3411"/>
                  <a:gd name="T32" fmla="*/ 321 w 2794"/>
                  <a:gd name="T33" fmla="*/ 0 h 3411"/>
                  <a:gd name="T34" fmla="*/ 0 w 2794"/>
                  <a:gd name="T35" fmla="*/ 321 h 3411"/>
                  <a:gd name="T36" fmla="*/ 0 w 2794"/>
                  <a:gd name="T37" fmla="*/ 3089 h 3411"/>
                  <a:gd name="T38" fmla="*/ 0 w 2794"/>
                  <a:gd name="T39" fmla="*/ 3089 h 3411"/>
                  <a:gd name="T40" fmla="*/ 321 w 2794"/>
                  <a:gd name="T41" fmla="*/ 3410 h 3411"/>
                  <a:gd name="T42" fmla="*/ 2471 w 2794"/>
                  <a:gd name="T43" fmla="*/ 3410 h 3411"/>
                  <a:gd name="T44" fmla="*/ 2471 w 2794"/>
                  <a:gd name="T45" fmla="*/ 3410 h 3411"/>
                  <a:gd name="T46" fmla="*/ 2793 w 2794"/>
                  <a:gd name="T47" fmla="*/ 3089 h 3411"/>
                  <a:gd name="T48" fmla="*/ 2793 w 2794"/>
                  <a:gd name="T49" fmla="*/ 321 h 3411"/>
                  <a:gd name="T50" fmla="*/ 2793 w 2794"/>
                  <a:gd name="T51" fmla="*/ 321 h 3411"/>
                  <a:gd name="T52" fmla="*/ 2471 w 2794"/>
                  <a:gd name="T5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4" h="3411">
                    <a:moveTo>
                      <a:pt x="2752" y="3089"/>
                    </a:moveTo>
                    <a:lnTo>
                      <a:pt x="2752" y="3089"/>
                    </a:lnTo>
                    <a:cubicBezTo>
                      <a:pt x="2752" y="3244"/>
                      <a:pt x="2626" y="3370"/>
                      <a:pt x="2471" y="3370"/>
                    </a:cubicBezTo>
                    <a:lnTo>
                      <a:pt x="321" y="3370"/>
                    </a:lnTo>
                    <a:lnTo>
                      <a:pt x="321" y="3370"/>
                    </a:lnTo>
                    <a:cubicBezTo>
                      <a:pt x="167" y="3370"/>
                      <a:pt x="41" y="3244"/>
                      <a:pt x="41" y="3089"/>
                    </a:cubicBezTo>
                    <a:lnTo>
                      <a:pt x="41" y="935"/>
                    </a:lnTo>
                    <a:lnTo>
                      <a:pt x="2752" y="935"/>
                    </a:lnTo>
                    <a:lnTo>
                      <a:pt x="2752" y="3089"/>
                    </a:lnTo>
                    <a:close/>
                    <a:moveTo>
                      <a:pt x="2471" y="0"/>
                    </a:moveTo>
                    <a:lnTo>
                      <a:pt x="1725" y="0"/>
                    </a:lnTo>
                    <a:lnTo>
                      <a:pt x="1725" y="0"/>
                    </a:lnTo>
                    <a:cubicBezTo>
                      <a:pt x="1680" y="139"/>
                      <a:pt x="1550" y="239"/>
                      <a:pt x="1396" y="239"/>
                    </a:cubicBezTo>
                    <a:lnTo>
                      <a:pt x="1396" y="239"/>
                    </a:lnTo>
                    <a:cubicBezTo>
                      <a:pt x="1242" y="239"/>
                      <a:pt x="1112" y="139"/>
                      <a:pt x="1067" y="0"/>
                    </a:cubicBezTo>
                    <a:lnTo>
                      <a:pt x="321" y="0"/>
                    </a:ln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lnTo>
                      <a:pt x="0" y="3089"/>
                    </a:lnTo>
                    <a:lnTo>
                      <a:pt x="0" y="3089"/>
                    </a:lnTo>
                    <a:cubicBezTo>
                      <a:pt x="0" y="3266"/>
                      <a:pt x="144" y="3410"/>
                      <a:pt x="321" y="3410"/>
                    </a:cubicBezTo>
                    <a:lnTo>
                      <a:pt x="2471" y="3410"/>
                    </a:lnTo>
                    <a:lnTo>
                      <a:pt x="2471" y="3410"/>
                    </a:lnTo>
                    <a:cubicBezTo>
                      <a:pt x="2648" y="3410"/>
                      <a:pt x="2793" y="3266"/>
                      <a:pt x="2793" y="3089"/>
                    </a:cubicBezTo>
                    <a:lnTo>
                      <a:pt x="2793" y="321"/>
                    </a:lnTo>
                    <a:lnTo>
                      <a:pt x="2793" y="321"/>
                    </a:lnTo>
                    <a:cubicBezTo>
                      <a:pt x="2793" y="145"/>
                      <a:pt x="2648" y="0"/>
                      <a:pt x="24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4" name="Freeform 95">
                <a:extLst>
                  <a:ext uri="{FF2B5EF4-FFF2-40B4-BE49-F238E27FC236}">
                    <a16:creationId xmlns:a16="http://schemas.microsoft.com/office/drawing/2014/main" id="{BAE07C9A-F93A-FEDA-E163-080B4F4E9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66083" y="2819854"/>
                <a:ext cx="1978000" cy="2579323"/>
              </a:xfrm>
              <a:custGeom>
                <a:avLst/>
                <a:gdLst>
                  <a:gd name="T0" fmla="*/ 2752 w 2794"/>
                  <a:gd name="T1" fmla="*/ 3089 h 3411"/>
                  <a:gd name="T2" fmla="*/ 2752 w 2794"/>
                  <a:gd name="T3" fmla="*/ 3089 h 3411"/>
                  <a:gd name="T4" fmla="*/ 2472 w 2794"/>
                  <a:gd name="T5" fmla="*/ 3370 h 3411"/>
                  <a:gd name="T6" fmla="*/ 322 w 2794"/>
                  <a:gd name="T7" fmla="*/ 3370 h 3411"/>
                  <a:gd name="T8" fmla="*/ 322 w 2794"/>
                  <a:gd name="T9" fmla="*/ 3370 h 3411"/>
                  <a:gd name="T10" fmla="*/ 41 w 2794"/>
                  <a:gd name="T11" fmla="*/ 3089 h 3411"/>
                  <a:gd name="T12" fmla="*/ 41 w 2794"/>
                  <a:gd name="T13" fmla="*/ 935 h 3411"/>
                  <a:gd name="T14" fmla="*/ 2752 w 2794"/>
                  <a:gd name="T15" fmla="*/ 935 h 3411"/>
                  <a:gd name="T16" fmla="*/ 2752 w 2794"/>
                  <a:gd name="T17" fmla="*/ 3089 h 3411"/>
                  <a:gd name="T18" fmla="*/ 2472 w 2794"/>
                  <a:gd name="T19" fmla="*/ 0 h 3411"/>
                  <a:gd name="T20" fmla="*/ 1726 w 2794"/>
                  <a:gd name="T21" fmla="*/ 0 h 3411"/>
                  <a:gd name="T22" fmla="*/ 1726 w 2794"/>
                  <a:gd name="T23" fmla="*/ 0 h 3411"/>
                  <a:gd name="T24" fmla="*/ 1397 w 2794"/>
                  <a:gd name="T25" fmla="*/ 239 h 3411"/>
                  <a:gd name="T26" fmla="*/ 1397 w 2794"/>
                  <a:gd name="T27" fmla="*/ 239 h 3411"/>
                  <a:gd name="T28" fmla="*/ 1067 w 2794"/>
                  <a:gd name="T29" fmla="*/ 0 h 3411"/>
                  <a:gd name="T30" fmla="*/ 322 w 2794"/>
                  <a:gd name="T31" fmla="*/ 0 h 3411"/>
                  <a:gd name="T32" fmla="*/ 322 w 2794"/>
                  <a:gd name="T33" fmla="*/ 0 h 3411"/>
                  <a:gd name="T34" fmla="*/ 0 w 2794"/>
                  <a:gd name="T35" fmla="*/ 321 h 3411"/>
                  <a:gd name="T36" fmla="*/ 0 w 2794"/>
                  <a:gd name="T37" fmla="*/ 3089 h 3411"/>
                  <a:gd name="T38" fmla="*/ 0 w 2794"/>
                  <a:gd name="T39" fmla="*/ 3089 h 3411"/>
                  <a:gd name="T40" fmla="*/ 322 w 2794"/>
                  <a:gd name="T41" fmla="*/ 3410 h 3411"/>
                  <a:gd name="T42" fmla="*/ 2472 w 2794"/>
                  <a:gd name="T43" fmla="*/ 3410 h 3411"/>
                  <a:gd name="T44" fmla="*/ 2472 w 2794"/>
                  <a:gd name="T45" fmla="*/ 3410 h 3411"/>
                  <a:gd name="T46" fmla="*/ 2793 w 2794"/>
                  <a:gd name="T47" fmla="*/ 3089 h 3411"/>
                  <a:gd name="T48" fmla="*/ 2793 w 2794"/>
                  <a:gd name="T49" fmla="*/ 321 h 3411"/>
                  <a:gd name="T50" fmla="*/ 2793 w 2794"/>
                  <a:gd name="T51" fmla="*/ 321 h 3411"/>
                  <a:gd name="T52" fmla="*/ 2472 w 2794"/>
                  <a:gd name="T5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4" h="3411">
                    <a:moveTo>
                      <a:pt x="2752" y="3089"/>
                    </a:moveTo>
                    <a:lnTo>
                      <a:pt x="2752" y="3089"/>
                    </a:lnTo>
                    <a:cubicBezTo>
                      <a:pt x="2752" y="3244"/>
                      <a:pt x="2626" y="3370"/>
                      <a:pt x="2472" y="3370"/>
                    </a:cubicBezTo>
                    <a:lnTo>
                      <a:pt x="322" y="3370"/>
                    </a:lnTo>
                    <a:lnTo>
                      <a:pt x="322" y="3370"/>
                    </a:lnTo>
                    <a:cubicBezTo>
                      <a:pt x="167" y="3370"/>
                      <a:pt x="41" y="3244"/>
                      <a:pt x="41" y="3089"/>
                    </a:cubicBezTo>
                    <a:lnTo>
                      <a:pt x="41" y="935"/>
                    </a:lnTo>
                    <a:lnTo>
                      <a:pt x="2752" y="935"/>
                    </a:lnTo>
                    <a:lnTo>
                      <a:pt x="2752" y="3089"/>
                    </a:lnTo>
                    <a:close/>
                    <a:moveTo>
                      <a:pt x="2472" y="0"/>
                    </a:moveTo>
                    <a:lnTo>
                      <a:pt x="1726" y="0"/>
                    </a:lnTo>
                    <a:lnTo>
                      <a:pt x="1726" y="0"/>
                    </a:lnTo>
                    <a:cubicBezTo>
                      <a:pt x="1681" y="139"/>
                      <a:pt x="1551" y="239"/>
                      <a:pt x="1397" y="239"/>
                    </a:cubicBezTo>
                    <a:lnTo>
                      <a:pt x="1397" y="239"/>
                    </a:lnTo>
                    <a:cubicBezTo>
                      <a:pt x="1243" y="239"/>
                      <a:pt x="1113" y="139"/>
                      <a:pt x="1067" y="0"/>
                    </a:cubicBezTo>
                    <a:lnTo>
                      <a:pt x="322" y="0"/>
                    </a:lnTo>
                    <a:lnTo>
                      <a:pt x="322" y="0"/>
                    </a:lnTo>
                    <a:cubicBezTo>
                      <a:pt x="145" y="0"/>
                      <a:pt x="0" y="145"/>
                      <a:pt x="0" y="321"/>
                    </a:cubicBezTo>
                    <a:lnTo>
                      <a:pt x="0" y="3089"/>
                    </a:lnTo>
                    <a:lnTo>
                      <a:pt x="0" y="3089"/>
                    </a:lnTo>
                    <a:cubicBezTo>
                      <a:pt x="0" y="3266"/>
                      <a:pt x="145" y="3410"/>
                      <a:pt x="322" y="3410"/>
                    </a:cubicBezTo>
                    <a:lnTo>
                      <a:pt x="2472" y="3410"/>
                    </a:lnTo>
                    <a:lnTo>
                      <a:pt x="2472" y="3410"/>
                    </a:lnTo>
                    <a:cubicBezTo>
                      <a:pt x="2649" y="3410"/>
                      <a:pt x="2793" y="3266"/>
                      <a:pt x="2793" y="3089"/>
                    </a:cubicBezTo>
                    <a:lnTo>
                      <a:pt x="2793" y="321"/>
                    </a:lnTo>
                    <a:lnTo>
                      <a:pt x="2793" y="321"/>
                    </a:lnTo>
                    <a:cubicBezTo>
                      <a:pt x="2793" y="145"/>
                      <a:pt x="2649" y="0"/>
                      <a:pt x="24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5" name="Freeform 96">
                <a:extLst>
                  <a:ext uri="{FF2B5EF4-FFF2-40B4-BE49-F238E27FC236}">
                    <a16:creationId xmlns:a16="http://schemas.microsoft.com/office/drawing/2014/main" id="{B2BFBAD7-4595-F088-3FE9-5A7DEA8FBD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56978" y="2594074"/>
                <a:ext cx="381760" cy="381760"/>
              </a:xfrm>
              <a:custGeom>
                <a:avLst/>
                <a:gdLst>
                  <a:gd name="T0" fmla="*/ 306 w 612"/>
                  <a:gd name="T1" fmla="*/ 0 h 611"/>
                  <a:gd name="T2" fmla="*/ 306 w 612"/>
                  <a:gd name="T3" fmla="*/ 0 h 611"/>
                  <a:gd name="T4" fmla="*/ 0 w 612"/>
                  <a:gd name="T5" fmla="*/ 305 h 611"/>
                  <a:gd name="T6" fmla="*/ 0 w 612"/>
                  <a:gd name="T7" fmla="*/ 305 h 611"/>
                  <a:gd name="T8" fmla="*/ 306 w 612"/>
                  <a:gd name="T9" fmla="*/ 610 h 611"/>
                  <a:gd name="T10" fmla="*/ 306 w 612"/>
                  <a:gd name="T11" fmla="*/ 610 h 611"/>
                  <a:gd name="T12" fmla="*/ 611 w 612"/>
                  <a:gd name="T13" fmla="*/ 305 h 611"/>
                  <a:gd name="T14" fmla="*/ 611 w 612"/>
                  <a:gd name="T15" fmla="*/ 305 h 611"/>
                  <a:gd name="T16" fmla="*/ 306 w 612"/>
                  <a:gd name="T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2" h="611">
                    <a:moveTo>
                      <a:pt x="306" y="0"/>
                    </a:moveTo>
                    <a:lnTo>
                      <a:pt x="306" y="0"/>
                    </a:lnTo>
                    <a:cubicBezTo>
                      <a:pt x="137" y="0"/>
                      <a:pt x="0" y="136"/>
                      <a:pt x="0" y="305"/>
                    </a:cubicBezTo>
                    <a:lnTo>
                      <a:pt x="0" y="305"/>
                    </a:lnTo>
                    <a:cubicBezTo>
                      <a:pt x="0" y="474"/>
                      <a:pt x="137" y="610"/>
                      <a:pt x="306" y="610"/>
                    </a:cubicBezTo>
                    <a:lnTo>
                      <a:pt x="306" y="610"/>
                    </a:lnTo>
                    <a:cubicBezTo>
                      <a:pt x="474" y="610"/>
                      <a:pt x="611" y="474"/>
                      <a:pt x="611" y="305"/>
                    </a:cubicBezTo>
                    <a:lnTo>
                      <a:pt x="611" y="305"/>
                    </a:lnTo>
                    <a:cubicBezTo>
                      <a:pt x="611" y="136"/>
                      <a:pt x="474" y="0"/>
                      <a:pt x="30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6" name="Freeform 97">
                <a:extLst>
                  <a:ext uri="{FF2B5EF4-FFF2-40B4-BE49-F238E27FC236}">
                    <a16:creationId xmlns:a16="http://schemas.microsoft.com/office/drawing/2014/main" id="{D5C50DEA-6E0F-58C2-7F2E-7F240CE852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2365" y="2819855"/>
                <a:ext cx="1974882" cy="2579324"/>
              </a:xfrm>
              <a:custGeom>
                <a:avLst/>
                <a:gdLst>
                  <a:gd name="T0" fmla="*/ 2751 w 2793"/>
                  <a:gd name="T1" fmla="*/ 3089 h 3411"/>
                  <a:gd name="T2" fmla="*/ 2751 w 2793"/>
                  <a:gd name="T3" fmla="*/ 3089 h 3411"/>
                  <a:gd name="T4" fmla="*/ 2471 w 2793"/>
                  <a:gd name="T5" fmla="*/ 3370 h 3411"/>
                  <a:gd name="T6" fmla="*/ 321 w 2793"/>
                  <a:gd name="T7" fmla="*/ 3370 h 3411"/>
                  <a:gd name="T8" fmla="*/ 321 w 2793"/>
                  <a:gd name="T9" fmla="*/ 3370 h 3411"/>
                  <a:gd name="T10" fmla="*/ 41 w 2793"/>
                  <a:gd name="T11" fmla="*/ 3089 h 3411"/>
                  <a:gd name="T12" fmla="*/ 41 w 2793"/>
                  <a:gd name="T13" fmla="*/ 935 h 3411"/>
                  <a:gd name="T14" fmla="*/ 2751 w 2793"/>
                  <a:gd name="T15" fmla="*/ 935 h 3411"/>
                  <a:gd name="T16" fmla="*/ 2751 w 2793"/>
                  <a:gd name="T17" fmla="*/ 3089 h 3411"/>
                  <a:gd name="T18" fmla="*/ 2471 w 2793"/>
                  <a:gd name="T19" fmla="*/ 0 h 3411"/>
                  <a:gd name="T20" fmla="*/ 1725 w 2793"/>
                  <a:gd name="T21" fmla="*/ 0 h 3411"/>
                  <a:gd name="T22" fmla="*/ 1725 w 2793"/>
                  <a:gd name="T23" fmla="*/ 0 h 3411"/>
                  <a:gd name="T24" fmla="*/ 1396 w 2793"/>
                  <a:gd name="T25" fmla="*/ 239 h 3411"/>
                  <a:gd name="T26" fmla="*/ 1396 w 2793"/>
                  <a:gd name="T27" fmla="*/ 239 h 3411"/>
                  <a:gd name="T28" fmla="*/ 1067 w 2793"/>
                  <a:gd name="T29" fmla="*/ 0 h 3411"/>
                  <a:gd name="T30" fmla="*/ 321 w 2793"/>
                  <a:gd name="T31" fmla="*/ 0 h 3411"/>
                  <a:gd name="T32" fmla="*/ 321 w 2793"/>
                  <a:gd name="T33" fmla="*/ 0 h 3411"/>
                  <a:gd name="T34" fmla="*/ 0 w 2793"/>
                  <a:gd name="T35" fmla="*/ 321 h 3411"/>
                  <a:gd name="T36" fmla="*/ 0 w 2793"/>
                  <a:gd name="T37" fmla="*/ 3089 h 3411"/>
                  <a:gd name="T38" fmla="*/ 0 w 2793"/>
                  <a:gd name="T39" fmla="*/ 3089 h 3411"/>
                  <a:gd name="T40" fmla="*/ 321 w 2793"/>
                  <a:gd name="T41" fmla="*/ 3410 h 3411"/>
                  <a:gd name="T42" fmla="*/ 2471 w 2793"/>
                  <a:gd name="T43" fmla="*/ 3410 h 3411"/>
                  <a:gd name="T44" fmla="*/ 2471 w 2793"/>
                  <a:gd name="T45" fmla="*/ 3410 h 3411"/>
                  <a:gd name="T46" fmla="*/ 2792 w 2793"/>
                  <a:gd name="T47" fmla="*/ 3089 h 3411"/>
                  <a:gd name="T48" fmla="*/ 2792 w 2793"/>
                  <a:gd name="T49" fmla="*/ 321 h 3411"/>
                  <a:gd name="T50" fmla="*/ 2792 w 2793"/>
                  <a:gd name="T51" fmla="*/ 321 h 3411"/>
                  <a:gd name="T52" fmla="*/ 2471 w 2793"/>
                  <a:gd name="T5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3" h="3411">
                    <a:moveTo>
                      <a:pt x="2751" y="3089"/>
                    </a:moveTo>
                    <a:lnTo>
                      <a:pt x="2751" y="3089"/>
                    </a:lnTo>
                    <a:cubicBezTo>
                      <a:pt x="2751" y="3244"/>
                      <a:pt x="2625" y="3370"/>
                      <a:pt x="2471" y="3370"/>
                    </a:cubicBezTo>
                    <a:lnTo>
                      <a:pt x="321" y="3370"/>
                    </a:lnTo>
                    <a:lnTo>
                      <a:pt x="321" y="3370"/>
                    </a:lnTo>
                    <a:cubicBezTo>
                      <a:pt x="167" y="3370"/>
                      <a:pt x="41" y="3244"/>
                      <a:pt x="41" y="3089"/>
                    </a:cubicBezTo>
                    <a:lnTo>
                      <a:pt x="41" y="935"/>
                    </a:lnTo>
                    <a:lnTo>
                      <a:pt x="2751" y="935"/>
                    </a:lnTo>
                    <a:lnTo>
                      <a:pt x="2751" y="3089"/>
                    </a:lnTo>
                    <a:close/>
                    <a:moveTo>
                      <a:pt x="2471" y="0"/>
                    </a:moveTo>
                    <a:lnTo>
                      <a:pt x="1725" y="0"/>
                    </a:lnTo>
                    <a:lnTo>
                      <a:pt x="1725" y="0"/>
                    </a:lnTo>
                    <a:cubicBezTo>
                      <a:pt x="1680" y="139"/>
                      <a:pt x="1550" y="239"/>
                      <a:pt x="1396" y="239"/>
                    </a:cubicBezTo>
                    <a:lnTo>
                      <a:pt x="1396" y="239"/>
                    </a:lnTo>
                    <a:cubicBezTo>
                      <a:pt x="1242" y="239"/>
                      <a:pt x="1112" y="139"/>
                      <a:pt x="1067" y="0"/>
                    </a:cubicBezTo>
                    <a:lnTo>
                      <a:pt x="321" y="0"/>
                    </a:lnTo>
                    <a:lnTo>
                      <a:pt x="321" y="0"/>
                    </a:lnTo>
                    <a:cubicBezTo>
                      <a:pt x="144" y="0"/>
                      <a:pt x="0" y="145"/>
                      <a:pt x="0" y="321"/>
                    </a:cubicBezTo>
                    <a:lnTo>
                      <a:pt x="0" y="3089"/>
                    </a:lnTo>
                    <a:lnTo>
                      <a:pt x="0" y="3089"/>
                    </a:lnTo>
                    <a:cubicBezTo>
                      <a:pt x="0" y="3266"/>
                      <a:pt x="144" y="3410"/>
                      <a:pt x="321" y="3410"/>
                    </a:cubicBezTo>
                    <a:lnTo>
                      <a:pt x="2471" y="3410"/>
                    </a:lnTo>
                    <a:lnTo>
                      <a:pt x="2471" y="3410"/>
                    </a:lnTo>
                    <a:cubicBezTo>
                      <a:pt x="2648" y="3410"/>
                      <a:pt x="2792" y="3266"/>
                      <a:pt x="2792" y="3089"/>
                    </a:cubicBezTo>
                    <a:lnTo>
                      <a:pt x="2792" y="321"/>
                    </a:lnTo>
                    <a:lnTo>
                      <a:pt x="2792" y="321"/>
                    </a:lnTo>
                    <a:cubicBezTo>
                      <a:pt x="2792" y="145"/>
                      <a:pt x="2648" y="0"/>
                      <a:pt x="247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7" name="Freeform 98">
                <a:extLst>
                  <a:ext uri="{FF2B5EF4-FFF2-40B4-BE49-F238E27FC236}">
                    <a16:creationId xmlns:a16="http://schemas.microsoft.com/office/drawing/2014/main" id="{3B138109-45F6-54AD-B49D-1E85008685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12852" y="2819854"/>
                <a:ext cx="1974881" cy="2579323"/>
              </a:xfrm>
              <a:custGeom>
                <a:avLst/>
                <a:gdLst>
                  <a:gd name="T0" fmla="*/ 2751 w 2793"/>
                  <a:gd name="T1" fmla="*/ 3089 h 3411"/>
                  <a:gd name="T2" fmla="*/ 2751 w 2793"/>
                  <a:gd name="T3" fmla="*/ 3089 h 3411"/>
                  <a:gd name="T4" fmla="*/ 2470 w 2793"/>
                  <a:gd name="T5" fmla="*/ 3370 h 3411"/>
                  <a:gd name="T6" fmla="*/ 322 w 2793"/>
                  <a:gd name="T7" fmla="*/ 3370 h 3411"/>
                  <a:gd name="T8" fmla="*/ 322 w 2793"/>
                  <a:gd name="T9" fmla="*/ 3370 h 3411"/>
                  <a:gd name="T10" fmla="*/ 41 w 2793"/>
                  <a:gd name="T11" fmla="*/ 3089 h 3411"/>
                  <a:gd name="T12" fmla="*/ 41 w 2793"/>
                  <a:gd name="T13" fmla="*/ 935 h 3411"/>
                  <a:gd name="T14" fmla="*/ 2751 w 2793"/>
                  <a:gd name="T15" fmla="*/ 935 h 3411"/>
                  <a:gd name="T16" fmla="*/ 2751 w 2793"/>
                  <a:gd name="T17" fmla="*/ 3089 h 3411"/>
                  <a:gd name="T18" fmla="*/ 2470 w 2793"/>
                  <a:gd name="T19" fmla="*/ 0 h 3411"/>
                  <a:gd name="T20" fmla="*/ 1725 w 2793"/>
                  <a:gd name="T21" fmla="*/ 0 h 3411"/>
                  <a:gd name="T22" fmla="*/ 1725 w 2793"/>
                  <a:gd name="T23" fmla="*/ 0 h 3411"/>
                  <a:gd name="T24" fmla="*/ 1396 w 2793"/>
                  <a:gd name="T25" fmla="*/ 239 h 3411"/>
                  <a:gd name="T26" fmla="*/ 1396 w 2793"/>
                  <a:gd name="T27" fmla="*/ 239 h 3411"/>
                  <a:gd name="T28" fmla="*/ 1067 w 2793"/>
                  <a:gd name="T29" fmla="*/ 0 h 3411"/>
                  <a:gd name="T30" fmla="*/ 322 w 2793"/>
                  <a:gd name="T31" fmla="*/ 0 h 3411"/>
                  <a:gd name="T32" fmla="*/ 322 w 2793"/>
                  <a:gd name="T33" fmla="*/ 0 h 3411"/>
                  <a:gd name="T34" fmla="*/ 0 w 2793"/>
                  <a:gd name="T35" fmla="*/ 321 h 3411"/>
                  <a:gd name="T36" fmla="*/ 0 w 2793"/>
                  <a:gd name="T37" fmla="*/ 3089 h 3411"/>
                  <a:gd name="T38" fmla="*/ 0 w 2793"/>
                  <a:gd name="T39" fmla="*/ 3089 h 3411"/>
                  <a:gd name="T40" fmla="*/ 322 w 2793"/>
                  <a:gd name="T41" fmla="*/ 3410 h 3411"/>
                  <a:gd name="T42" fmla="*/ 2470 w 2793"/>
                  <a:gd name="T43" fmla="*/ 3410 h 3411"/>
                  <a:gd name="T44" fmla="*/ 2470 w 2793"/>
                  <a:gd name="T45" fmla="*/ 3410 h 3411"/>
                  <a:gd name="T46" fmla="*/ 2792 w 2793"/>
                  <a:gd name="T47" fmla="*/ 3089 h 3411"/>
                  <a:gd name="T48" fmla="*/ 2792 w 2793"/>
                  <a:gd name="T49" fmla="*/ 321 h 3411"/>
                  <a:gd name="T50" fmla="*/ 2792 w 2793"/>
                  <a:gd name="T51" fmla="*/ 321 h 3411"/>
                  <a:gd name="T52" fmla="*/ 2470 w 2793"/>
                  <a:gd name="T5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3" h="3411">
                    <a:moveTo>
                      <a:pt x="2751" y="3089"/>
                    </a:moveTo>
                    <a:lnTo>
                      <a:pt x="2751" y="3089"/>
                    </a:lnTo>
                    <a:cubicBezTo>
                      <a:pt x="2751" y="3244"/>
                      <a:pt x="2625" y="3370"/>
                      <a:pt x="2470" y="3370"/>
                    </a:cubicBezTo>
                    <a:lnTo>
                      <a:pt x="322" y="3370"/>
                    </a:lnTo>
                    <a:lnTo>
                      <a:pt x="322" y="3370"/>
                    </a:lnTo>
                    <a:cubicBezTo>
                      <a:pt x="167" y="3370"/>
                      <a:pt x="41" y="3244"/>
                      <a:pt x="41" y="3089"/>
                    </a:cubicBezTo>
                    <a:lnTo>
                      <a:pt x="41" y="935"/>
                    </a:lnTo>
                    <a:lnTo>
                      <a:pt x="2751" y="935"/>
                    </a:lnTo>
                    <a:lnTo>
                      <a:pt x="2751" y="3089"/>
                    </a:lnTo>
                    <a:close/>
                    <a:moveTo>
                      <a:pt x="2470" y="0"/>
                    </a:moveTo>
                    <a:lnTo>
                      <a:pt x="1725" y="0"/>
                    </a:lnTo>
                    <a:lnTo>
                      <a:pt x="1725" y="0"/>
                    </a:lnTo>
                    <a:cubicBezTo>
                      <a:pt x="1679" y="139"/>
                      <a:pt x="1549" y="239"/>
                      <a:pt x="1396" y="239"/>
                    </a:cubicBezTo>
                    <a:lnTo>
                      <a:pt x="1396" y="239"/>
                    </a:lnTo>
                    <a:cubicBezTo>
                      <a:pt x="1242" y="239"/>
                      <a:pt x="1112" y="139"/>
                      <a:pt x="1067" y="0"/>
                    </a:cubicBezTo>
                    <a:lnTo>
                      <a:pt x="322" y="0"/>
                    </a:lnTo>
                    <a:lnTo>
                      <a:pt x="322" y="0"/>
                    </a:lnTo>
                    <a:cubicBezTo>
                      <a:pt x="144" y="0"/>
                      <a:pt x="0" y="145"/>
                      <a:pt x="0" y="321"/>
                    </a:cubicBezTo>
                    <a:lnTo>
                      <a:pt x="0" y="3089"/>
                    </a:lnTo>
                    <a:lnTo>
                      <a:pt x="0" y="3089"/>
                    </a:lnTo>
                    <a:cubicBezTo>
                      <a:pt x="0" y="3266"/>
                      <a:pt x="144" y="3410"/>
                      <a:pt x="322" y="3410"/>
                    </a:cubicBezTo>
                    <a:lnTo>
                      <a:pt x="2470" y="3410"/>
                    </a:lnTo>
                    <a:lnTo>
                      <a:pt x="2470" y="3410"/>
                    </a:lnTo>
                    <a:cubicBezTo>
                      <a:pt x="2648" y="3410"/>
                      <a:pt x="2792" y="3266"/>
                      <a:pt x="2792" y="3089"/>
                    </a:cubicBezTo>
                    <a:lnTo>
                      <a:pt x="2792" y="321"/>
                    </a:lnTo>
                    <a:lnTo>
                      <a:pt x="2792" y="321"/>
                    </a:lnTo>
                    <a:cubicBezTo>
                      <a:pt x="2792" y="145"/>
                      <a:pt x="2648" y="0"/>
                      <a:pt x="24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8" name="Freeform 99">
                <a:extLst>
                  <a:ext uri="{FF2B5EF4-FFF2-40B4-BE49-F238E27FC236}">
                    <a16:creationId xmlns:a16="http://schemas.microsoft.com/office/drawing/2014/main" id="{72CA1C67-439B-D719-D7E1-78F9D26A2D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135" y="2819854"/>
                <a:ext cx="1978000" cy="2579325"/>
              </a:xfrm>
              <a:custGeom>
                <a:avLst/>
                <a:gdLst>
                  <a:gd name="T0" fmla="*/ 2752 w 2794"/>
                  <a:gd name="T1" fmla="*/ 3089 h 3411"/>
                  <a:gd name="T2" fmla="*/ 2752 w 2794"/>
                  <a:gd name="T3" fmla="*/ 3089 h 3411"/>
                  <a:gd name="T4" fmla="*/ 2471 w 2794"/>
                  <a:gd name="T5" fmla="*/ 3370 h 3411"/>
                  <a:gd name="T6" fmla="*/ 322 w 2794"/>
                  <a:gd name="T7" fmla="*/ 3370 h 3411"/>
                  <a:gd name="T8" fmla="*/ 322 w 2794"/>
                  <a:gd name="T9" fmla="*/ 3370 h 3411"/>
                  <a:gd name="T10" fmla="*/ 41 w 2794"/>
                  <a:gd name="T11" fmla="*/ 3089 h 3411"/>
                  <a:gd name="T12" fmla="*/ 41 w 2794"/>
                  <a:gd name="T13" fmla="*/ 935 h 3411"/>
                  <a:gd name="T14" fmla="*/ 2752 w 2794"/>
                  <a:gd name="T15" fmla="*/ 935 h 3411"/>
                  <a:gd name="T16" fmla="*/ 2752 w 2794"/>
                  <a:gd name="T17" fmla="*/ 3089 h 3411"/>
                  <a:gd name="T18" fmla="*/ 2471 w 2794"/>
                  <a:gd name="T19" fmla="*/ 0 h 3411"/>
                  <a:gd name="T20" fmla="*/ 1726 w 2794"/>
                  <a:gd name="T21" fmla="*/ 0 h 3411"/>
                  <a:gd name="T22" fmla="*/ 1726 w 2794"/>
                  <a:gd name="T23" fmla="*/ 0 h 3411"/>
                  <a:gd name="T24" fmla="*/ 1396 w 2794"/>
                  <a:gd name="T25" fmla="*/ 239 h 3411"/>
                  <a:gd name="T26" fmla="*/ 1396 w 2794"/>
                  <a:gd name="T27" fmla="*/ 239 h 3411"/>
                  <a:gd name="T28" fmla="*/ 1067 w 2794"/>
                  <a:gd name="T29" fmla="*/ 0 h 3411"/>
                  <a:gd name="T30" fmla="*/ 322 w 2794"/>
                  <a:gd name="T31" fmla="*/ 0 h 3411"/>
                  <a:gd name="T32" fmla="*/ 322 w 2794"/>
                  <a:gd name="T33" fmla="*/ 0 h 3411"/>
                  <a:gd name="T34" fmla="*/ 0 w 2794"/>
                  <a:gd name="T35" fmla="*/ 321 h 3411"/>
                  <a:gd name="T36" fmla="*/ 0 w 2794"/>
                  <a:gd name="T37" fmla="*/ 3089 h 3411"/>
                  <a:gd name="T38" fmla="*/ 0 w 2794"/>
                  <a:gd name="T39" fmla="*/ 3089 h 3411"/>
                  <a:gd name="T40" fmla="*/ 322 w 2794"/>
                  <a:gd name="T41" fmla="*/ 3410 h 3411"/>
                  <a:gd name="T42" fmla="*/ 2471 w 2794"/>
                  <a:gd name="T43" fmla="*/ 3410 h 3411"/>
                  <a:gd name="T44" fmla="*/ 2471 w 2794"/>
                  <a:gd name="T45" fmla="*/ 3410 h 3411"/>
                  <a:gd name="T46" fmla="*/ 2793 w 2794"/>
                  <a:gd name="T47" fmla="*/ 3089 h 3411"/>
                  <a:gd name="T48" fmla="*/ 2793 w 2794"/>
                  <a:gd name="T49" fmla="*/ 321 h 3411"/>
                  <a:gd name="T50" fmla="*/ 2793 w 2794"/>
                  <a:gd name="T51" fmla="*/ 321 h 3411"/>
                  <a:gd name="T52" fmla="*/ 2471 w 2794"/>
                  <a:gd name="T53" fmla="*/ 0 h 3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94" h="3411">
                    <a:moveTo>
                      <a:pt x="2752" y="3089"/>
                    </a:moveTo>
                    <a:lnTo>
                      <a:pt x="2752" y="3089"/>
                    </a:lnTo>
                    <a:cubicBezTo>
                      <a:pt x="2752" y="3244"/>
                      <a:pt x="2626" y="3370"/>
                      <a:pt x="2471" y="3370"/>
                    </a:cubicBezTo>
                    <a:lnTo>
                      <a:pt x="322" y="3370"/>
                    </a:lnTo>
                    <a:lnTo>
                      <a:pt x="322" y="3370"/>
                    </a:lnTo>
                    <a:cubicBezTo>
                      <a:pt x="167" y="3370"/>
                      <a:pt x="41" y="3244"/>
                      <a:pt x="41" y="3089"/>
                    </a:cubicBezTo>
                    <a:lnTo>
                      <a:pt x="41" y="935"/>
                    </a:lnTo>
                    <a:lnTo>
                      <a:pt x="2752" y="935"/>
                    </a:lnTo>
                    <a:lnTo>
                      <a:pt x="2752" y="3089"/>
                    </a:lnTo>
                    <a:close/>
                    <a:moveTo>
                      <a:pt x="2471" y="0"/>
                    </a:moveTo>
                    <a:lnTo>
                      <a:pt x="1726" y="0"/>
                    </a:lnTo>
                    <a:lnTo>
                      <a:pt x="1726" y="0"/>
                    </a:lnTo>
                    <a:cubicBezTo>
                      <a:pt x="1681" y="139"/>
                      <a:pt x="1550" y="239"/>
                      <a:pt x="1396" y="239"/>
                    </a:cubicBezTo>
                    <a:lnTo>
                      <a:pt x="1396" y="239"/>
                    </a:lnTo>
                    <a:cubicBezTo>
                      <a:pt x="1243" y="239"/>
                      <a:pt x="1113" y="139"/>
                      <a:pt x="1067" y="0"/>
                    </a:cubicBezTo>
                    <a:lnTo>
                      <a:pt x="322" y="0"/>
                    </a:lnTo>
                    <a:lnTo>
                      <a:pt x="322" y="0"/>
                    </a:lnTo>
                    <a:cubicBezTo>
                      <a:pt x="144" y="0"/>
                      <a:pt x="0" y="145"/>
                      <a:pt x="0" y="321"/>
                    </a:cubicBezTo>
                    <a:lnTo>
                      <a:pt x="0" y="3089"/>
                    </a:lnTo>
                    <a:lnTo>
                      <a:pt x="0" y="3089"/>
                    </a:lnTo>
                    <a:cubicBezTo>
                      <a:pt x="0" y="3266"/>
                      <a:pt x="144" y="3410"/>
                      <a:pt x="322" y="3410"/>
                    </a:cubicBezTo>
                    <a:lnTo>
                      <a:pt x="2471" y="3410"/>
                    </a:lnTo>
                    <a:lnTo>
                      <a:pt x="2471" y="3410"/>
                    </a:lnTo>
                    <a:cubicBezTo>
                      <a:pt x="2649" y="3410"/>
                      <a:pt x="2793" y="3266"/>
                      <a:pt x="2793" y="3089"/>
                    </a:cubicBezTo>
                    <a:lnTo>
                      <a:pt x="2793" y="321"/>
                    </a:lnTo>
                    <a:lnTo>
                      <a:pt x="2793" y="321"/>
                    </a:lnTo>
                    <a:cubicBezTo>
                      <a:pt x="2793" y="145"/>
                      <a:pt x="2649" y="0"/>
                      <a:pt x="24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79" name="Freeform 538">
                <a:extLst>
                  <a:ext uri="{FF2B5EF4-FFF2-40B4-BE49-F238E27FC236}">
                    <a16:creationId xmlns:a16="http://schemas.microsoft.com/office/drawing/2014/main" id="{B6026A0F-0B12-229E-2378-D49E89AEC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02778" y="2594074"/>
                <a:ext cx="381760" cy="381760"/>
              </a:xfrm>
              <a:custGeom>
                <a:avLst/>
                <a:gdLst>
                  <a:gd name="T0" fmla="*/ 305 w 612"/>
                  <a:gd name="T1" fmla="*/ 0 h 611"/>
                  <a:gd name="T2" fmla="*/ 305 w 612"/>
                  <a:gd name="T3" fmla="*/ 0 h 611"/>
                  <a:gd name="T4" fmla="*/ 0 w 612"/>
                  <a:gd name="T5" fmla="*/ 305 h 611"/>
                  <a:gd name="T6" fmla="*/ 0 w 612"/>
                  <a:gd name="T7" fmla="*/ 305 h 611"/>
                  <a:gd name="T8" fmla="*/ 305 w 612"/>
                  <a:gd name="T9" fmla="*/ 610 h 611"/>
                  <a:gd name="T10" fmla="*/ 305 w 612"/>
                  <a:gd name="T11" fmla="*/ 610 h 611"/>
                  <a:gd name="T12" fmla="*/ 611 w 612"/>
                  <a:gd name="T13" fmla="*/ 305 h 611"/>
                  <a:gd name="T14" fmla="*/ 611 w 612"/>
                  <a:gd name="T15" fmla="*/ 305 h 611"/>
                  <a:gd name="T16" fmla="*/ 305 w 612"/>
                  <a:gd name="T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2" h="611">
                    <a:moveTo>
                      <a:pt x="305" y="0"/>
                    </a:moveTo>
                    <a:lnTo>
                      <a:pt x="305" y="0"/>
                    </a:lnTo>
                    <a:cubicBezTo>
                      <a:pt x="137" y="0"/>
                      <a:pt x="0" y="136"/>
                      <a:pt x="0" y="305"/>
                    </a:cubicBezTo>
                    <a:lnTo>
                      <a:pt x="0" y="305"/>
                    </a:lnTo>
                    <a:cubicBezTo>
                      <a:pt x="0" y="474"/>
                      <a:pt x="137" y="610"/>
                      <a:pt x="305" y="610"/>
                    </a:cubicBezTo>
                    <a:lnTo>
                      <a:pt x="305" y="610"/>
                    </a:lnTo>
                    <a:cubicBezTo>
                      <a:pt x="474" y="610"/>
                      <a:pt x="611" y="474"/>
                      <a:pt x="611" y="305"/>
                    </a:cubicBezTo>
                    <a:lnTo>
                      <a:pt x="611" y="305"/>
                    </a:lnTo>
                    <a:cubicBezTo>
                      <a:pt x="611" y="136"/>
                      <a:pt x="474" y="0"/>
                      <a:pt x="305" y="0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80" name="Freeform 540">
                <a:extLst>
                  <a:ext uri="{FF2B5EF4-FFF2-40B4-BE49-F238E27FC236}">
                    <a16:creationId xmlns:a16="http://schemas.microsoft.com/office/drawing/2014/main" id="{B55D7214-B064-7388-F1BA-BBE3F1963E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3264" y="2594074"/>
                <a:ext cx="381758" cy="381760"/>
              </a:xfrm>
              <a:custGeom>
                <a:avLst/>
                <a:gdLst>
                  <a:gd name="T0" fmla="*/ 305 w 611"/>
                  <a:gd name="T1" fmla="*/ 0 h 611"/>
                  <a:gd name="T2" fmla="*/ 305 w 611"/>
                  <a:gd name="T3" fmla="*/ 0 h 611"/>
                  <a:gd name="T4" fmla="*/ 0 w 611"/>
                  <a:gd name="T5" fmla="*/ 305 h 611"/>
                  <a:gd name="T6" fmla="*/ 0 w 611"/>
                  <a:gd name="T7" fmla="*/ 305 h 611"/>
                  <a:gd name="T8" fmla="*/ 305 w 611"/>
                  <a:gd name="T9" fmla="*/ 610 h 611"/>
                  <a:gd name="T10" fmla="*/ 305 w 611"/>
                  <a:gd name="T11" fmla="*/ 610 h 611"/>
                  <a:gd name="T12" fmla="*/ 610 w 611"/>
                  <a:gd name="T13" fmla="*/ 305 h 611"/>
                  <a:gd name="T14" fmla="*/ 610 w 611"/>
                  <a:gd name="T15" fmla="*/ 305 h 611"/>
                  <a:gd name="T16" fmla="*/ 305 w 611"/>
                  <a:gd name="T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1">
                    <a:moveTo>
                      <a:pt x="305" y="0"/>
                    </a:moveTo>
                    <a:lnTo>
                      <a:pt x="305" y="0"/>
                    </a:lnTo>
                    <a:cubicBezTo>
                      <a:pt x="136" y="0"/>
                      <a:pt x="0" y="136"/>
                      <a:pt x="0" y="305"/>
                    </a:cubicBezTo>
                    <a:lnTo>
                      <a:pt x="0" y="305"/>
                    </a:lnTo>
                    <a:cubicBezTo>
                      <a:pt x="0" y="474"/>
                      <a:pt x="136" y="610"/>
                      <a:pt x="305" y="610"/>
                    </a:cubicBezTo>
                    <a:lnTo>
                      <a:pt x="305" y="610"/>
                    </a:lnTo>
                    <a:cubicBezTo>
                      <a:pt x="474" y="610"/>
                      <a:pt x="610" y="474"/>
                      <a:pt x="610" y="305"/>
                    </a:cubicBezTo>
                    <a:lnTo>
                      <a:pt x="610" y="305"/>
                    </a:lnTo>
                    <a:cubicBezTo>
                      <a:pt x="610" y="136"/>
                      <a:pt x="474" y="0"/>
                      <a:pt x="305" y="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81" name="Freeform 542">
                <a:extLst>
                  <a:ext uri="{FF2B5EF4-FFF2-40B4-BE49-F238E27FC236}">
                    <a16:creationId xmlns:a16="http://schemas.microsoft.com/office/drawing/2014/main" id="{AB45E9DF-1D4B-F698-F0B2-6D0D6B4AF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6494" y="2594074"/>
                <a:ext cx="381758" cy="381760"/>
              </a:xfrm>
              <a:custGeom>
                <a:avLst/>
                <a:gdLst>
                  <a:gd name="T0" fmla="*/ 305 w 611"/>
                  <a:gd name="T1" fmla="*/ 0 h 611"/>
                  <a:gd name="T2" fmla="*/ 305 w 611"/>
                  <a:gd name="T3" fmla="*/ 0 h 611"/>
                  <a:gd name="T4" fmla="*/ 0 w 611"/>
                  <a:gd name="T5" fmla="*/ 305 h 611"/>
                  <a:gd name="T6" fmla="*/ 0 w 611"/>
                  <a:gd name="T7" fmla="*/ 305 h 611"/>
                  <a:gd name="T8" fmla="*/ 305 w 611"/>
                  <a:gd name="T9" fmla="*/ 610 h 611"/>
                  <a:gd name="T10" fmla="*/ 305 w 611"/>
                  <a:gd name="T11" fmla="*/ 610 h 611"/>
                  <a:gd name="T12" fmla="*/ 610 w 611"/>
                  <a:gd name="T13" fmla="*/ 305 h 611"/>
                  <a:gd name="T14" fmla="*/ 610 w 611"/>
                  <a:gd name="T15" fmla="*/ 305 h 611"/>
                  <a:gd name="T16" fmla="*/ 305 w 611"/>
                  <a:gd name="T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1" h="611">
                    <a:moveTo>
                      <a:pt x="305" y="0"/>
                    </a:moveTo>
                    <a:lnTo>
                      <a:pt x="305" y="0"/>
                    </a:lnTo>
                    <a:cubicBezTo>
                      <a:pt x="136" y="0"/>
                      <a:pt x="0" y="136"/>
                      <a:pt x="0" y="305"/>
                    </a:cubicBezTo>
                    <a:lnTo>
                      <a:pt x="0" y="305"/>
                    </a:lnTo>
                    <a:cubicBezTo>
                      <a:pt x="0" y="474"/>
                      <a:pt x="136" y="610"/>
                      <a:pt x="305" y="610"/>
                    </a:cubicBezTo>
                    <a:lnTo>
                      <a:pt x="305" y="610"/>
                    </a:lnTo>
                    <a:cubicBezTo>
                      <a:pt x="473" y="610"/>
                      <a:pt x="610" y="474"/>
                      <a:pt x="610" y="305"/>
                    </a:cubicBezTo>
                    <a:lnTo>
                      <a:pt x="610" y="305"/>
                    </a:lnTo>
                    <a:cubicBezTo>
                      <a:pt x="610" y="136"/>
                      <a:pt x="473" y="0"/>
                      <a:pt x="305" y="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82" name="Freeform 545">
                <a:extLst>
                  <a:ext uri="{FF2B5EF4-FFF2-40B4-BE49-F238E27FC236}">
                    <a16:creationId xmlns:a16="http://schemas.microsoft.com/office/drawing/2014/main" id="{93FB5DA2-F95E-C8BD-6170-66F9EA8B8F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210209" y="2594074"/>
                <a:ext cx="381760" cy="381760"/>
              </a:xfrm>
              <a:custGeom>
                <a:avLst/>
                <a:gdLst>
                  <a:gd name="T0" fmla="*/ 305 w 612"/>
                  <a:gd name="T1" fmla="*/ 0 h 611"/>
                  <a:gd name="T2" fmla="*/ 305 w 612"/>
                  <a:gd name="T3" fmla="*/ 0 h 611"/>
                  <a:gd name="T4" fmla="*/ 0 w 612"/>
                  <a:gd name="T5" fmla="*/ 305 h 611"/>
                  <a:gd name="T6" fmla="*/ 0 w 612"/>
                  <a:gd name="T7" fmla="*/ 305 h 611"/>
                  <a:gd name="T8" fmla="*/ 305 w 612"/>
                  <a:gd name="T9" fmla="*/ 610 h 611"/>
                  <a:gd name="T10" fmla="*/ 305 w 612"/>
                  <a:gd name="T11" fmla="*/ 610 h 611"/>
                  <a:gd name="T12" fmla="*/ 611 w 612"/>
                  <a:gd name="T13" fmla="*/ 305 h 611"/>
                  <a:gd name="T14" fmla="*/ 611 w 612"/>
                  <a:gd name="T15" fmla="*/ 305 h 611"/>
                  <a:gd name="T16" fmla="*/ 305 w 612"/>
                  <a:gd name="T17" fmla="*/ 0 h 6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12" h="611">
                    <a:moveTo>
                      <a:pt x="305" y="0"/>
                    </a:moveTo>
                    <a:lnTo>
                      <a:pt x="305" y="0"/>
                    </a:lnTo>
                    <a:cubicBezTo>
                      <a:pt x="136" y="0"/>
                      <a:pt x="0" y="136"/>
                      <a:pt x="0" y="305"/>
                    </a:cubicBezTo>
                    <a:lnTo>
                      <a:pt x="0" y="305"/>
                    </a:lnTo>
                    <a:cubicBezTo>
                      <a:pt x="0" y="474"/>
                      <a:pt x="136" y="610"/>
                      <a:pt x="305" y="610"/>
                    </a:cubicBezTo>
                    <a:lnTo>
                      <a:pt x="305" y="610"/>
                    </a:lnTo>
                    <a:cubicBezTo>
                      <a:pt x="474" y="610"/>
                      <a:pt x="611" y="474"/>
                      <a:pt x="611" y="305"/>
                    </a:cubicBezTo>
                    <a:lnTo>
                      <a:pt x="611" y="305"/>
                    </a:lnTo>
                    <a:cubicBezTo>
                      <a:pt x="611" y="136"/>
                      <a:pt x="474" y="0"/>
                      <a:pt x="305" y="0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pPr defTabSz="914217"/>
                <a:endParaRPr lang="en-US" sz="1800" dirty="0">
                  <a:solidFill>
                    <a:srgbClr val="747993"/>
                  </a:solidFill>
                  <a:latin typeface="DM Sans" pitchFamily="2" charset="77"/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4B33B9D3-4DB8-5C91-6064-612D708DA313}"/>
                  </a:ext>
                </a:extLst>
              </p:cNvPr>
              <p:cNvSpPr txBox="1"/>
              <p:nvPr/>
            </p:nvSpPr>
            <p:spPr>
              <a:xfrm>
                <a:off x="946976" y="3579564"/>
                <a:ext cx="1713192" cy="184925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Collecting data for training models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Transforming the data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Data Storage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Construct Data Pipelines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A6DAF76-70CA-6F75-7A11-77104D29BB98}"/>
                  </a:ext>
                </a:extLst>
              </p:cNvPr>
              <p:cNvSpPr txBox="1"/>
              <p:nvPr/>
            </p:nvSpPr>
            <p:spPr>
              <a:xfrm>
                <a:off x="806269" y="2905259"/>
                <a:ext cx="1974882" cy="425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Data Collection</a:t>
                </a:r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53A64B5-C04F-FACF-944B-0FF41A625DC2}"/>
                  </a:ext>
                </a:extLst>
              </p:cNvPr>
              <p:cNvSpPr txBox="1"/>
              <p:nvPr/>
            </p:nvSpPr>
            <p:spPr>
              <a:xfrm>
                <a:off x="1619480" y="2594632"/>
                <a:ext cx="344646" cy="40370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A</a:t>
                </a:r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4A4913C-E2C0-0018-C33B-08DA49D00A28}"/>
                  </a:ext>
                </a:extLst>
              </p:cNvPr>
              <p:cNvSpPr txBox="1"/>
              <p:nvPr/>
            </p:nvSpPr>
            <p:spPr>
              <a:xfrm>
                <a:off x="3098095" y="3579564"/>
                <a:ext cx="1865003" cy="2105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Model Training</a:t>
                </a:r>
              </a:p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Model Chaining</a:t>
                </a:r>
              </a:p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Building Re/Training Pipelines</a:t>
                </a:r>
              </a:p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Building Inference Pipelines</a:t>
                </a:r>
              </a:p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Packaging Models</a:t>
                </a:r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99E16B2-91BF-FD12-11A8-B9712AF7A43A}"/>
                  </a:ext>
                </a:extLst>
              </p:cNvPr>
              <p:cNvSpPr txBox="1"/>
              <p:nvPr/>
            </p:nvSpPr>
            <p:spPr>
              <a:xfrm>
                <a:off x="2890153" y="2875619"/>
                <a:ext cx="1884319" cy="425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Model Building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300004B9-213E-EA38-26A2-0C99E5DA25B5}"/>
                  </a:ext>
                </a:extLst>
              </p:cNvPr>
              <p:cNvSpPr txBox="1"/>
              <p:nvPr/>
            </p:nvSpPr>
            <p:spPr>
              <a:xfrm>
                <a:off x="3781471" y="2612482"/>
                <a:ext cx="328616" cy="3699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B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3584DAF-FF35-FBCD-4183-2E688A7EEC07}"/>
                  </a:ext>
                </a:extLst>
              </p:cNvPr>
              <p:cNvSpPr txBox="1"/>
              <p:nvPr/>
            </p:nvSpPr>
            <p:spPr>
              <a:xfrm>
                <a:off x="5247574" y="3579564"/>
                <a:ext cx="1889112" cy="84555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Integrate Model(s) with applications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39E253D-5E84-3102-45D8-A910E537D320}"/>
                  </a:ext>
                </a:extLst>
              </p:cNvPr>
              <p:cNvSpPr txBox="1"/>
              <p:nvPr/>
            </p:nvSpPr>
            <p:spPr>
              <a:xfrm>
                <a:off x="5375384" y="2927162"/>
                <a:ext cx="1437858" cy="403707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Integration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573849D0-973A-C9F2-A024-3A289E299382}"/>
                  </a:ext>
                </a:extLst>
              </p:cNvPr>
              <p:cNvSpPr txBox="1"/>
              <p:nvPr/>
            </p:nvSpPr>
            <p:spPr>
              <a:xfrm>
                <a:off x="5918928" y="2612482"/>
                <a:ext cx="352661" cy="3699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C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5C8AB83-BDD0-C1AF-53B8-C43EE94D81BA}"/>
                  </a:ext>
                </a:extLst>
              </p:cNvPr>
              <p:cNvSpPr txBox="1"/>
              <p:nvPr/>
            </p:nvSpPr>
            <p:spPr>
              <a:xfrm>
                <a:off x="7398960" y="3579564"/>
                <a:ext cx="1870574" cy="16013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Building Deployment Pipelines</a:t>
                </a:r>
              </a:p>
              <a:p>
                <a:pPr marL="285750" indent="-2857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300" spc="-15" dirty="0">
                    <a:solidFill>
                      <a:srgbClr val="747993"/>
                    </a:solidFill>
                    <a:latin typeface="DM Sans" pitchFamily="2" charset="77"/>
                  </a:rPr>
                  <a:t>Deployment to inference infrastructure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3F9CE5D9-5F5B-0425-CB83-8762237C60B3}"/>
                  </a:ext>
                </a:extLst>
              </p:cNvPr>
              <p:cNvSpPr txBox="1"/>
              <p:nvPr/>
            </p:nvSpPr>
            <p:spPr>
              <a:xfrm>
                <a:off x="7433322" y="2905259"/>
                <a:ext cx="1624750" cy="425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Deployment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C3581F0-D95C-B99E-F811-D04122B097B9}"/>
                  </a:ext>
                </a:extLst>
              </p:cNvPr>
              <p:cNvSpPr txBox="1"/>
              <p:nvPr/>
            </p:nvSpPr>
            <p:spPr>
              <a:xfrm>
                <a:off x="8072567" y="2612482"/>
                <a:ext cx="346249" cy="3699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D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E8A0A0C-2605-88CE-B995-A1AEB32A42F8}"/>
                  </a:ext>
                </a:extLst>
              </p:cNvPr>
              <p:cNvSpPr txBox="1"/>
              <p:nvPr/>
            </p:nvSpPr>
            <p:spPr>
              <a:xfrm>
                <a:off x="9552166" y="3579564"/>
                <a:ext cx="1695368" cy="159733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Monitor Data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Monitor Models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Monitor Infrastructure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Monitor KPIs</a:t>
                </a:r>
              </a:p>
              <a:p>
                <a:pPr marL="171450" indent="-171450" defTabSz="914217">
                  <a:lnSpc>
                    <a:spcPts val="1800"/>
                  </a:lnSpc>
                  <a:buFont typeface="Wingdings" panose="05000000000000000000" pitchFamily="2" charset="2"/>
                  <a:buChar char="Ø"/>
                </a:pPr>
                <a:r>
                  <a:rPr lang="en-US" sz="1200" spc="-15" dirty="0">
                    <a:solidFill>
                      <a:srgbClr val="747993"/>
                    </a:solidFill>
                    <a:latin typeface="DM Sans" pitchFamily="2" charset="77"/>
                  </a:rPr>
                  <a:t>Event Triggers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FAB043E-ED2E-AC3A-89F8-0ECB643D282B}"/>
                  </a:ext>
                </a:extLst>
              </p:cNvPr>
              <p:cNvSpPr txBox="1"/>
              <p:nvPr/>
            </p:nvSpPr>
            <p:spPr>
              <a:xfrm>
                <a:off x="9674461" y="2905259"/>
                <a:ext cx="1441267" cy="425610"/>
              </a:xfrm>
              <a:prstGeom prst="rect">
                <a:avLst/>
              </a:prstGeom>
              <a:noFill/>
            </p:spPr>
            <p:txBody>
              <a:bodyPr wrap="none" rtlCol="0" anchor="b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Monitoring</a:t>
                </a:r>
              </a:p>
            </p:txBody>
          </p: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30DBA786-4C82-C549-A79B-7F3C5D63A8F6}"/>
                  </a:ext>
                </a:extLst>
              </p:cNvPr>
              <p:cNvSpPr txBox="1"/>
              <p:nvPr/>
            </p:nvSpPr>
            <p:spPr>
              <a:xfrm>
                <a:off x="10245024" y="2612482"/>
                <a:ext cx="315792" cy="36990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 defTabSz="914217">
                  <a:lnSpc>
                    <a:spcPts val="2160"/>
                  </a:lnSpc>
                </a:pPr>
                <a:r>
                  <a:rPr lang="en-US" sz="1800" b="1" spc="-15" dirty="0">
                    <a:solidFill>
                      <a:srgbClr val="FFFFFF"/>
                    </a:solidFill>
                    <a:latin typeface="DM Sans" pitchFamily="2" charset="77"/>
                  </a:rPr>
                  <a:t>E</a:t>
                </a:r>
              </a:p>
            </p:txBody>
          </p:sp>
        </p:grp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29D7E781-FA48-FFDA-1FD4-C76194D1E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505" y="2780928"/>
              <a:ext cx="8421000" cy="389978"/>
            </a:xfrm>
            <a:custGeom>
              <a:avLst/>
              <a:gdLst>
                <a:gd name="connsiteX0" fmla="*/ 16587980 w 16609380"/>
                <a:gd name="connsiteY0" fmla="*/ 758025 h 971008"/>
                <a:gd name="connsiteX1" fmla="*/ 16609380 w 16609380"/>
                <a:gd name="connsiteY1" fmla="*/ 913559 h 971008"/>
                <a:gd name="connsiteX2" fmla="*/ 16571616 w 16609380"/>
                <a:gd name="connsiteY2" fmla="*/ 916068 h 971008"/>
                <a:gd name="connsiteX3" fmla="*/ 16550214 w 16609380"/>
                <a:gd name="connsiteY3" fmla="*/ 766805 h 971008"/>
                <a:gd name="connsiteX4" fmla="*/ 210587 w 16609380"/>
                <a:gd name="connsiteY4" fmla="*/ 549293 h 971008"/>
                <a:gd name="connsiteX5" fmla="*/ 245918 w 16609380"/>
                <a:gd name="connsiteY5" fmla="*/ 565288 h 971008"/>
                <a:gd name="connsiteX6" fmla="*/ 211279 w 16609380"/>
                <a:gd name="connsiteY6" fmla="*/ 650510 h 971008"/>
                <a:gd name="connsiteX7" fmla="*/ 372290 w 16609380"/>
                <a:gd name="connsiteY7" fmla="*/ 677412 h 971008"/>
                <a:gd name="connsiteX8" fmla="*/ 131541 w 16609380"/>
                <a:gd name="connsiteY8" fmla="*/ 971008 h 971008"/>
                <a:gd name="connsiteX9" fmla="*/ 0 w 16609380"/>
                <a:gd name="connsiteY9" fmla="*/ 615209 h 971008"/>
                <a:gd name="connsiteX10" fmla="*/ 172882 w 16609380"/>
                <a:gd name="connsiteY10" fmla="*/ 644093 h 971008"/>
                <a:gd name="connsiteX11" fmla="*/ 16474308 w 16609380"/>
                <a:gd name="connsiteY11" fmla="*/ 472392 h 971008"/>
                <a:gd name="connsiteX12" fmla="*/ 16543466 w 16609380"/>
                <a:gd name="connsiteY12" fmla="*/ 612439 h 971008"/>
                <a:gd name="connsiteX13" fmla="*/ 16507000 w 16609380"/>
                <a:gd name="connsiteY13" fmla="*/ 624944 h 971008"/>
                <a:gd name="connsiteX14" fmla="*/ 16440356 w 16609380"/>
                <a:gd name="connsiteY14" fmla="*/ 492399 h 971008"/>
                <a:gd name="connsiteX15" fmla="*/ 383482 w 16609380"/>
                <a:gd name="connsiteY15" fmla="*/ 296618 h 971008"/>
                <a:gd name="connsiteX16" fmla="*/ 410737 w 16609380"/>
                <a:gd name="connsiteY16" fmla="*/ 322697 h 971008"/>
                <a:gd name="connsiteX17" fmla="*/ 316600 w 16609380"/>
                <a:gd name="connsiteY17" fmla="*/ 438192 h 971008"/>
                <a:gd name="connsiteX18" fmla="*/ 285633 w 16609380"/>
                <a:gd name="connsiteY18" fmla="*/ 415838 h 971008"/>
                <a:gd name="connsiteX19" fmla="*/ 383482 w 16609380"/>
                <a:gd name="connsiteY19" fmla="*/ 296618 h 971008"/>
                <a:gd name="connsiteX20" fmla="*/ 16272518 w 16609380"/>
                <a:gd name="connsiteY20" fmla="*/ 236198 h 971008"/>
                <a:gd name="connsiteX21" fmla="*/ 16378714 w 16609380"/>
                <a:gd name="connsiteY21" fmla="*/ 347063 h 971008"/>
                <a:gd name="connsiteX22" fmla="*/ 16350640 w 16609380"/>
                <a:gd name="connsiteY22" fmla="*/ 372260 h 971008"/>
                <a:gd name="connsiteX23" fmla="*/ 16248106 w 16609380"/>
                <a:gd name="connsiteY23" fmla="*/ 265174 h 971008"/>
                <a:gd name="connsiteX24" fmla="*/ 629789 w 16609380"/>
                <a:gd name="connsiteY24" fmla="*/ 109859 h 971008"/>
                <a:gd name="connsiteX25" fmla="*/ 646942 w 16609380"/>
                <a:gd name="connsiteY25" fmla="*/ 144589 h 971008"/>
                <a:gd name="connsiteX26" fmla="*/ 521921 w 16609380"/>
                <a:gd name="connsiteY26" fmla="*/ 223972 h 971008"/>
                <a:gd name="connsiteX27" fmla="*/ 499856 w 16609380"/>
                <a:gd name="connsiteY27" fmla="*/ 192963 h 971008"/>
                <a:gd name="connsiteX28" fmla="*/ 629789 w 16609380"/>
                <a:gd name="connsiteY28" fmla="*/ 109859 h 971008"/>
                <a:gd name="connsiteX29" fmla="*/ 16009184 w 16609380"/>
                <a:gd name="connsiteY29" fmla="*/ 71410 h 971008"/>
                <a:gd name="connsiteX30" fmla="*/ 16147982 w 16609380"/>
                <a:gd name="connsiteY30" fmla="*/ 142228 h 971008"/>
                <a:gd name="connsiteX31" fmla="*/ 16127974 w 16609380"/>
                <a:gd name="connsiteY31" fmla="*/ 174531 h 971008"/>
                <a:gd name="connsiteX32" fmla="*/ 15995430 w 16609380"/>
                <a:gd name="connsiteY32" fmla="*/ 106198 h 971008"/>
                <a:gd name="connsiteX33" fmla="*/ 926279 w 16609380"/>
                <a:gd name="connsiteY33" fmla="*/ 10986 h 971008"/>
                <a:gd name="connsiteX34" fmla="*/ 932546 w 16609380"/>
                <a:gd name="connsiteY34" fmla="*/ 49436 h 971008"/>
                <a:gd name="connsiteX35" fmla="*/ 787046 w 16609380"/>
                <a:gd name="connsiteY35" fmla="*/ 86605 h 971008"/>
                <a:gd name="connsiteX36" fmla="*/ 774503 w 16609380"/>
                <a:gd name="connsiteY36" fmla="*/ 49436 h 971008"/>
                <a:gd name="connsiteX37" fmla="*/ 926279 w 16609380"/>
                <a:gd name="connsiteY37" fmla="*/ 10986 h 971008"/>
                <a:gd name="connsiteX38" fmla="*/ 15708066 w 16609380"/>
                <a:gd name="connsiteY38" fmla="*/ 5495 h 971008"/>
                <a:gd name="connsiteX39" fmla="*/ 15862346 w 16609380"/>
                <a:gd name="connsiteY39" fmla="*/ 28923 h 971008"/>
                <a:gd name="connsiteX40" fmla="*/ 15853566 w 16609380"/>
                <a:gd name="connsiteY40" fmla="*/ 64683 h 971008"/>
                <a:gd name="connsiteX41" fmla="*/ 15704302 w 16609380"/>
                <a:gd name="connsiteY41" fmla="*/ 42487 h 971008"/>
                <a:gd name="connsiteX42" fmla="*/ 15402194 w 16609380"/>
                <a:gd name="connsiteY42" fmla="*/ 0 h 971008"/>
                <a:gd name="connsiteX43" fmla="*/ 15554744 w 16609380"/>
                <a:gd name="connsiteY43" fmla="*/ 0 h 971008"/>
                <a:gd name="connsiteX44" fmla="*/ 15554744 w 16609380"/>
                <a:gd name="connsiteY44" fmla="*/ 37211 h 971008"/>
                <a:gd name="connsiteX45" fmla="*/ 15402194 w 16609380"/>
                <a:gd name="connsiteY45" fmla="*/ 37211 h 971008"/>
                <a:gd name="connsiteX46" fmla="*/ 15094588 w 16609380"/>
                <a:gd name="connsiteY46" fmla="*/ 0 h 971008"/>
                <a:gd name="connsiteX47" fmla="*/ 15247150 w 16609380"/>
                <a:gd name="connsiteY47" fmla="*/ 0 h 971008"/>
                <a:gd name="connsiteX48" fmla="*/ 15247150 w 16609380"/>
                <a:gd name="connsiteY48" fmla="*/ 37211 h 971008"/>
                <a:gd name="connsiteX49" fmla="*/ 15094588 w 16609380"/>
                <a:gd name="connsiteY49" fmla="*/ 37211 h 971008"/>
                <a:gd name="connsiteX50" fmla="*/ 14792474 w 16609380"/>
                <a:gd name="connsiteY50" fmla="*/ 0 h 971008"/>
                <a:gd name="connsiteX51" fmla="*/ 14945026 w 16609380"/>
                <a:gd name="connsiteY51" fmla="*/ 0 h 971008"/>
                <a:gd name="connsiteX52" fmla="*/ 14945026 w 16609380"/>
                <a:gd name="connsiteY52" fmla="*/ 37211 h 971008"/>
                <a:gd name="connsiteX53" fmla="*/ 14792474 w 16609380"/>
                <a:gd name="connsiteY53" fmla="*/ 37211 h 971008"/>
                <a:gd name="connsiteX54" fmla="*/ 14484870 w 16609380"/>
                <a:gd name="connsiteY54" fmla="*/ 0 h 971008"/>
                <a:gd name="connsiteX55" fmla="*/ 14637422 w 16609380"/>
                <a:gd name="connsiteY55" fmla="*/ 0 h 971008"/>
                <a:gd name="connsiteX56" fmla="*/ 14637422 w 16609380"/>
                <a:gd name="connsiteY56" fmla="*/ 37211 h 971008"/>
                <a:gd name="connsiteX57" fmla="*/ 14484870 w 16609380"/>
                <a:gd name="connsiteY57" fmla="*/ 37211 h 971008"/>
                <a:gd name="connsiteX58" fmla="*/ 14182762 w 16609380"/>
                <a:gd name="connsiteY58" fmla="*/ 0 h 971008"/>
                <a:gd name="connsiteX59" fmla="*/ 14335322 w 16609380"/>
                <a:gd name="connsiteY59" fmla="*/ 0 h 971008"/>
                <a:gd name="connsiteX60" fmla="*/ 14335322 w 16609380"/>
                <a:gd name="connsiteY60" fmla="*/ 37211 h 971008"/>
                <a:gd name="connsiteX61" fmla="*/ 14182762 w 16609380"/>
                <a:gd name="connsiteY61" fmla="*/ 37211 h 971008"/>
                <a:gd name="connsiteX62" fmla="*/ 13880648 w 16609380"/>
                <a:gd name="connsiteY62" fmla="*/ 0 h 971008"/>
                <a:gd name="connsiteX63" fmla="*/ 14033200 w 16609380"/>
                <a:gd name="connsiteY63" fmla="*/ 0 h 971008"/>
                <a:gd name="connsiteX64" fmla="*/ 14033200 w 16609380"/>
                <a:gd name="connsiteY64" fmla="*/ 37211 h 971008"/>
                <a:gd name="connsiteX65" fmla="*/ 13880648 w 16609380"/>
                <a:gd name="connsiteY65" fmla="*/ 37211 h 971008"/>
                <a:gd name="connsiteX66" fmla="*/ 13573042 w 16609380"/>
                <a:gd name="connsiteY66" fmla="*/ 0 h 971008"/>
                <a:gd name="connsiteX67" fmla="*/ 13725604 w 16609380"/>
                <a:gd name="connsiteY67" fmla="*/ 0 h 971008"/>
                <a:gd name="connsiteX68" fmla="*/ 13725604 w 16609380"/>
                <a:gd name="connsiteY68" fmla="*/ 37211 h 971008"/>
                <a:gd name="connsiteX69" fmla="*/ 13573042 w 16609380"/>
                <a:gd name="connsiteY69" fmla="*/ 37211 h 971008"/>
                <a:gd name="connsiteX70" fmla="*/ 13270934 w 16609380"/>
                <a:gd name="connsiteY70" fmla="*/ 0 h 971008"/>
                <a:gd name="connsiteX71" fmla="*/ 13423486 w 16609380"/>
                <a:gd name="connsiteY71" fmla="*/ 0 h 971008"/>
                <a:gd name="connsiteX72" fmla="*/ 13423486 w 16609380"/>
                <a:gd name="connsiteY72" fmla="*/ 37211 h 971008"/>
                <a:gd name="connsiteX73" fmla="*/ 13270934 w 16609380"/>
                <a:gd name="connsiteY73" fmla="*/ 37211 h 971008"/>
                <a:gd name="connsiteX74" fmla="*/ 12963330 w 16609380"/>
                <a:gd name="connsiteY74" fmla="*/ 0 h 971008"/>
                <a:gd name="connsiteX75" fmla="*/ 13115880 w 16609380"/>
                <a:gd name="connsiteY75" fmla="*/ 0 h 971008"/>
                <a:gd name="connsiteX76" fmla="*/ 13115880 w 16609380"/>
                <a:gd name="connsiteY76" fmla="*/ 37211 h 971008"/>
                <a:gd name="connsiteX77" fmla="*/ 12963330 w 16609380"/>
                <a:gd name="connsiteY77" fmla="*/ 37211 h 971008"/>
                <a:gd name="connsiteX78" fmla="*/ 12661216 w 16609380"/>
                <a:gd name="connsiteY78" fmla="*/ 0 h 971008"/>
                <a:gd name="connsiteX79" fmla="*/ 12813778 w 16609380"/>
                <a:gd name="connsiteY79" fmla="*/ 0 h 971008"/>
                <a:gd name="connsiteX80" fmla="*/ 12813778 w 16609380"/>
                <a:gd name="connsiteY80" fmla="*/ 37211 h 971008"/>
                <a:gd name="connsiteX81" fmla="*/ 12661216 w 16609380"/>
                <a:gd name="connsiteY81" fmla="*/ 37211 h 971008"/>
                <a:gd name="connsiteX82" fmla="*/ 12353612 w 16609380"/>
                <a:gd name="connsiteY82" fmla="*/ 0 h 971008"/>
                <a:gd name="connsiteX83" fmla="*/ 12506164 w 16609380"/>
                <a:gd name="connsiteY83" fmla="*/ 0 h 971008"/>
                <a:gd name="connsiteX84" fmla="*/ 12506164 w 16609380"/>
                <a:gd name="connsiteY84" fmla="*/ 37211 h 971008"/>
                <a:gd name="connsiteX85" fmla="*/ 12353612 w 16609380"/>
                <a:gd name="connsiteY85" fmla="*/ 37211 h 971008"/>
                <a:gd name="connsiteX86" fmla="*/ 12051502 w 16609380"/>
                <a:gd name="connsiteY86" fmla="*/ 0 h 971008"/>
                <a:gd name="connsiteX87" fmla="*/ 12204054 w 16609380"/>
                <a:gd name="connsiteY87" fmla="*/ 0 h 971008"/>
                <a:gd name="connsiteX88" fmla="*/ 12204054 w 16609380"/>
                <a:gd name="connsiteY88" fmla="*/ 37211 h 971008"/>
                <a:gd name="connsiteX89" fmla="*/ 12051502 w 16609380"/>
                <a:gd name="connsiteY89" fmla="*/ 37211 h 971008"/>
                <a:gd name="connsiteX90" fmla="*/ 11743897 w 16609380"/>
                <a:gd name="connsiteY90" fmla="*/ 0 h 971008"/>
                <a:gd name="connsiteX91" fmla="*/ 11896449 w 16609380"/>
                <a:gd name="connsiteY91" fmla="*/ 0 h 971008"/>
                <a:gd name="connsiteX92" fmla="*/ 11896449 w 16609380"/>
                <a:gd name="connsiteY92" fmla="*/ 37211 h 971008"/>
                <a:gd name="connsiteX93" fmla="*/ 11743897 w 16609380"/>
                <a:gd name="connsiteY93" fmla="*/ 37211 h 971008"/>
                <a:gd name="connsiteX94" fmla="*/ 11441784 w 16609380"/>
                <a:gd name="connsiteY94" fmla="*/ 0 h 971008"/>
                <a:gd name="connsiteX95" fmla="*/ 11594336 w 16609380"/>
                <a:gd name="connsiteY95" fmla="*/ 0 h 971008"/>
                <a:gd name="connsiteX96" fmla="*/ 11594336 w 16609380"/>
                <a:gd name="connsiteY96" fmla="*/ 37211 h 971008"/>
                <a:gd name="connsiteX97" fmla="*/ 11441784 w 16609380"/>
                <a:gd name="connsiteY97" fmla="*/ 37211 h 971008"/>
                <a:gd name="connsiteX98" fmla="*/ 11134180 w 16609380"/>
                <a:gd name="connsiteY98" fmla="*/ 0 h 971008"/>
                <a:gd name="connsiteX99" fmla="*/ 11286742 w 16609380"/>
                <a:gd name="connsiteY99" fmla="*/ 0 h 971008"/>
                <a:gd name="connsiteX100" fmla="*/ 11286742 w 16609380"/>
                <a:gd name="connsiteY100" fmla="*/ 37211 h 971008"/>
                <a:gd name="connsiteX101" fmla="*/ 11134180 w 16609380"/>
                <a:gd name="connsiteY101" fmla="*/ 37211 h 971008"/>
                <a:gd name="connsiteX102" fmla="*/ 10832070 w 16609380"/>
                <a:gd name="connsiteY102" fmla="*/ 0 h 971008"/>
                <a:gd name="connsiteX103" fmla="*/ 10984622 w 16609380"/>
                <a:gd name="connsiteY103" fmla="*/ 0 h 971008"/>
                <a:gd name="connsiteX104" fmla="*/ 10984622 w 16609380"/>
                <a:gd name="connsiteY104" fmla="*/ 37211 h 971008"/>
                <a:gd name="connsiteX105" fmla="*/ 10832070 w 16609380"/>
                <a:gd name="connsiteY105" fmla="*/ 37211 h 971008"/>
                <a:gd name="connsiteX106" fmla="*/ 10524466 w 16609380"/>
                <a:gd name="connsiteY106" fmla="*/ 0 h 971008"/>
                <a:gd name="connsiteX107" fmla="*/ 10677018 w 16609380"/>
                <a:gd name="connsiteY107" fmla="*/ 0 h 971008"/>
                <a:gd name="connsiteX108" fmla="*/ 10677018 w 16609380"/>
                <a:gd name="connsiteY108" fmla="*/ 37211 h 971008"/>
                <a:gd name="connsiteX109" fmla="*/ 10524466 w 16609380"/>
                <a:gd name="connsiteY109" fmla="*/ 37211 h 971008"/>
                <a:gd name="connsiteX110" fmla="*/ 10222352 w 16609380"/>
                <a:gd name="connsiteY110" fmla="*/ 0 h 971008"/>
                <a:gd name="connsiteX111" fmla="*/ 10374914 w 16609380"/>
                <a:gd name="connsiteY111" fmla="*/ 0 h 971008"/>
                <a:gd name="connsiteX112" fmla="*/ 10374914 w 16609380"/>
                <a:gd name="connsiteY112" fmla="*/ 37211 h 971008"/>
                <a:gd name="connsiteX113" fmla="*/ 10222352 w 16609380"/>
                <a:gd name="connsiteY113" fmla="*/ 37211 h 971008"/>
                <a:gd name="connsiteX114" fmla="*/ 9914748 w 16609380"/>
                <a:gd name="connsiteY114" fmla="*/ 0 h 971008"/>
                <a:gd name="connsiteX115" fmla="*/ 10067300 w 16609380"/>
                <a:gd name="connsiteY115" fmla="*/ 0 h 971008"/>
                <a:gd name="connsiteX116" fmla="*/ 10067300 w 16609380"/>
                <a:gd name="connsiteY116" fmla="*/ 37211 h 971008"/>
                <a:gd name="connsiteX117" fmla="*/ 9914748 w 16609380"/>
                <a:gd name="connsiteY117" fmla="*/ 37211 h 971008"/>
                <a:gd name="connsiteX118" fmla="*/ 9612638 w 16609380"/>
                <a:gd name="connsiteY118" fmla="*/ 0 h 971008"/>
                <a:gd name="connsiteX119" fmla="*/ 9765190 w 16609380"/>
                <a:gd name="connsiteY119" fmla="*/ 0 h 971008"/>
                <a:gd name="connsiteX120" fmla="*/ 9765190 w 16609380"/>
                <a:gd name="connsiteY120" fmla="*/ 37211 h 971008"/>
                <a:gd name="connsiteX121" fmla="*/ 9612638 w 16609380"/>
                <a:gd name="connsiteY121" fmla="*/ 37211 h 971008"/>
                <a:gd name="connsiteX122" fmla="*/ 9310525 w 16609380"/>
                <a:gd name="connsiteY122" fmla="*/ 0 h 971008"/>
                <a:gd name="connsiteX123" fmla="*/ 9463077 w 16609380"/>
                <a:gd name="connsiteY123" fmla="*/ 0 h 971008"/>
                <a:gd name="connsiteX124" fmla="*/ 9463077 w 16609380"/>
                <a:gd name="connsiteY124" fmla="*/ 37211 h 971008"/>
                <a:gd name="connsiteX125" fmla="*/ 9310525 w 16609380"/>
                <a:gd name="connsiteY125" fmla="*/ 37211 h 971008"/>
                <a:gd name="connsiteX126" fmla="*/ 9002921 w 16609380"/>
                <a:gd name="connsiteY126" fmla="*/ 0 h 971008"/>
                <a:gd name="connsiteX127" fmla="*/ 9155473 w 16609380"/>
                <a:gd name="connsiteY127" fmla="*/ 0 h 971008"/>
                <a:gd name="connsiteX128" fmla="*/ 9155473 w 16609380"/>
                <a:gd name="connsiteY128" fmla="*/ 37211 h 971008"/>
                <a:gd name="connsiteX129" fmla="*/ 9002921 w 16609380"/>
                <a:gd name="connsiteY129" fmla="*/ 37211 h 971008"/>
                <a:gd name="connsiteX130" fmla="*/ 8695316 w 16609380"/>
                <a:gd name="connsiteY130" fmla="*/ 0 h 971008"/>
                <a:gd name="connsiteX131" fmla="*/ 8847878 w 16609380"/>
                <a:gd name="connsiteY131" fmla="*/ 0 h 971008"/>
                <a:gd name="connsiteX132" fmla="*/ 8847878 w 16609380"/>
                <a:gd name="connsiteY132" fmla="*/ 37211 h 971008"/>
                <a:gd name="connsiteX133" fmla="*/ 8695316 w 16609380"/>
                <a:gd name="connsiteY133" fmla="*/ 37211 h 971008"/>
                <a:gd name="connsiteX134" fmla="*/ 8393206 w 16609380"/>
                <a:gd name="connsiteY134" fmla="*/ 0 h 971008"/>
                <a:gd name="connsiteX135" fmla="*/ 8545758 w 16609380"/>
                <a:gd name="connsiteY135" fmla="*/ 0 h 971008"/>
                <a:gd name="connsiteX136" fmla="*/ 8545758 w 16609380"/>
                <a:gd name="connsiteY136" fmla="*/ 37211 h 971008"/>
                <a:gd name="connsiteX137" fmla="*/ 8393206 w 16609380"/>
                <a:gd name="connsiteY137" fmla="*/ 37211 h 971008"/>
                <a:gd name="connsiteX138" fmla="*/ 8091093 w 16609380"/>
                <a:gd name="connsiteY138" fmla="*/ 0 h 971008"/>
                <a:gd name="connsiteX139" fmla="*/ 8243645 w 16609380"/>
                <a:gd name="connsiteY139" fmla="*/ 0 h 971008"/>
                <a:gd name="connsiteX140" fmla="*/ 8243645 w 16609380"/>
                <a:gd name="connsiteY140" fmla="*/ 37211 h 971008"/>
                <a:gd name="connsiteX141" fmla="*/ 8091093 w 16609380"/>
                <a:gd name="connsiteY141" fmla="*/ 37211 h 971008"/>
                <a:gd name="connsiteX142" fmla="*/ 7783489 w 16609380"/>
                <a:gd name="connsiteY142" fmla="*/ 0 h 971008"/>
                <a:gd name="connsiteX143" fmla="*/ 7936051 w 16609380"/>
                <a:gd name="connsiteY143" fmla="*/ 0 h 971008"/>
                <a:gd name="connsiteX144" fmla="*/ 7936051 w 16609380"/>
                <a:gd name="connsiteY144" fmla="*/ 37211 h 971008"/>
                <a:gd name="connsiteX145" fmla="*/ 7783489 w 16609380"/>
                <a:gd name="connsiteY145" fmla="*/ 37211 h 971008"/>
                <a:gd name="connsiteX146" fmla="*/ 7481379 w 16609380"/>
                <a:gd name="connsiteY146" fmla="*/ 0 h 971008"/>
                <a:gd name="connsiteX147" fmla="*/ 7633931 w 16609380"/>
                <a:gd name="connsiteY147" fmla="*/ 0 h 971008"/>
                <a:gd name="connsiteX148" fmla="*/ 7633931 w 16609380"/>
                <a:gd name="connsiteY148" fmla="*/ 37211 h 971008"/>
                <a:gd name="connsiteX149" fmla="*/ 7481379 w 16609380"/>
                <a:gd name="connsiteY149" fmla="*/ 37211 h 971008"/>
                <a:gd name="connsiteX150" fmla="*/ 7173775 w 16609380"/>
                <a:gd name="connsiteY150" fmla="*/ 0 h 971008"/>
                <a:gd name="connsiteX151" fmla="*/ 7326327 w 16609380"/>
                <a:gd name="connsiteY151" fmla="*/ 0 h 971008"/>
                <a:gd name="connsiteX152" fmla="*/ 7326327 w 16609380"/>
                <a:gd name="connsiteY152" fmla="*/ 37211 h 971008"/>
                <a:gd name="connsiteX153" fmla="*/ 7173775 w 16609380"/>
                <a:gd name="connsiteY153" fmla="*/ 37211 h 971008"/>
                <a:gd name="connsiteX154" fmla="*/ 6871661 w 16609380"/>
                <a:gd name="connsiteY154" fmla="*/ 0 h 971008"/>
                <a:gd name="connsiteX155" fmla="*/ 7024223 w 16609380"/>
                <a:gd name="connsiteY155" fmla="*/ 0 h 971008"/>
                <a:gd name="connsiteX156" fmla="*/ 7024223 w 16609380"/>
                <a:gd name="connsiteY156" fmla="*/ 37211 h 971008"/>
                <a:gd name="connsiteX157" fmla="*/ 6871661 w 16609380"/>
                <a:gd name="connsiteY157" fmla="*/ 37211 h 971008"/>
                <a:gd name="connsiteX158" fmla="*/ 6564057 w 16609380"/>
                <a:gd name="connsiteY158" fmla="*/ 0 h 971008"/>
                <a:gd name="connsiteX159" fmla="*/ 6716609 w 16609380"/>
                <a:gd name="connsiteY159" fmla="*/ 0 h 971008"/>
                <a:gd name="connsiteX160" fmla="*/ 6716609 w 16609380"/>
                <a:gd name="connsiteY160" fmla="*/ 37211 h 971008"/>
                <a:gd name="connsiteX161" fmla="*/ 6564057 w 16609380"/>
                <a:gd name="connsiteY161" fmla="*/ 37211 h 971008"/>
                <a:gd name="connsiteX162" fmla="*/ 6261947 w 16609380"/>
                <a:gd name="connsiteY162" fmla="*/ 0 h 971008"/>
                <a:gd name="connsiteX163" fmla="*/ 6414499 w 16609380"/>
                <a:gd name="connsiteY163" fmla="*/ 0 h 971008"/>
                <a:gd name="connsiteX164" fmla="*/ 6414499 w 16609380"/>
                <a:gd name="connsiteY164" fmla="*/ 37211 h 971008"/>
                <a:gd name="connsiteX165" fmla="*/ 6261947 w 16609380"/>
                <a:gd name="connsiteY165" fmla="*/ 37211 h 971008"/>
                <a:gd name="connsiteX166" fmla="*/ 5959834 w 16609380"/>
                <a:gd name="connsiteY166" fmla="*/ 0 h 971008"/>
                <a:gd name="connsiteX167" fmla="*/ 6112386 w 16609380"/>
                <a:gd name="connsiteY167" fmla="*/ 0 h 971008"/>
                <a:gd name="connsiteX168" fmla="*/ 6112386 w 16609380"/>
                <a:gd name="connsiteY168" fmla="*/ 37211 h 971008"/>
                <a:gd name="connsiteX169" fmla="*/ 5959834 w 16609380"/>
                <a:gd name="connsiteY169" fmla="*/ 37211 h 971008"/>
                <a:gd name="connsiteX170" fmla="*/ 5652230 w 16609380"/>
                <a:gd name="connsiteY170" fmla="*/ 0 h 971008"/>
                <a:gd name="connsiteX171" fmla="*/ 5804782 w 16609380"/>
                <a:gd name="connsiteY171" fmla="*/ 0 h 971008"/>
                <a:gd name="connsiteX172" fmla="*/ 5804782 w 16609380"/>
                <a:gd name="connsiteY172" fmla="*/ 37211 h 971008"/>
                <a:gd name="connsiteX173" fmla="*/ 5652230 w 16609380"/>
                <a:gd name="connsiteY173" fmla="*/ 37211 h 971008"/>
                <a:gd name="connsiteX174" fmla="*/ 5344625 w 16609380"/>
                <a:gd name="connsiteY174" fmla="*/ 0 h 971008"/>
                <a:gd name="connsiteX175" fmla="*/ 5497187 w 16609380"/>
                <a:gd name="connsiteY175" fmla="*/ 0 h 971008"/>
                <a:gd name="connsiteX176" fmla="*/ 5497187 w 16609380"/>
                <a:gd name="connsiteY176" fmla="*/ 37211 h 971008"/>
                <a:gd name="connsiteX177" fmla="*/ 5344625 w 16609380"/>
                <a:gd name="connsiteY177" fmla="*/ 37211 h 971008"/>
                <a:gd name="connsiteX178" fmla="*/ 5042516 w 16609380"/>
                <a:gd name="connsiteY178" fmla="*/ 0 h 971008"/>
                <a:gd name="connsiteX179" fmla="*/ 5195068 w 16609380"/>
                <a:gd name="connsiteY179" fmla="*/ 0 h 971008"/>
                <a:gd name="connsiteX180" fmla="*/ 5195068 w 16609380"/>
                <a:gd name="connsiteY180" fmla="*/ 37211 h 971008"/>
                <a:gd name="connsiteX181" fmla="*/ 5042516 w 16609380"/>
                <a:gd name="connsiteY181" fmla="*/ 37211 h 971008"/>
                <a:gd name="connsiteX182" fmla="*/ 4740402 w 16609380"/>
                <a:gd name="connsiteY182" fmla="*/ 0 h 971008"/>
                <a:gd name="connsiteX183" fmla="*/ 4892954 w 16609380"/>
                <a:gd name="connsiteY183" fmla="*/ 0 h 971008"/>
                <a:gd name="connsiteX184" fmla="*/ 4892954 w 16609380"/>
                <a:gd name="connsiteY184" fmla="*/ 37211 h 971008"/>
                <a:gd name="connsiteX185" fmla="*/ 4740402 w 16609380"/>
                <a:gd name="connsiteY185" fmla="*/ 37211 h 971008"/>
                <a:gd name="connsiteX186" fmla="*/ 4432798 w 16609380"/>
                <a:gd name="connsiteY186" fmla="*/ 0 h 971008"/>
                <a:gd name="connsiteX187" fmla="*/ 4585360 w 16609380"/>
                <a:gd name="connsiteY187" fmla="*/ 0 h 971008"/>
                <a:gd name="connsiteX188" fmla="*/ 4585360 w 16609380"/>
                <a:gd name="connsiteY188" fmla="*/ 37211 h 971008"/>
                <a:gd name="connsiteX189" fmla="*/ 4432798 w 16609380"/>
                <a:gd name="connsiteY189" fmla="*/ 37211 h 971008"/>
                <a:gd name="connsiteX190" fmla="*/ 4130693 w 16609380"/>
                <a:gd name="connsiteY190" fmla="*/ 0 h 971008"/>
                <a:gd name="connsiteX191" fmla="*/ 4283240 w 16609380"/>
                <a:gd name="connsiteY191" fmla="*/ 0 h 971008"/>
                <a:gd name="connsiteX192" fmla="*/ 4283240 w 16609380"/>
                <a:gd name="connsiteY192" fmla="*/ 37211 h 971008"/>
                <a:gd name="connsiteX193" fmla="*/ 4130693 w 16609380"/>
                <a:gd name="connsiteY193" fmla="*/ 37211 h 971008"/>
                <a:gd name="connsiteX194" fmla="*/ 3823089 w 16609380"/>
                <a:gd name="connsiteY194" fmla="*/ 0 h 971008"/>
                <a:gd name="connsiteX195" fmla="*/ 3975640 w 16609380"/>
                <a:gd name="connsiteY195" fmla="*/ 0 h 971008"/>
                <a:gd name="connsiteX196" fmla="*/ 3975640 w 16609380"/>
                <a:gd name="connsiteY196" fmla="*/ 37211 h 971008"/>
                <a:gd name="connsiteX197" fmla="*/ 3823089 w 16609380"/>
                <a:gd name="connsiteY197" fmla="*/ 37211 h 971008"/>
                <a:gd name="connsiteX198" fmla="*/ 3520971 w 16609380"/>
                <a:gd name="connsiteY198" fmla="*/ 0 h 971008"/>
                <a:gd name="connsiteX199" fmla="*/ 3673537 w 16609380"/>
                <a:gd name="connsiteY199" fmla="*/ 0 h 971008"/>
                <a:gd name="connsiteX200" fmla="*/ 3673537 w 16609380"/>
                <a:gd name="connsiteY200" fmla="*/ 37211 h 971008"/>
                <a:gd name="connsiteX201" fmla="*/ 3520971 w 16609380"/>
                <a:gd name="connsiteY201" fmla="*/ 37211 h 971008"/>
                <a:gd name="connsiteX202" fmla="*/ 3213366 w 16609380"/>
                <a:gd name="connsiteY202" fmla="*/ 0 h 971008"/>
                <a:gd name="connsiteX203" fmla="*/ 3365918 w 16609380"/>
                <a:gd name="connsiteY203" fmla="*/ 0 h 971008"/>
                <a:gd name="connsiteX204" fmla="*/ 3365918 w 16609380"/>
                <a:gd name="connsiteY204" fmla="*/ 37211 h 971008"/>
                <a:gd name="connsiteX205" fmla="*/ 3213366 w 16609380"/>
                <a:gd name="connsiteY205" fmla="*/ 37211 h 971008"/>
                <a:gd name="connsiteX206" fmla="*/ 2911259 w 16609380"/>
                <a:gd name="connsiteY206" fmla="*/ 0 h 971008"/>
                <a:gd name="connsiteX207" fmla="*/ 3063808 w 16609380"/>
                <a:gd name="connsiteY207" fmla="*/ 0 h 971008"/>
                <a:gd name="connsiteX208" fmla="*/ 3063808 w 16609380"/>
                <a:gd name="connsiteY208" fmla="*/ 37211 h 971008"/>
                <a:gd name="connsiteX209" fmla="*/ 2911259 w 16609380"/>
                <a:gd name="connsiteY209" fmla="*/ 37211 h 971008"/>
                <a:gd name="connsiteX210" fmla="*/ 2603655 w 16609380"/>
                <a:gd name="connsiteY210" fmla="*/ 0 h 971008"/>
                <a:gd name="connsiteX211" fmla="*/ 2756214 w 16609380"/>
                <a:gd name="connsiteY211" fmla="*/ 0 h 971008"/>
                <a:gd name="connsiteX212" fmla="*/ 2756214 w 16609380"/>
                <a:gd name="connsiteY212" fmla="*/ 37211 h 971008"/>
                <a:gd name="connsiteX213" fmla="*/ 2603655 w 16609380"/>
                <a:gd name="connsiteY213" fmla="*/ 37211 h 971008"/>
                <a:gd name="connsiteX214" fmla="*/ 2301539 w 16609380"/>
                <a:gd name="connsiteY214" fmla="*/ 0 h 971008"/>
                <a:gd name="connsiteX215" fmla="*/ 2454091 w 16609380"/>
                <a:gd name="connsiteY215" fmla="*/ 0 h 971008"/>
                <a:gd name="connsiteX216" fmla="*/ 2454091 w 16609380"/>
                <a:gd name="connsiteY216" fmla="*/ 37211 h 971008"/>
                <a:gd name="connsiteX217" fmla="*/ 2301539 w 16609380"/>
                <a:gd name="connsiteY217" fmla="*/ 37211 h 971008"/>
                <a:gd name="connsiteX218" fmla="*/ 1993934 w 16609380"/>
                <a:gd name="connsiteY218" fmla="*/ 0 h 971008"/>
                <a:gd name="connsiteX219" fmla="*/ 2146497 w 16609380"/>
                <a:gd name="connsiteY219" fmla="*/ 0 h 971008"/>
                <a:gd name="connsiteX220" fmla="*/ 2146497 w 16609380"/>
                <a:gd name="connsiteY220" fmla="*/ 37211 h 971008"/>
                <a:gd name="connsiteX221" fmla="*/ 1993934 w 16609380"/>
                <a:gd name="connsiteY221" fmla="*/ 37211 h 971008"/>
                <a:gd name="connsiteX222" fmla="*/ 1691825 w 16609380"/>
                <a:gd name="connsiteY222" fmla="*/ 0 h 971008"/>
                <a:gd name="connsiteX223" fmla="*/ 1844377 w 16609380"/>
                <a:gd name="connsiteY223" fmla="*/ 0 h 971008"/>
                <a:gd name="connsiteX224" fmla="*/ 1844377 w 16609380"/>
                <a:gd name="connsiteY224" fmla="*/ 37211 h 971008"/>
                <a:gd name="connsiteX225" fmla="*/ 1691825 w 16609380"/>
                <a:gd name="connsiteY225" fmla="*/ 37211 h 971008"/>
                <a:gd name="connsiteX226" fmla="*/ 1384221 w 16609380"/>
                <a:gd name="connsiteY226" fmla="*/ 0 h 971008"/>
                <a:gd name="connsiteX227" fmla="*/ 1536772 w 16609380"/>
                <a:gd name="connsiteY227" fmla="*/ 0 h 971008"/>
                <a:gd name="connsiteX228" fmla="*/ 1536772 w 16609380"/>
                <a:gd name="connsiteY228" fmla="*/ 37211 h 971008"/>
                <a:gd name="connsiteX229" fmla="*/ 1384221 w 16609380"/>
                <a:gd name="connsiteY229" fmla="*/ 37211 h 971008"/>
                <a:gd name="connsiteX230" fmla="*/ 1082107 w 16609380"/>
                <a:gd name="connsiteY230" fmla="*/ 0 h 971008"/>
                <a:gd name="connsiteX231" fmla="*/ 1085831 w 16609380"/>
                <a:gd name="connsiteY231" fmla="*/ 0 h 971008"/>
                <a:gd name="connsiteX232" fmla="*/ 1234670 w 16609380"/>
                <a:gd name="connsiteY232" fmla="*/ 0 h 971008"/>
                <a:gd name="connsiteX233" fmla="*/ 1234670 w 16609380"/>
                <a:gd name="connsiteY233" fmla="*/ 37211 h 971008"/>
                <a:gd name="connsiteX234" fmla="*/ 1082107 w 16609380"/>
                <a:gd name="connsiteY234" fmla="*/ 37211 h 971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</a:cxnLst>
              <a:rect l="l" t="t" r="r" b="b"/>
              <a:pathLst>
                <a:path w="16609380" h="971008">
                  <a:moveTo>
                    <a:pt x="16587980" y="758025"/>
                  </a:moveTo>
                  <a:cubicBezTo>
                    <a:pt x="16599310" y="809452"/>
                    <a:pt x="16606862" y="860878"/>
                    <a:pt x="16609380" y="913559"/>
                  </a:cubicBezTo>
                  <a:lnTo>
                    <a:pt x="16571616" y="916068"/>
                  </a:lnTo>
                  <a:cubicBezTo>
                    <a:pt x="16569098" y="865896"/>
                    <a:pt x="16561544" y="815723"/>
                    <a:pt x="16550214" y="766805"/>
                  </a:cubicBezTo>
                  <a:close/>
                  <a:moveTo>
                    <a:pt x="210587" y="549293"/>
                  </a:moveTo>
                  <a:lnTo>
                    <a:pt x="245918" y="565288"/>
                  </a:lnTo>
                  <a:lnTo>
                    <a:pt x="211279" y="650510"/>
                  </a:lnTo>
                  <a:lnTo>
                    <a:pt x="372290" y="677412"/>
                  </a:lnTo>
                  <a:lnTo>
                    <a:pt x="131541" y="971008"/>
                  </a:lnTo>
                  <a:lnTo>
                    <a:pt x="0" y="615209"/>
                  </a:lnTo>
                  <a:lnTo>
                    <a:pt x="172882" y="644093"/>
                  </a:lnTo>
                  <a:close/>
                  <a:moveTo>
                    <a:pt x="16474308" y="472392"/>
                  </a:moveTo>
                  <a:cubicBezTo>
                    <a:pt x="16500714" y="516157"/>
                    <a:pt x="16523348" y="563673"/>
                    <a:pt x="16543466" y="612439"/>
                  </a:cubicBezTo>
                  <a:lnTo>
                    <a:pt x="16507000" y="624944"/>
                  </a:lnTo>
                  <a:cubicBezTo>
                    <a:pt x="16489396" y="579928"/>
                    <a:pt x="16465504" y="534913"/>
                    <a:pt x="16440356" y="492399"/>
                  </a:cubicBezTo>
                  <a:close/>
                  <a:moveTo>
                    <a:pt x="383482" y="296618"/>
                  </a:moveTo>
                  <a:lnTo>
                    <a:pt x="410737" y="322697"/>
                  </a:lnTo>
                  <a:cubicBezTo>
                    <a:pt x="376051" y="358712"/>
                    <a:pt x="345085" y="395968"/>
                    <a:pt x="316600" y="438192"/>
                  </a:cubicBezTo>
                  <a:lnTo>
                    <a:pt x="285633" y="415838"/>
                  </a:lnTo>
                  <a:cubicBezTo>
                    <a:pt x="314125" y="373614"/>
                    <a:pt x="347575" y="333874"/>
                    <a:pt x="383482" y="296618"/>
                  </a:cubicBezTo>
                  <a:close/>
                  <a:moveTo>
                    <a:pt x="16272518" y="236198"/>
                  </a:moveTo>
                  <a:cubicBezTo>
                    <a:pt x="16310358" y="268954"/>
                    <a:pt x="16345756" y="308008"/>
                    <a:pt x="16378714" y="347063"/>
                  </a:cubicBezTo>
                  <a:lnTo>
                    <a:pt x="16350640" y="372260"/>
                  </a:lnTo>
                  <a:cubicBezTo>
                    <a:pt x="16318902" y="333205"/>
                    <a:pt x="16284724" y="296670"/>
                    <a:pt x="16248106" y="265174"/>
                  </a:cubicBezTo>
                  <a:close/>
                  <a:moveTo>
                    <a:pt x="629789" y="109859"/>
                  </a:moveTo>
                  <a:lnTo>
                    <a:pt x="646942" y="144589"/>
                  </a:lnTo>
                  <a:cubicBezTo>
                    <a:pt x="604042" y="166915"/>
                    <a:pt x="562372" y="194203"/>
                    <a:pt x="521921" y="223972"/>
                  </a:cubicBezTo>
                  <a:lnTo>
                    <a:pt x="499856" y="192963"/>
                  </a:lnTo>
                  <a:cubicBezTo>
                    <a:pt x="541540" y="161954"/>
                    <a:pt x="584440" y="134666"/>
                    <a:pt x="629789" y="109859"/>
                  </a:cubicBezTo>
                  <a:close/>
                  <a:moveTo>
                    <a:pt x="16009184" y="71410"/>
                  </a:moveTo>
                  <a:cubicBezTo>
                    <a:pt x="16057952" y="91289"/>
                    <a:pt x="16104216" y="114895"/>
                    <a:pt x="16147982" y="142228"/>
                  </a:cubicBezTo>
                  <a:lnTo>
                    <a:pt x="16127974" y="174531"/>
                  </a:lnTo>
                  <a:cubicBezTo>
                    <a:pt x="16086710" y="148440"/>
                    <a:pt x="16040446" y="126077"/>
                    <a:pt x="15995430" y="106198"/>
                  </a:cubicBezTo>
                  <a:close/>
                  <a:moveTo>
                    <a:pt x="926279" y="10986"/>
                  </a:moveTo>
                  <a:lnTo>
                    <a:pt x="932546" y="49436"/>
                  </a:lnTo>
                  <a:cubicBezTo>
                    <a:pt x="883628" y="57126"/>
                    <a:pt x="834715" y="69943"/>
                    <a:pt x="787046" y="86605"/>
                  </a:cubicBezTo>
                  <a:lnTo>
                    <a:pt x="774503" y="49436"/>
                  </a:lnTo>
                  <a:cubicBezTo>
                    <a:pt x="823433" y="32774"/>
                    <a:pt x="874848" y="19958"/>
                    <a:pt x="926279" y="10986"/>
                  </a:cubicBezTo>
                  <a:close/>
                  <a:moveTo>
                    <a:pt x="15708066" y="5495"/>
                  </a:moveTo>
                  <a:cubicBezTo>
                    <a:pt x="15759492" y="9194"/>
                    <a:pt x="15810920" y="16593"/>
                    <a:pt x="15862346" y="28923"/>
                  </a:cubicBezTo>
                  <a:lnTo>
                    <a:pt x="15853566" y="64683"/>
                  </a:lnTo>
                  <a:cubicBezTo>
                    <a:pt x="15804648" y="53585"/>
                    <a:pt x="15754476" y="46187"/>
                    <a:pt x="15704302" y="42487"/>
                  </a:cubicBezTo>
                  <a:close/>
                  <a:moveTo>
                    <a:pt x="15402194" y="0"/>
                  </a:moveTo>
                  <a:lnTo>
                    <a:pt x="15554744" y="0"/>
                  </a:lnTo>
                  <a:lnTo>
                    <a:pt x="15554744" y="37211"/>
                  </a:lnTo>
                  <a:lnTo>
                    <a:pt x="15402194" y="37211"/>
                  </a:lnTo>
                  <a:close/>
                  <a:moveTo>
                    <a:pt x="15094588" y="0"/>
                  </a:moveTo>
                  <a:lnTo>
                    <a:pt x="15247150" y="0"/>
                  </a:lnTo>
                  <a:lnTo>
                    <a:pt x="15247150" y="37211"/>
                  </a:lnTo>
                  <a:lnTo>
                    <a:pt x="15094588" y="37211"/>
                  </a:lnTo>
                  <a:close/>
                  <a:moveTo>
                    <a:pt x="14792474" y="0"/>
                  </a:moveTo>
                  <a:lnTo>
                    <a:pt x="14945026" y="0"/>
                  </a:lnTo>
                  <a:lnTo>
                    <a:pt x="14945026" y="37211"/>
                  </a:lnTo>
                  <a:lnTo>
                    <a:pt x="14792474" y="37211"/>
                  </a:lnTo>
                  <a:close/>
                  <a:moveTo>
                    <a:pt x="14484870" y="0"/>
                  </a:moveTo>
                  <a:lnTo>
                    <a:pt x="14637422" y="0"/>
                  </a:lnTo>
                  <a:lnTo>
                    <a:pt x="14637422" y="37211"/>
                  </a:lnTo>
                  <a:lnTo>
                    <a:pt x="14484870" y="37211"/>
                  </a:lnTo>
                  <a:close/>
                  <a:moveTo>
                    <a:pt x="14182762" y="0"/>
                  </a:moveTo>
                  <a:lnTo>
                    <a:pt x="14335322" y="0"/>
                  </a:lnTo>
                  <a:lnTo>
                    <a:pt x="14335322" y="37211"/>
                  </a:lnTo>
                  <a:lnTo>
                    <a:pt x="14182762" y="37211"/>
                  </a:lnTo>
                  <a:close/>
                  <a:moveTo>
                    <a:pt x="13880648" y="0"/>
                  </a:moveTo>
                  <a:lnTo>
                    <a:pt x="14033200" y="0"/>
                  </a:lnTo>
                  <a:lnTo>
                    <a:pt x="14033200" y="37211"/>
                  </a:lnTo>
                  <a:lnTo>
                    <a:pt x="13880648" y="37211"/>
                  </a:lnTo>
                  <a:close/>
                  <a:moveTo>
                    <a:pt x="13573042" y="0"/>
                  </a:moveTo>
                  <a:lnTo>
                    <a:pt x="13725604" y="0"/>
                  </a:lnTo>
                  <a:lnTo>
                    <a:pt x="13725604" y="37211"/>
                  </a:lnTo>
                  <a:lnTo>
                    <a:pt x="13573042" y="37211"/>
                  </a:lnTo>
                  <a:close/>
                  <a:moveTo>
                    <a:pt x="13270934" y="0"/>
                  </a:moveTo>
                  <a:lnTo>
                    <a:pt x="13423486" y="0"/>
                  </a:lnTo>
                  <a:lnTo>
                    <a:pt x="13423486" y="37211"/>
                  </a:lnTo>
                  <a:lnTo>
                    <a:pt x="13270934" y="37211"/>
                  </a:lnTo>
                  <a:close/>
                  <a:moveTo>
                    <a:pt x="12963330" y="0"/>
                  </a:moveTo>
                  <a:lnTo>
                    <a:pt x="13115880" y="0"/>
                  </a:lnTo>
                  <a:lnTo>
                    <a:pt x="13115880" y="37211"/>
                  </a:lnTo>
                  <a:lnTo>
                    <a:pt x="12963330" y="37211"/>
                  </a:lnTo>
                  <a:close/>
                  <a:moveTo>
                    <a:pt x="12661216" y="0"/>
                  </a:moveTo>
                  <a:lnTo>
                    <a:pt x="12813778" y="0"/>
                  </a:lnTo>
                  <a:lnTo>
                    <a:pt x="12813778" y="37211"/>
                  </a:lnTo>
                  <a:lnTo>
                    <a:pt x="12661216" y="37211"/>
                  </a:lnTo>
                  <a:close/>
                  <a:moveTo>
                    <a:pt x="12353612" y="0"/>
                  </a:moveTo>
                  <a:lnTo>
                    <a:pt x="12506164" y="0"/>
                  </a:lnTo>
                  <a:lnTo>
                    <a:pt x="12506164" y="37211"/>
                  </a:lnTo>
                  <a:lnTo>
                    <a:pt x="12353612" y="37211"/>
                  </a:lnTo>
                  <a:close/>
                  <a:moveTo>
                    <a:pt x="12051502" y="0"/>
                  </a:moveTo>
                  <a:lnTo>
                    <a:pt x="12204054" y="0"/>
                  </a:lnTo>
                  <a:lnTo>
                    <a:pt x="12204054" y="37211"/>
                  </a:lnTo>
                  <a:lnTo>
                    <a:pt x="12051502" y="37211"/>
                  </a:lnTo>
                  <a:close/>
                  <a:moveTo>
                    <a:pt x="11743897" y="0"/>
                  </a:moveTo>
                  <a:lnTo>
                    <a:pt x="11896449" y="0"/>
                  </a:lnTo>
                  <a:lnTo>
                    <a:pt x="11896449" y="37211"/>
                  </a:lnTo>
                  <a:lnTo>
                    <a:pt x="11743897" y="37211"/>
                  </a:lnTo>
                  <a:close/>
                  <a:moveTo>
                    <a:pt x="11441784" y="0"/>
                  </a:moveTo>
                  <a:lnTo>
                    <a:pt x="11594336" y="0"/>
                  </a:lnTo>
                  <a:lnTo>
                    <a:pt x="11594336" y="37211"/>
                  </a:lnTo>
                  <a:lnTo>
                    <a:pt x="11441784" y="37211"/>
                  </a:lnTo>
                  <a:close/>
                  <a:moveTo>
                    <a:pt x="11134180" y="0"/>
                  </a:moveTo>
                  <a:lnTo>
                    <a:pt x="11286742" y="0"/>
                  </a:lnTo>
                  <a:lnTo>
                    <a:pt x="11286742" y="37211"/>
                  </a:lnTo>
                  <a:lnTo>
                    <a:pt x="11134180" y="37211"/>
                  </a:lnTo>
                  <a:close/>
                  <a:moveTo>
                    <a:pt x="10832070" y="0"/>
                  </a:moveTo>
                  <a:lnTo>
                    <a:pt x="10984622" y="0"/>
                  </a:lnTo>
                  <a:lnTo>
                    <a:pt x="10984622" y="37211"/>
                  </a:lnTo>
                  <a:lnTo>
                    <a:pt x="10832070" y="37211"/>
                  </a:lnTo>
                  <a:close/>
                  <a:moveTo>
                    <a:pt x="10524466" y="0"/>
                  </a:moveTo>
                  <a:lnTo>
                    <a:pt x="10677018" y="0"/>
                  </a:lnTo>
                  <a:lnTo>
                    <a:pt x="10677018" y="37211"/>
                  </a:lnTo>
                  <a:lnTo>
                    <a:pt x="10524466" y="37211"/>
                  </a:lnTo>
                  <a:close/>
                  <a:moveTo>
                    <a:pt x="10222352" y="0"/>
                  </a:moveTo>
                  <a:lnTo>
                    <a:pt x="10374914" y="0"/>
                  </a:lnTo>
                  <a:lnTo>
                    <a:pt x="10374914" y="37211"/>
                  </a:lnTo>
                  <a:lnTo>
                    <a:pt x="10222352" y="37211"/>
                  </a:lnTo>
                  <a:close/>
                  <a:moveTo>
                    <a:pt x="9914748" y="0"/>
                  </a:moveTo>
                  <a:lnTo>
                    <a:pt x="10067300" y="0"/>
                  </a:lnTo>
                  <a:lnTo>
                    <a:pt x="10067300" y="37211"/>
                  </a:lnTo>
                  <a:lnTo>
                    <a:pt x="9914748" y="37211"/>
                  </a:lnTo>
                  <a:close/>
                  <a:moveTo>
                    <a:pt x="9612638" y="0"/>
                  </a:moveTo>
                  <a:lnTo>
                    <a:pt x="9765190" y="0"/>
                  </a:lnTo>
                  <a:lnTo>
                    <a:pt x="9765190" y="37211"/>
                  </a:lnTo>
                  <a:lnTo>
                    <a:pt x="9612638" y="37211"/>
                  </a:lnTo>
                  <a:close/>
                  <a:moveTo>
                    <a:pt x="9310525" y="0"/>
                  </a:moveTo>
                  <a:lnTo>
                    <a:pt x="9463077" y="0"/>
                  </a:lnTo>
                  <a:lnTo>
                    <a:pt x="9463077" y="37211"/>
                  </a:lnTo>
                  <a:lnTo>
                    <a:pt x="9310525" y="37211"/>
                  </a:lnTo>
                  <a:close/>
                  <a:moveTo>
                    <a:pt x="9002921" y="0"/>
                  </a:moveTo>
                  <a:lnTo>
                    <a:pt x="9155473" y="0"/>
                  </a:lnTo>
                  <a:lnTo>
                    <a:pt x="9155473" y="37211"/>
                  </a:lnTo>
                  <a:lnTo>
                    <a:pt x="9002921" y="37211"/>
                  </a:lnTo>
                  <a:close/>
                  <a:moveTo>
                    <a:pt x="8695316" y="0"/>
                  </a:moveTo>
                  <a:lnTo>
                    <a:pt x="8847878" y="0"/>
                  </a:lnTo>
                  <a:lnTo>
                    <a:pt x="8847878" y="37211"/>
                  </a:lnTo>
                  <a:lnTo>
                    <a:pt x="8695316" y="37211"/>
                  </a:lnTo>
                  <a:close/>
                  <a:moveTo>
                    <a:pt x="8393206" y="0"/>
                  </a:moveTo>
                  <a:lnTo>
                    <a:pt x="8545758" y="0"/>
                  </a:lnTo>
                  <a:lnTo>
                    <a:pt x="8545758" y="37211"/>
                  </a:lnTo>
                  <a:lnTo>
                    <a:pt x="8393206" y="37211"/>
                  </a:lnTo>
                  <a:close/>
                  <a:moveTo>
                    <a:pt x="8091093" y="0"/>
                  </a:moveTo>
                  <a:lnTo>
                    <a:pt x="8243645" y="0"/>
                  </a:lnTo>
                  <a:lnTo>
                    <a:pt x="8243645" y="37211"/>
                  </a:lnTo>
                  <a:lnTo>
                    <a:pt x="8091093" y="37211"/>
                  </a:lnTo>
                  <a:close/>
                  <a:moveTo>
                    <a:pt x="7783489" y="0"/>
                  </a:moveTo>
                  <a:lnTo>
                    <a:pt x="7936051" y="0"/>
                  </a:lnTo>
                  <a:lnTo>
                    <a:pt x="7936051" y="37211"/>
                  </a:lnTo>
                  <a:lnTo>
                    <a:pt x="7783489" y="37211"/>
                  </a:lnTo>
                  <a:close/>
                  <a:moveTo>
                    <a:pt x="7481379" y="0"/>
                  </a:moveTo>
                  <a:lnTo>
                    <a:pt x="7633931" y="0"/>
                  </a:lnTo>
                  <a:lnTo>
                    <a:pt x="7633931" y="37211"/>
                  </a:lnTo>
                  <a:lnTo>
                    <a:pt x="7481379" y="37211"/>
                  </a:lnTo>
                  <a:close/>
                  <a:moveTo>
                    <a:pt x="7173775" y="0"/>
                  </a:moveTo>
                  <a:lnTo>
                    <a:pt x="7326327" y="0"/>
                  </a:lnTo>
                  <a:lnTo>
                    <a:pt x="7326327" y="37211"/>
                  </a:lnTo>
                  <a:lnTo>
                    <a:pt x="7173775" y="37211"/>
                  </a:lnTo>
                  <a:close/>
                  <a:moveTo>
                    <a:pt x="6871661" y="0"/>
                  </a:moveTo>
                  <a:lnTo>
                    <a:pt x="7024223" y="0"/>
                  </a:lnTo>
                  <a:lnTo>
                    <a:pt x="7024223" y="37211"/>
                  </a:lnTo>
                  <a:lnTo>
                    <a:pt x="6871661" y="37211"/>
                  </a:lnTo>
                  <a:close/>
                  <a:moveTo>
                    <a:pt x="6564057" y="0"/>
                  </a:moveTo>
                  <a:lnTo>
                    <a:pt x="6716609" y="0"/>
                  </a:lnTo>
                  <a:lnTo>
                    <a:pt x="6716609" y="37211"/>
                  </a:lnTo>
                  <a:lnTo>
                    <a:pt x="6564057" y="37211"/>
                  </a:lnTo>
                  <a:close/>
                  <a:moveTo>
                    <a:pt x="6261947" y="0"/>
                  </a:moveTo>
                  <a:lnTo>
                    <a:pt x="6414499" y="0"/>
                  </a:lnTo>
                  <a:lnTo>
                    <a:pt x="6414499" y="37211"/>
                  </a:lnTo>
                  <a:lnTo>
                    <a:pt x="6261947" y="37211"/>
                  </a:lnTo>
                  <a:close/>
                  <a:moveTo>
                    <a:pt x="5959834" y="0"/>
                  </a:moveTo>
                  <a:lnTo>
                    <a:pt x="6112386" y="0"/>
                  </a:lnTo>
                  <a:lnTo>
                    <a:pt x="6112386" y="37211"/>
                  </a:lnTo>
                  <a:lnTo>
                    <a:pt x="5959834" y="37211"/>
                  </a:lnTo>
                  <a:close/>
                  <a:moveTo>
                    <a:pt x="5652230" y="0"/>
                  </a:moveTo>
                  <a:lnTo>
                    <a:pt x="5804782" y="0"/>
                  </a:lnTo>
                  <a:lnTo>
                    <a:pt x="5804782" y="37211"/>
                  </a:lnTo>
                  <a:lnTo>
                    <a:pt x="5652230" y="37211"/>
                  </a:lnTo>
                  <a:close/>
                  <a:moveTo>
                    <a:pt x="5344625" y="0"/>
                  </a:moveTo>
                  <a:lnTo>
                    <a:pt x="5497187" y="0"/>
                  </a:lnTo>
                  <a:lnTo>
                    <a:pt x="5497187" y="37211"/>
                  </a:lnTo>
                  <a:lnTo>
                    <a:pt x="5344625" y="37211"/>
                  </a:lnTo>
                  <a:close/>
                  <a:moveTo>
                    <a:pt x="5042516" y="0"/>
                  </a:moveTo>
                  <a:lnTo>
                    <a:pt x="5195068" y="0"/>
                  </a:lnTo>
                  <a:lnTo>
                    <a:pt x="5195068" y="37211"/>
                  </a:lnTo>
                  <a:lnTo>
                    <a:pt x="5042516" y="37211"/>
                  </a:lnTo>
                  <a:close/>
                  <a:moveTo>
                    <a:pt x="4740402" y="0"/>
                  </a:moveTo>
                  <a:lnTo>
                    <a:pt x="4892954" y="0"/>
                  </a:lnTo>
                  <a:lnTo>
                    <a:pt x="4892954" y="37211"/>
                  </a:lnTo>
                  <a:lnTo>
                    <a:pt x="4740402" y="37211"/>
                  </a:lnTo>
                  <a:close/>
                  <a:moveTo>
                    <a:pt x="4432798" y="0"/>
                  </a:moveTo>
                  <a:lnTo>
                    <a:pt x="4585360" y="0"/>
                  </a:lnTo>
                  <a:lnTo>
                    <a:pt x="4585360" y="37211"/>
                  </a:lnTo>
                  <a:lnTo>
                    <a:pt x="4432798" y="37211"/>
                  </a:lnTo>
                  <a:close/>
                  <a:moveTo>
                    <a:pt x="4130693" y="0"/>
                  </a:moveTo>
                  <a:lnTo>
                    <a:pt x="4283240" y="0"/>
                  </a:lnTo>
                  <a:lnTo>
                    <a:pt x="4283240" y="37211"/>
                  </a:lnTo>
                  <a:lnTo>
                    <a:pt x="4130693" y="37211"/>
                  </a:lnTo>
                  <a:close/>
                  <a:moveTo>
                    <a:pt x="3823089" y="0"/>
                  </a:moveTo>
                  <a:lnTo>
                    <a:pt x="3975640" y="0"/>
                  </a:lnTo>
                  <a:lnTo>
                    <a:pt x="3975640" y="37211"/>
                  </a:lnTo>
                  <a:lnTo>
                    <a:pt x="3823089" y="37211"/>
                  </a:lnTo>
                  <a:close/>
                  <a:moveTo>
                    <a:pt x="3520971" y="0"/>
                  </a:moveTo>
                  <a:lnTo>
                    <a:pt x="3673537" y="0"/>
                  </a:lnTo>
                  <a:lnTo>
                    <a:pt x="3673537" y="37211"/>
                  </a:lnTo>
                  <a:lnTo>
                    <a:pt x="3520971" y="37211"/>
                  </a:lnTo>
                  <a:close/>
                  <a:moveTo>
                    <a:pt x="3213366" y="0"/>
                  </a:moveTo>
                  <a:lnTo>
                    <a:pt x="3365918" y="0"/>
                  </a:lnTo>
                  <a:lnTo>
                    <a:pt x="3365918" y="37211"/>
                  </a:lnTo>
                  <a:lnTo>
                    <a:pt x="3213366" y="37211"/>
                  </a:lnTo>
                  <a:close/>
                  <a:moveTo>
                    <a:pt x="2911259" y="0"/>
                  </a:moveTo>
                  <a:lnTo>
                    <a:pt x="3063808" y="0"/>
                  </a:lnTo>
                  <a:lnTo>
                    <a:pt x="3063808" y="37211"/>
                  </a:lnTo>
                  <a:lnTo>
                    <a:pt x="2911259" y="37211"/>
                  </a:lnTo>
                  <a:close/>
                  <a:moveTo>
                    <a:pt x="2603655" y="0"/>
                  </a:moveTo>
                  <a:lnTo>
                    <a:pt x="2756214" y="0"/>
                  </a:lnTo>
                  <a:lnTo>
                    <a:pt x="2756214" y="37211"/>
                  </a:lnTo>
                  <a:lnTo>
                    <a:pt x="2603655" y="37211"/>
                  </a:lnTo>
                  <a:close/>
                  <a:moveTo>
                    <a:pt x="2301539" y="0"/>
                  </a:moveTo>
                  <a:lnTo>
                    <a:pt x="2454091" y="0"/>
                  </a:lnTo>
                  <a:lnTo>
                    <a:pt x="2454091" y="37211"/>
                  </a:lnTo>
                  <a:lnTo>
                    <a:pt x="2301539" y="37211"/>
                  </a:lnTo>
                  <a:close/>
                  <a:moveTo>
                    <a:pt x="1993934" y="0"/>
                  </a:moveTo>
                  <a:lnTo>
                    <a:pt x="2146497" y="0"/>
                  </a:lnTo>
                  <a:lnTo>
                    <a:pt x="2146497" y="37211"/>
                  </a:lnTo>
                  <a:lnTo>
                    <a:pt x="1993934" y="37211"/>
                  </a:lnTo>
                  <a:close/>
                  <a:moveTo>
                    <a:pt x="1691825" y="0"/>
                  </a:moveTo>
                  <a:lnTo>
                    <a:pt x="1844377" y="0"/>
                  </a:lnTo>
                  <a:lnTo>
                    <a:pt x="1844377" y="37211"/>
                  </a:lnTo>
                  <a:lnTo>
                    <a:pt x="1691825" y="37211"/>
                  </a:lnTo>
                  <a:close/>
                  <a:moveTo>
                    <a:pt x="1384221" y="0"/>
                  </a:moveTo>
                  <a:lnTo>
                    <a:pt x="1536772" y="0"/>
                  </a:lnTo>
                  <a:lnTo>
                    <a:pt x="1536772" y="37211"/>
                  </a:lnTo>
                  <a:lnTo>
                    <a:pt x="1384221" y="37211"/>
                  </a:lnTo>
                  <a:close/>
                  <a:moveTo>
                    <a:pt x="1082107" y="0"/>
                  </a:moveTo>
                  <a:lnTo>
                    <a:pt x="1085831" y="0"/>
                  </a:lnTo>
                  <a:lnTo>
                    <a:pt x="1234670" y="0"/>
                  </a:lnTo>
                  <a:lnTo>
                    <a:pt x="1234670" y="37211"/>
                  </a:lnTo>
                  <a:lnTo>
                    <a:pt x="1082107" y="3721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square" anchor="ctr">
              <a:noAutofit/>
            </a:bodyPr>
            <a:lstStyle/>
            <a:p>
              <a:endParaRPr lang="en-US" dirty="0">
                <a:latin typeface="DM Sans" pitchFamily="2" charset="77"/>
              </a:endParaRPr>
            </a:p>
          </p:txBody>
        </p:sp>
      </p:grpSp>
      <p:sp>
        <p:nvSpPr>
          <p:cNvPr id="179" name="TextBox 178">
            <a:extLst>
              <a:ext uri="{FF2B5EF4-FFF2-40B4-BE49-F238E27FC236}">
                <a16:creationId xmlns:a16="http://schemas.microsoft.com/office/drawing/2014/main" id="{1642F597-6F87-87BC-0140-50768BF3CFE0}"/>
              </a:ext>
            </a:extLst>
          </p:cNvPr>
          <p:cNvSpPr txBox="1"/>
          <p:nvPr/>
        </p:nvSpPr>
        <p:spPr>
          <a:xfrm>
            <a:off x="2952001" y="5662220"/>
            <a:ext cx="914400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endParaRPr lang="en-GB" dirty="0"/>
          </a:p>
        </p:txBody>
      </p:sp>
      <p:sp>
        <p:nvSpPr>
          <p:cNvPr id="180" name="2-RoundedRectangle">
            <a:extLst>
              <a:ext uri="{FF2B5EF4-FFF2-40B4-BE49-F238E27FC236}">
                <a16:creationId xmlns:a16="http://schemas.microsoft.com/office/drawing/2014/main" id="{9920725B-1C9F-EF6A-1544-3112A6B52738}"/>
              </a:ext>
            </a:extLst>
          </p:cNvPr>
          <p:cNvSpPr/>
          <p:nvPr/>
        </p:nvSpPr>
        <p:spPr>
          <a:xfrm>
            <a:off x="727204" y="5106277"/>
            <a:ext cx="1917031" cy="1131035"/>
          </a:xfrm>
          <a:prstGeom prst="roundRect">
            <a:avLst>
              <a:gd name="adj" fmla="val 7387"/>
            </a:avLst>
          </a:prstGeom>
          <a:solidFill>
            <a:schemeClr val="accent1"/>
          </a:solidFill>
          <a:ln>
            <a:noFill/>
          </a:ln>
          <a:effectLst>
            <a:outerShdw blurRad="939800" dist="736600" dir="8100000" sx="92000" sy="92000" algn="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Data Quality Checks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Data Transformation Tests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Data Bias Tests</a:t>
            </a:r>
          </a:p>
        </p:txBody>
      </p:sp>
      <p:sp>
        <p:nvSpPr>
          <p:cNvPr id="182" name="2-RoundedRectangle">
            <a:extLst>
              <a:ext uri="{FF2B5EF4-FFF2-40B4-BE49-F238E27FC236}">
                <a16:creationId xmlns:a16="http://schemas.microsoft.com/office/drawing/2014/main" id="{735B65AB-6CF3-19E7-485B-EFABC66BBDC3}"/>
              </a:ext>
            </a:extLst>
          </p:cNvPr>
          <p:cNvSpPr/>
          <p:nvPr/>
        </p:nvSpPr>
        <p:spPr>
          <a:xfrm>
            <a:off x="2778810" y="5101316"/>
            <a:ext cx="1917031" cy="1131035"/>
          </a:xfrm>
          <a:prstGeom prst="roundRect">
            <a:avLst>
              <a:gd name="adj" fmla="val 7387"/>
            </a:avLst>
          </a:prstGeom>
          <a:solidFill>
            <a:schemeClr val="accent2"/>
          </a:solidFill>
          <a:ln>
            <a:noFill/>
          </a:ln>
          <a:effectLst>
            <a:outerShdw blurRad="939800" dist="736600" dir="8100000" sx="92000" sy="92000" algn="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Fairness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Correctness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Edge Cases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Adversarial Testing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Interpretation</a:t>
            </a:r>
          </a:p>
        </p:txBody>
      </p:sp>
      <p:sp>
        <p:nvSpPr>
          <p:cNvPr id="183" name="2-RoundedRectangle">
            <a:extLst>
              <a:ext uri="{FF2B5EF4-FFF2-40B4-BE49-F238E27FC236}">
                <a16:creationId xmlns:a16="http://schemas.microsoft.com/office/drawing/2014/main" id="{8EA9FFCC-9DFC-C668-6B40-AD81CD51069C}"/>
              </a:ext>
            </a:extLst>
          </p:cNvPr>
          <p:cNvSpPr/>
          <p:nvPr/>
        </p:nvSpPr>
        <p:spPr>
          <a:xfrm>
            <a:off x="4881625" y="5098468"/>
            <a:ext cx="1917031" cy="1131035"/>
          </a:xfrm>
          <a:prstGeom prst="roundRect">
            <a:avLst>
              <a:gd name="adj" fmla="val 7387"/>
            </a:avLst>
          </a:prstGeom>
          <a:solidFill>
            <a:schemeClr val="tx1"/>
          </a:solidFill>
          <a:ln>
            <a:noFill/>
          </a:ln>
          <a:effectLst>
            <a:outerShdw blurRad="939800" dist="736600" dir="8100000" sx="92000" sy="92000" algn="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Integration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Testing Feedback Loops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Testing Externalities</a:t>
            </a:r>
          </a:p>
        </p:txBody>
      </p:sp>
      <p:sp>
        <p:nvSpPr>
          <p:cNvPr id="184" name="2-RoundedRectangle">
            <a:extLst>
              <a:ext uri="{FF2B5EF4-FFF2-40B4-BE49-F238E27FC236}">
                <a16:creationId xmlns:a16="http://schemas.microsoft.com/office/drawing/2014/main" id="{B047FC94-C6BA-5711-2408-2A2E0980AE0B}"/>
              </a:ext>
            </a:extLst>
          </p:cNvPr>
          <p:cNvSpPr/>
          <p:nvPr/>
        </p:nvSpPr>
        <p:spPr>
          <a:xfrm>
            <a:off x="7027677" y="5135094"/>
            <a:ext cx="1917031" cy="1131035"/>
          </a:xfrm>
          <a:prstGeom prst="roundRect">
            <a:avLst>
              <a:gd name="adj" fmla="val 7387"/>
            </a:avLst>
          </a:prstGeom>
          <a:solidFill>
            <a:schemeClr val="accent1"/>
          </a:solidFill>
          <a:ln>
            <a:noFill/>
          </a:ln>
          <a:effectLst>
            <a:outerShdw blurRad="939800" dist="736600" dir="8100000" sx="92000" sy="92000" algn="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Performance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Model Reliability</a:t>
            </a:r>
          </a:p>
        </p:txBody>
      </p:sp>
      <p:sp>
        <p:nvSpPr>
          <p:cNvPr id="186" name="2-RoundedRectangle">
            <a:extLst>
              <a:ext uri="{FF2B5EF4-FFF2-40B4-BE49-F238E27FC236}">
                <a16:creationId xmlns:a16="http://schemas.microsoft.com/office/drawing/2014/main" id="{7814C47B-7169-B6A8-5041-FFD8BA5860E9}"/>
              </a:ext>
            </a:extLst>
          </p:cNvPr>
          <p:cNvSpPr/>
          <p:nvPr/>
        </p:nvSpPr>
        <p:spPr>
          <a:xfrm>
            <a:off x="9100591" y="5135095"/>
            <a:ext cx="1917031" cy="1131035"/>
          </a:xfrm>
          <a:prstGeom prst="roundRect">
            <a:avLst>
              <a:gd name="adj" fmla="val 7387"/>
            </a:avLst>
          </a:prstGeom>
          <a:solidFill>
            <a:schemeClr val="accent2"/>
          </a:solidFill>
          <a:ln>
            <a:noFill/>
          </a:ln>
          <a:effectLst>
            <a:outerShdw blurRad="939800" dist="736600" dir="8100000" sx="92000" sy="92000" algn="tr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altLang="zh-CN" sz="1200" dirty="0">
                <a:latin typeface="DM Sans" pitchFamily="2" charset="0"/>
                <a:cs typeface="+mn-ea"/>
                <a:sym typeface="+mn-lt"/>
              </a:rPr>
              <a:t>Testing  Metrics Capture</a:t>
            </a:r>
          </a:p>
        </p:txBody>
      </p:sp>
    </p:spTree>
    <p:extLst>
      <p:ext uri="{BB962C8B-B14F-4D97-AF65-F5344CB8AC3E}">
        <p14:creationId xmlns:p14="http://schemas.microsoft.com/office/powerpoint/2010/main" val="50303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A583A-67D2-1941-5D86-27FD86DE4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Where </a:t>
            </a:r>
            <a:r>
              <a:rPr lang="en-GB" dirty="0">
                <a:solidFill>
                  <a:schemeClr val="accent1"/>
                </a:solidFill>
              </a:rPr>
              <a:t>(might) </a:t>
            </a:r>
            <a:r>
              <a:rPr lang="en-GB" dirty="0"/>
              <a:t>Testers Fit into Responsible AI?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80F71-1DEE-1F08-39EB-BE007DD8B9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Model Testing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B45B7B4-FE7A-715D-D3B6-72AA68382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Model Fairness and Bias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Model Correctness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Model Reliability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Adversarial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Edge Case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Privacy and Security Tests</a:t>
            </a:r>
          </a:p>
          <a:p>
            <a:endParaRPr lang="en-GB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605649A-B84F-B394-9C5F-97A9FD39288B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Positive Feedback Loops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Negative Feedback Loops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Data Flows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D0928-0396-3F14-0F7F-E1F0BF5F1A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C2C35F-86C7-BDF4-2AFC-76947CC2FC2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System Testing</a:t>
            </a:r>
          </a:p>
        </p:txBody>
      </p:sp>
    </p:spTree>
    <p:extLst>
      <p:ext uri="{BB962C8B-B14F-4D97-AF65-F5344CB8AC3E}">
        <p14:creationId xmlns:p14="http://schemas.microsoft.com/office/powerpoint/2010/main" val="950527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BA2F-6712-5D90-A34A-58DC64068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Challenges for Testers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BA0812-7B45-4737-1F1B-F541295B9D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Knowledge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2FE54-8681-0192-E8A2-2066FAAB74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Foundational AI/ML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Responsible AI Themes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AI/ML specific Technical Risks and manifestations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AI/ML specific testing techniques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Data Analysis and manipulation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2DE51EF-88BC-D0ED-5DF4-9015B7523B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Notions of Correctness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Testing distributions not data points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Hypothesis Testing</a:t>
            </a:r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4ED369-CE9C-C293-A337-ABD102D0BEB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>
            <a:normAutofit/>
          </a:bodyPr>
          <a:lstStyle/>
          <a:p>
            <a:r>
              <a:rPr lang="en-GB" dirty="0"/>
              <a:t>Mindset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C5619D4-A91C-42B2-224E-F8C3D120C4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Tooling tends to be Code-First tools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Some No/Low Code tools are emerging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Tool space is fast evolving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07D5AA-87C5-4754-513F-DF01164B12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Autofit/>
          </a:bodyPr>
          <a:lstStyle/>
          <a:p>
            <a:r>
              <a:rPr lang="en-GB" dirty="0"/>
              <a:t>Tooling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77834-06B9-78F4-EB27-6F299CE2A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0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3" grpId="0" uiExpand="1" build="p" animBg="1"/>
      <p:bldP spid="8" grpId="0" uiExpand="1" build="p" animBg="1"/>
      <p:bldP spid="9" grpId="0" uiExpand="1" build="p" animBg="1"/>
      <p:bldP spid="10" grpId="0" uiExpand="1" build="p" animBg="1"/>
      <p:bldP spid="11" grpId="0" uiExpand="1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Fairness</a:t>
            </a:r>
            <a:r>
              <a:rPr lang="en-GB" dirty="0"/>
              <a:t> And </a:t>
            </a:r>
            <a:r>
              <a:rPr lang="en-GB" dirty="0">
                <a:solidFill>
                  <a:schemeClr val="accent1"/>
                </a:solidFill>
              </a:rPr>
              <a:t>Bias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00" y="1370696"/>
            <a:ext cx="10871200" cy="558800"/>
          </a:xfrm>
        </p:spPr>
        <p:txBody>
          <a:bodyPr/>
          <a:lstStyle/>
          <a:p>
            <a:r>
              <a:rPr lang="en-GB" dirty="0"/>
              <a:t>Ensuring equitable outcomes for different groups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2060848"/>
            <a:ext cx="10871200" cy="4313091"/>
          </a:xfrm>
        </p:spPr>
        <p:txBody>
          <a:bodyPr>
            <a:normAutofit fontScale="85000" lnSpcReduction="10000"/>
          </a:bodyPr>
          <a:lstStyle/>
          <a:p>
            <a:r>
              <a:rPr lang="en-GB" sz="2100" b="1" dirty="0"/>
              <a:t>General Approach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Identify the different groups that are important in your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how membership of those groups manifest in your input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the ways that Bias and Un-Fairness can manifest in your model output (threats to Fairness)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potential harms for specific groups and how that might manifest in your models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Choose how you will assess fairness and bias</a:t>
            </a:r>
          </a:p>
          <a:p>
            <a:endParaRPr lang="en-GB" dirty="0"/>
          </a:p>
          <a:p>
            <a:r>
              <a:rPr lang="en-GB" sz="2100" b="1" dirty="0"/>
              <a:t>Common Approaches to Fairness and Bias Testing</a:t>
            </a:r>
          </a:p>
          <a:p>
            <a:r>
              <a:rPr lang="en-GB" b="1" dirty="0"/>
              <a:t>Group Fairness - </a:t>
            </a:r>
            <a:r>
              <a:rPr lang="en-GB" dirty="0"/>
              <a:t>ensuring the model’s performance is consistent across different demographic groups.</a:t>
            </a:r>
            <a:endParaRPr lang="en-GB" b="1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Demographic Parity:</a:t>
            </a:r>
            <a:r>
              <a:rPr lang="en-GB" dirty="0"/>
              <a:t> Measures whether different groups receive positive outcomes at equal rates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Equal Opportunity:</a:t>
            </a:r>
            <a:r>
              <a:rPr lang="en-GB" dirty="0"/>
              <a:t> Evaluates whether a model’s true positive rate (sensitivity) is the same for all groups. 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Equalized Odds:</a:t>
            </a:r>
            <a:r>
              <a:rPr lang="en-GB" dirty="0"/>
              <a:t> Extends equal opportunity by ensuring that both the true positive rate and false positive rate are equal across groups.</a:t>
            </a:r>
          </a:p>
          <a:p>
            <a:r>
              <a:rPr lang="en-GB" b="1" dirty="0"/>
              <a:t>Individual Fairness -</a:t>
            </a:r>
            <a:r>
              <a:rPr lang="en-GB" dirty="0"/>
              <a:t> focuses on treating similar individuals similarly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Counterfactual Fairness:</a:t>
            </a:r>
            <a:r>
              <a:rPr lang="en-GB" dirty="0"/>
              <a:t> Measures whether a model’s decision would remain the same if an individual’s group membership were changed while keeping all other attributes constant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Similarity Metrics:</a:t>
            </a:r>
            <a:r>
              <a:rPr lang="en-GB" dirty="0"/>
              <a:t> Assess whether similar individuals (based on specific feature similarities) receive similar outcomes</a:t>
            </a:r>
          </a:p>
          <a:p>
            <a:r>
              <a:rPr lang="en-GB" b="1" dirty="0"/>
              <a:t>Causal Fairness</a:t>
            </a:r>
            <a:r>
              <a:rPr lang="en-GB" dirty="0"/>
              <a:t> - examines the causal relationships between inputs to ensure that protected attributes do not unjustly influence outcomes.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Total Effect:</a:t>
            </a:r>
            <a:r>
              <a:rPr lang="en-GB" dirty="0"/>
              <a:t> Measures the total influence of a protected attribute on the model’s prediction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Direct and Indirect Effects:</a:t>
            </a:r>
            <a:r>
              <a:rPr lang="en-GB" dirty="0"/>
              <a:t> Decomposes the influence of a protected attribute into direct and indirect effects to identify and mitigate unfair causal pathways</a:t>
            </a:r>
            <a:endParaRPr lang="en-GB" b="1" dirty="0"/>
          </a:p>
          <a:p>
            <a:r>
              <a:rPr lang="en-GB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513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Correctness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00" y="1370696"/>
            <a:ext cx="10871200" cy="558800"/>
          </a:xfrm>
        </p:spPr>
        <p:txBody>
          <a:bodyPr/>
          <a:lstStyle/>
          <a:p>
            <a:r>
              <a:rPr lang="en-GB" dirty="0"/>
              <a:t>Ensuring the Reliability of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2060848"/>
            <a:ext cx="10871200" cy="4313091"/>
          </a:xfrm>
        </p:spPr>
        <p:txBody>
          <a:bodyPr>
            <a:normAutofit/>
          </a:bodyPr>
          <a:lstStyle/>
          <a:p>
            <a:r>
              <a:rPr lang="en-GB" sz="2100" b="1" dirty="0"/>
              <a:t>General Approach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Determine the properties of correctness in your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Determine how correctness will be measured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Determine how the inputs will be generated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Determine how the inputs and outputs could be segmented into useful segments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what are the expectations based on domain knowledge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en-GB" b="1" dirty="0"/>
              <a:t>Accuracy/Precision/Recall – </a:t>
            </a:r>
            <a:r>
              <a:rPr lang="en-GB" dirty="0"/>
              <a:t>Assess how well the model performs against the data (often evaluated as part of model training)</a:t>
            </a:r>
            <a:endParaRPr lang="en-GB" b="1" dirty="0"/>
          </a:p>
          <a:p>
            <a:r>
              <a:rPr lang="en-GB" b="1" dirty="0"/>
              <a:t>Segmentation Analysis – </a:t>
            </a:r>
            <a:r>
              <a:rPr lang="en-GB" dirty="0"/>
              <a:t>Assess how well the model performs against different segments of inputs/outputs.</a:t>
            </a:r>
            <a:endParaRPr lang="en-GB" b="1" dirty="0"/>
          </a:p>
          <a:p>
            <a:r>
              <a:rPr lang="en-GB" b="1" dirty="0"/>
              <a:t>Error Analysis – </a:t>
            </a:r>
            <a:r>
              <a:rPr lang="en-GB" dirty="0"/>
              <a:t>Investigating the cases where the model produced incorrect or unsatisfactory outputs. </a:t>
            </a:r>
          </a:p>
          <a:p>
            <a:r>
              <a:rPr lang="en-GB" b="1" dirty="0"/>
              <a:t>Expectation Testing</a:t>
            </a:r>
            <a:r>
              <a:rPr lang="en-GB" dirty="0"/>
              <a:t> – Does the model hold true with respect to the identified business expectations.</a:t>
            </a:r>
            <a:endParaRPr lang="en-GB" b="1" dirty="0"/>
          </a:p>
          <a:p>
            <a:r>
              <a:rPr lang="en-GB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4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Model Robustness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082" y="1358032"/>
            <a:ext cx="10871200" cy="558800"/>
          </a:xfrm>
        </p:spPr>
        <p:txBody>
          <a:bodyPr/>
          <a:lstStyle/>
          <a:p>
            <a:r>
              <a:rPr lang="en-GB" dirty="0"/>
              <a:t>Building Trust in the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988840"/>
            <a:ext cx="10871200" cy="4235219"/>
          </a:xfrm>
        </p:spPr>
        <p:txBody>
          <a:bodyPr>
            <a:normAutofit fontScale="92500" lnSpcReduction="2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Adversarial Testing - </a:t>
            </a:r>
            <a:r>
              <a:rPr lang="en-GB" sz="2100" dirty="0"/>
              <a:t>intentionally exposing the model to adversarial inputs—slightly modified examples designed to deceive the model or to control the outcome.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Attack Success Rate</a:t>
            </a:r>
            <a:r>
              <a:rPr lang="en-GB" sz="2100" dirty="0"/>
              <a:t>:  Measures the effectiveness of adversarial attacks against the model.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Robust Accuracy</a:t>
            </a:r>
            <a:r>
              <a:rPr lang="en-GB" sz="2100" dirty="0"/>
              <a:t>: Assesses model performance on adversarial perturbed inputs compared to normal inputs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Noise Injection/Perturbation/Augmentation Testing – </a:t>
            </a:r>
            <a:r>
              <a:rPr lang="en-GB" sz="2100" dirty="0"/>
              <a:t>intentionally injecting small changes/noise into inputs to understand how they impact the outcomes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Performance Degradation</a:t>
            </a:r>
            <a:r>
              <a:rPr lang="en-GB" sz="2100" dirty="0"/>
              <a:t>: Measures the drop in accuracy, precision, or other performance metrics when noise is added to the inputs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Noise Sensitivity</a:t>
            </a:r>
            <a:r>
              <a:rPr lang="en-GB" sz="2100" dirty="0"/>
              <a:t>: Quantifies how much input noise affects the model’s predictions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Out-Of-Distribution (OOD) Testing – </a:t>
            </a:r>
            <a:r>
              <a:rPr lang="en-GB" sz="2100" dirty="0"/>
              <a:t>Assess the model’s performance using data that is outside the norms of the training distribution.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OOD Detection Rate</a:t>
            </a:r>
            <a:r>
              <a:rPr lang="en-GB" sz="2100" dirty="0"/>
              <a:t>: Measures the model’s ability to correctly identify when an input is out-of-distribution.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Confidence Calibration</a:t>
            </a:r>
            <a:r>
              <a:rPr lang="en-GB" sz="2100" dirty="0"/>
              <a:t>: Evaluates whether the model’s confidence in its predictions appropriately reflects its uncertainty on OOD inputs.</a:t>
            </a:r>
          </a:p>
          <a:p>
            <a:endParaRPr lang="en-GB" b="1" dirty="0"/>
          </a:p>
          <a:p>
            <a:r>
              <a:rPr lang="en-GB" dirty="0"/>
              <a:t>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56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Edge Cases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00" y="1370696"/>
            <a:ext cx="10871200" cy="558800"/>
          </a:xfrm>
        </p:spPr>
        <p:txBody>
          <a:bodyPr/>
          <a:lstStyle/>
          <a:p>
            <a:r>
              <a:rPr lang="en-GB" dirty="0"/>
              <a:t>Testing the Boundaries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929496"/>
            <a:ext cx="10871200" cy="4294563"/>
          </a:xfrm>
        </p:spPr>
        <p:txBody>
          <a:bodyPr>
            <a:normAutofit/>
          </a:bodyPr>
          <a:lstStyle/>
          <a:p>
            <a:r>
              <a:rPr lang="en-GB" dirty="0"/>
              <a:t>	</a:t>
            </a:r>
          </a:p>
          <a:p>
            <a:r>
              <a:rPr lang="en-GB" sz="2100" b="1" dirty="0"/>
              <a:t>General Approach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Identify the edge cases (that matter) for your context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how these are represented in the input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the potential impact of failures</a:t>
            </a:r>
          </a:p>
          <a:p>
            <a:endParaRPr lang="en-GB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Edge Case Testing – </a:t>
            </a:r>
            <a:r>
              <a:rPr lang="en-GB" sz="2100" dirty="0"/>
              <a:t>Assess the model’s performance using data that is outside the norms of the training distribution.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Edge Case Detection Rate</a:t>
            </a:r>
            <a:r>
              <a:rPr lang="en-GB" sz="2100" dirty="0"/>
              <a:t>: Measures the model’s ability to correctly handle an Edge Case.</a:t>
            </a:r>
          </a:p>
          <a:p>
            <a:pPr marL="952485" lvl="1" indent="-342900">
              <a:buFont typeface="Wingdings" panose="05000000000000000000" pitchFamily="2" charset="2"/>
              <a:buChar char="Ø"/>
            </a:pPr>
            <a:r>
              <a:rPr lang="en-GB" sz="2100" b="1" dirty="0"/>
              <a:t>Confidence Calibration</a:t>
            </a:r>
            <a:r>
              <a:rPr lang="en-GB" sz="2100" dirty="0"/>
              <a:t>: Evaluates whether the model’s confidence in its prediction of an Edge Case is comparable to typical cases.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28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Feedback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4280" y="1370696"/>
            <a:ext cx="10871200" cy="558800"/>
          </a:xfrm>
        </p:spPr>
        <p:txBody>
          <a:bodyPr/>
          <a:lstStyle/>
          <a:p>
            <a:r>
              <a:rPr lang="en-GB" dirty="0"/>
              <a:t>Ensuring model Stability over time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929496"/>
            <a:ext cx="10871200" cy="4294563"/>
          </a:xfrm>
        </p:spPr>
        <p:txBody>
          <a:bodyPr>
            <a:normAutofit/>
          </a:bodyPr>
          <a:lstStyle/>
          <a:p>
            <a:r>
              <a:rPr lang="en-GB" sz="2100" b="1" dirty="0"/>
              <a:t>General Approach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Identify the feedback loops within interactions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Identify the positive feedback loops and recognising how these can be detected in the output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Identify the negative feedback loops and recognising how these can be detected in the output</a:t>
            </a:r>
          </a:p>
          <a:p>
            <a:endParaRPr lang="en-GB" dirty="0"/>
          </a:p>
          <a:p>
            <a:r>
              <a:rPr lang="en-GB" b="1" dirty="0"/>
              <a:t>Feedback Loop Testing - </a:t>
            </a:r>
            <a:r>
              <a:rPr lang="en-GB" dirty="0"/>
              <a:t>simulating feedback loops to understand how model outputs can affect future inputs. Sensitivity analysis examines how variations in input can lead to changes in model performance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Sensitivity Metrics:</a:t>
            </a:r>
            <a:r>
              <a:rPr lang="en-GB" dirty="0"/>
              <a:t> Measures how sensitive model outputs are to changes in inputs, particularly those generated by the model itself.</a:t>
            </a:r>
            <a:endParaRPr lang="en-GB" b="1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Error Propagation Analysis:</a:t>
            </a:r>
            <a:r>
              <a:rPr lang="en-GB" dirty="0"/>
              <a:t> Evaluates how errors can accumulate through feedback loops, affecting long-term model quality.</a:t>
            </a:r>
            <a:endParaRPr lang="en-GB" b="1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r>
              <a:rPr lang="en-GB" b="1" dirty="0"/>
              <a:t>Counterfactual Testing- </a:t>
            </a:r>
            <a:r>
              <a:rPr lang="en-GB" dirty="0"/>
              <a:t>involves altering specific inputs to observe how these changes affect model outputs, particularly focusing on inputs that are influenced by the model itself in feedback scenarios.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Counterfactual Impact Score:</a:t>
            </a:r>
            <a:r>
              <a:rPr lang="en-GB" dirty="0"/>
              <a:t> Measures the influence of altered inputs on model predictions.</a:t>
            </a:r>
            <a:endParaRPr lang="en-GB" b="1" dirty="0"/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Bias Amplification Metrics:</a:t>
            </a:r>
            <a:r>
              <a:rPr lang="en-GB" dirty="0"/>
              <a:t> Evaluates whether feedback loops cause biases to grow over time.</a:t>
            </a: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57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C5048-5953-9CC3-4978-F18121D53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Testing for </a:t>
            </a:r>
            <a:r>
              <a:rPr lang="en-GB" dirty="0">
                <a:solidFill>
                  <a:schemeClr val="accent1"/>
                </a:solidFill>
              </a:rPr>
              <a:t>Data Flows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49884-C3AF-FCAD-07CC-26D84A4C0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1200" y="1370696"/>
            <a:ext cx="10871200" cy="558800"/>
          </a:xfrm>
        </p:spPr>
        <p:txBody>
          <a:bodyPr/>
          <a:lstStyle/>
          <a:p>
            <a:r>
              <a:rPr lang="en-GB" dirty="0"/>
              <a:t>Ensuring longevity of Models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976FC-49EC-8528-ED05-528CD05F791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1929496"/>
            <a:ext cx="10871200" cy="4294563"/>
          </a:xfrm>
        </p:spPr>
        <p:txBody>
          <a:bodyPr>
            <a:normAutofit/>
          </a:bodyPr>
          <a:lstStyle/>
          <a:p>
            <a:r>
              <a:rPr lang="en-GB" sz="2100" b="1" dirty="0"/>
              <a:t>General Approach</a:t>
            </a:r>
            <a:endParaRPr lang="en-GB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Understand where and how data is collected for training future versions of models</a:t>
            </a:r>
          </a:p>
          <a:p>
            <a:endParaRPr lang="en-GB" dirty="0"/>
          </a:p>
          <a:p>
            <a:r>
              <a:rPr lang="en-GB" sz="2100" b="1" dirty="0"/>
              <a:t>Common Approaches to testing ML Data Flows</a:t>
            </a:r>
          </a:p>
          <a:p>
            <a:r>
              <a:rPr lang="en-GB" b="1" dirty="0"/>
              <a:t>Data Poisoning- </a:t>
            </a:r>
            <a:r>
              <a:rPr lang="en-GB" dirty="0"/>
              <a:t>Simulate new data arriving from source that aims to artificially change the distribution of the data (such as using outliers, toxic inputs etc.)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Population Stability Index (PSI):</a:t>
            </a:r>
            <a:r>
              <a:rPr lang="en-GB" dirty="0"/>
              <a:t> Measures the stability of feature distributions over time.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 err="1"/>
              <a:t>Kullback-Leibler</a:t>
            </a:r>
            <a:r>
              <a:rPr lang="en-GB" b="1" dirty="0"/>
              <a:t> Divergence:</a:t>
            </a:r>
            <a:r>
              <a:rPr lang="en-GB" dirty="0"/>
              <a:t> Quantifies the difference between the probability distributions of the training data and the current data.</a:t>
            </a:r>
          </a:p>
          <a:p>
            <a:pPr lvl="1"/>
            <a:endParaRPr lang="en-GB" dirty="0"/>
          </a:p>
          <a:p>
            <a:r>
              <a:rPr lang="en-GB" b="1" dirty="0"/>
              <a:t>Population Bias</a:t>
            </a:r>
            <a:r>
              <a:rPr lang="en-GB" dirty="0"/>
              <a:t> – Simulate biased (but within the current distribution) data arriving from source that aims to artificially change the distribution of the data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/>
              <a:t>Population Stability Index (PSI):</a:t>
            </a:r>
            <a:r>
              <a:rPr lang="en-GB" dirty="0"/>
              <a:t> Measures the stability of feature distributions over time.</a:t>
            </a:r>
          </a:p>
          <a:p>
            <a:pPr marL="895335" lvl="1" indent="-285750">
              <a:buFont typeface="Wingdings" panose="05000000000000000000" pitchFamily="2" charset="2"/>
              <a:buChar char="Ø"/>
            </a:pPr>
            <a:r>
              <a:rPr lang="en-GB" b="1" dirty="0" err="1"/>
              <a:t>Kullback-Leibler</a:t>
            </a:r>
            <a:r>
              <a:rPr lang="en-GB" b="1" dirty="0"/>
              <a:t> Divergence:</a:t>
            </a:r>
            <a:r>
              <a:rPr lang="en-GB" dirty="0"/>
              <a:t> Quantifies the difference between the probability distributions of the training data and the current data.</a:t>
            </a:r>
          </a:p>
          <a:p>
            <a:pPr lvl="1"/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b="1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FF1939-2027-FFB3-19FC-011143F3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780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/>
          <p:cNvGrpSpPr/>
          <p:nvPr/>
        </p:nvGrpSpPr>
        <p:grpSpPr>
          <a:xfrm flipV="1">
            <a:off x="2588987" y="3740008"/>
            <a:ext cx="822960" cy="1777222"/>
            <a:chOff x="2588986" y="2506020"/>
            <a:chExt cx="822960" cy="1463040"/>
          </a:xfrm>
        </p:grpSpPr>
        <p:cxnSp>
          <p:nvCxnSpPr>
            <p:cNvPr id="103" name="Elbow Connector 102"/>
            <p:cNvCxnSpPr/>
            <p:nvPr/>
          </p:nvCxnSpPr>
          <p:spPr>
            <a:xfrm flipV="1">
              <a:off x="2588986" y="2506020"/>
              <a:ext cx="822960" cy="1463040"/>
            </a:xfrm>
            <a:prstGeom prst="bentConnector3">
              <a:avLst>
                <a:gd name="adj1" fmla="val 51863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Elbow Connector 103"/>
            <p:cNvCxnSpPr/>
            <p:nvPr/>
          </p:nvCxnSpPr>
          <p:spPr>
            <a:xfrm flipV="1">
              <a:off x="2588986" y="3479062"/>
              <a:ext cx="770710" cy="489998"/>
            </a:xfrm>
            <a:prstGeom prst="bentConnector3">
              <a:avLst>
                <a:gd name="adj1" fmla="val 55316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Title 4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Charting your Roadmap into Responsible AI</a:t>
            </a:r>
          </a:p>
        </p:txBody>
      </p:sp>
      <p:sp>
        <p:nvSpPr>
          <p:cNvPr id="2" name="Oval 1"/>
          <p:cNvSpPr/>
          <p:nvPr/>
        </p:nvSpPr>
        <p:spPr>
          <a:xfrm>
            <a:off x="711201" y="2791430"/>
            <a:ext cx="1877788" cy="16979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Bebas Neue Bold" panose="020B0606020202050201" pitchFamily="34" charset="0"/>
              </a:rPr>
              <a:t>The Responsible AI  Tester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359696" y="2011333"/>
            <a:ext cx="2088232" cy="51206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0960" bIns="0" rtlCol="0" anchor="ctr"/>
          <a:lstStyle/>
          <a:p>
            <a:pPr algn="ctr"/>
            <a:r>
              <a:rPr lang="en-US" sz="1600" dirty="0">
                <a:latin typeface="Bebas Neue Bold" panose="020B0606020202050201" pitchFamily="34" charset="0"/>
              </a:rPr>
              <a:t>AI/ML Knowledge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3431161" y="4088979"/>
            <a:ext cx="2088232" cy="51206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0960" bIns="0" rtlCol="0" anchor="ctr"/>
          <a:lstStyle/>
          <a:p>
            <a:pPr algn="ctr"/>
            <a:r>
              <a:rPr lang="en-US" sz="2133" dirty="0">
                <a:latin typeface="Bebas Neue Bold" panose="020B0606020202050201" pitchFamily="34" charset="0"/>
              </a:rPr>
              <a:t>Technical Risks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3359696" y="2993496"/>
            <a:ext cx="2088232" cy="51206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0960" bIns="0" rtlCol="0" anchor="ctr"/>
          <a:lstStyle/>
          <a:p>
            <a:pPr algn="ctr"/>
            <a:r>
              <a:rPr lang="en-US" sz="2133" dirty="0">
                <a:latin typeface="Bebas Neue Bold" panose="020B0606020202050201" pitchFamily="34" charset="0"/>
              </a:rPr>
              <a:t>Responsible AI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3359696" y="5226280"/>
            <a:ext cx="2088232" cy="51206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60960" bIns="0" rtlCol="0" anchor="ctr"/>
          <a:lstStyle/>
          <a:p>
            <a:pPr algn="ctr"/>
            <a:r>
              <a:rPr lang="en-US" sz="2133" dirty="0">
                <a:latin typeface="Bebas Neue Bold" panose="020B0606020202050201" pitchFamily="34" charset="0"/>
              </a:rPr>
              <a:t>Technical Skills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2588987" y="2276487"/>
            <a:ext cx="822960" cy="1463040"/>
            <a:chOff x="2588986" y="2506020"/>
            <a:chExt cx="822960" cy="1463040"/>
          </a:xfrm>
        </p:grpSpPr>
        <p:cxnSp>
          <p:nvCxnSpPr>
            <p:cNvPr id="24" name="Elbow Connector 23"/>
            <p:cNvCxnSpPr/>
            <p:nvPr/>
          </p:nvCxnSpPr>
          <p:spPr>
            <a:xfrm flipV="1">
              <a:off x="2588986" y="2506020"/>
              <a:ext cx="822960" cy="1463040"/>
            </a:xfrm>
            <a:prstGeom prst="bentConnector3">
              <a:avLst>
                <a:gd name="adj1" fmla="val 51863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/>
            <p:nvPr/>
          </p:nvCxnSpPr>
          <p:spPr>
            <a:xfrm flipV="1">
              <a:off x="2588986" y="3477868"/>
              <a:ext cx="770711" cy="489999"/>
            </a:xfrm>
            <a:prstGeom prst="bentConnector3">
              <a:avLst>
                <a:gd name="adj1" fmla="val 55316"/>
              </a:avLst>
            </a:prstGeom>
            <a:ln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5895712" y="2006600"/>
            <a:ext cx="4826848" cy="78483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Has foundational knowledge of AI/ML.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Understands the engineering practices used to build and deploy AI/ML Models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895712" y="2852936"/>
            <a:ext cx="4826848" cy="784830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Understanding the RAI themes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How they apply to products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How they apply to testing practices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914926" y="3804007"/>
            <a:ext cx="5057874" cy="1277273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Understands the </a:t>
            </a:r>
            <a:r>
              <a:rPr lang="en-US" sz="1600" b="1" dirty="0"/>
              <a:t>Technical risks</a:t>
            </a:r>
            <a:r>
              <a:rPr lang="en-US" sz="1600" dirty="0"/>
              <a:t> related to using AI in products.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Understands the ways AI </a:t>
            </a:r>
            <a:r>
              <a:rPr lang="en-US" sz="1600" b="1" dirty="0"/>
              <a:t>systems can fail </a:t>
            </a:r>
            <a:r>
              <a:rPr lang="en-US" sz="1600" dirty="0"/>
              <a:t>(manifestation of technical risks)</a:t>
            </a:r>
          </a:p>
          <a:p>
            <a:endParaRPr lang="en-US" sz="1600" dirty="0"/>
          </a:p>
        </p:txBody>
      </p:sp>
      <p:sp>
        <p:nvSpPr>
          <p:cNvPr id="108" name="TextBox 107"/>
          <p:cNvSpPr txBox="1"/>
          <p:nvPr/>
        </p:nvSpPr>
        <p:spPr>
          <a:xfrm>
            <a:off x="5895712" y="4966787"/>
            <a:ext cx="4826848" cy="1031051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Some skills in </a:t>
            </a:r>
            <a:r>
              <a:rPr lang="en-US" sz="1600" b="1" dirty="0"/>
              <a:t>Data Analysis, Uncertainty, Hypothesis Testing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Familiarity with using common AI Testing tools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Familiarity with AI Testing Techniques</a:t>
            </a:r>
          </a:p>
        </p:txBody>
      </p:sp>
      <p:cxnSp>
        <p:nvCxnSpPr>
          <p:cNvPr id="110" name="Straight Connector 109"/>
          <p:cNvCxnSpPr/>
          <p:nvPr/>
        </p:nvCxnSpPr>
        <p:spPr>
          <a:xfrm>
            <a:off x="5985636" y="2783688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5985636" y="3789040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5985636" y="4839869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5985636" y="6027911"/>
            <a:ext cx="4754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©2019 Target Testing Ltd.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3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303DFCE-9866-80CF-0BC1-C511CFDF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 Risks and Harms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2EFEFC4-2E45-C39F-5870-1D05EF7ABC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algn="ctr"/>
            <a:r>
              <a:rPr lang="en-GB" dirty="0"/>
              <a:t>85%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BED9D54-F677-CA05-2F89-90371687D01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Expect </a:t>
            </a:r>
            <a:r>
              <a:rPr lang="en-GB" sz="2400" dirty="0">
                <a:solidFill>
                  <a:schemeClr val="accent1"/>
                </a:solidFill>
              </a:rPr>
              <a:t>AI to increase revenue</a:t>
            </a:r>
            <a:r>
              <a:rPr lang="en-GB" sz="2400" dirty="0"/>
              <a:t> growth in the next 18-24 months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62C2077-6EBE-EAF1-5EF6-08407E2604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Were </a:t>
            </a:r>
            <a:r>
              <a:rPr lang="en-GB" sz="2400" dirty="0">
                <a:solidFill>
                  <a:schemeClr val="accent3"/>
                </a:solidFill>
              </a:rPr>
              <a:t>confident</a:t>
            </a:r>
            <a:r>
              <a:rPr lang="en-GB" sz="2400" dirty="0"/>
              <a:t> their organization has </a:t>
            </a:r>
            <a:r>
              <a:rPr lang="en-GB" sz="2400" dirty="0">
                <a:solidFill>
                  <a:schemeClr val="accent1"/>
                </a:solidFill>
              </a:rPr>
              <a:t>sufficient checks and balances </a:t>
            </a:r>
            <a:r>
              <a:rPr lang="en-GB" sz="2400" dirty="0"/>
              <a:t>in place to </a:t>
            </a:r>
            <a:r>
              <a:rPr lang="en-GB" sz="2400" dirty="0">
                <a:solidFill>
                  <a:schemeClr val="accent1"/>
                </a:solidFill>
              </a:rPr>
              <a:t>mitigate potential risks and harms of AI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8F23B6C-5564-43CE-CD69-251F58135C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pPr algn="ctr"/>
            <a:r>
              <a:rPr lang="en-GB" dirty="0"/>
              <a:t>36%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73239C8-3733-3E28-331F-F966B26BE13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Agreed that Safe AI and </a:t>
            </a:r>
            <a:r>
              <a:rPr lang="en-GB" sz="2400" dirty="0">
                <a:solidFill>
                  <a:schemeClr val="accent1"/>
                </a:solidFill>
              </a:rPr>
              <a:t>Responsible AI </a:t>
            </a:r>
            <a:r>
              <a:rPr lang="en-GB" sz="2400" dirty="0"/>
              <a:t>are a priority for their organization over the next 18-24 months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A524481-CA1B-80B6-2806-DD0AA92748A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algn="ctr"/>
            <a:r>
              <a:rPr lang="en-GB" dirty="0"/>
              <a:t>73%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305B0E-67D6-3227-74A9-1889EDC18297}"/>
              </a:ext>
            </a:extLst>
          </p:cNvPr>
          <p:cNvSpPr txBox="1"/>
          <p:nvPr/>
        </p:nvSpPr>
        <p:spPr>
          <a:xfrm>
            <a:off x="711200" y="6453336"/>
            <a:ext cx="11089232" cy="40466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GB" sz="1600" dirty="0"/>
              <a:t>Source </a:t>
            </a:r>
            <a:r>
              <a:rPr lang="en-GB" sz="1600" dirty="0">
                <a:effectLst/>
                <a:hlinkClick r:id="rId2"/>
              </a:rPr>
              <a:t>https://www.avanade.com/-/media/asset/thinking/avanade-trendlines-exec-summary-pdf.pdf</a:t>
            </a:r>
            <a:endParaRPr lang="en-GB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7D3945-B7A3-C063-D124-6E553557AC76}"/>
              </a:ext>
            </a:extLst>
          </p:cNvPr>
          <p:cNvSpPr txBox="1"/>
          <p:nvPr/>
        </p:nvSpPr>
        <p:spPr>
          <a:xfrm>
            <a:off x="711200" y="1230936"/>
            <a:ext cx="8568952" cy="404664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GB" dirty="0"/>
              <a:t>2023 survey of 800 businesses and IT decision makers found that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58FA84FE-3E8E-CBC4-9CC3-0A5E734041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/>
          <a:lstStyle/>
          <a:p>
            <a:fld id="{9D955F5F-96B5-4123-A0BF-F5126ED5484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47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15" grpId="0" build="p" animBg="1"/>
      <p:bldP spid="16" grpId="0" uiExpand="1" build="p" animBg="1"/>
      <p:bldP spid="17" grpId="0" uiExpand="1" build="p" animBg="1"/>
      <p:bldP spid="18" grpId="0" uiExpand="1" build="p" animBg="1"/>
      <p:bldP spid="19" grpId="0" uiExpand="1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1727200" y="2413000"/>
            <a:ext cx="8737600" cy="1474787"/>
          </a:xfrm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Thank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you!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1828800" y="3937000"/>
            <a:ext cx="9448800" cy="158023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Ask </a:t>
            </a:r>
            <a:r>
              <a:rPr lang="en-US" sz="2400" dirty="0">
                <a:solidFill>
                  <a:schemeClr val="accent1"/>
                </a:solidFill>
              </a:rPr>
              <a:t>Questions</a:t>
            </a:r>
            <a:r>
              <a:rPr lang="en-US" sz="2400" dirty="0">
                <a:solidFill>
                  <a:schemeClr val="tx1"/>
                </a:solidFill>
              </a:rPr>
              <a:t> now or later via: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During </a:t>
            </a:r>
            <a:r>
              <a:rPr lang="en-US" sz="2000" dirty="0" err="1">
                <a:solidFill>
                  <a:schemeClr val="tx1"/>
                </a:solidFill>
              </a:rPr>
              <a:t>TestBash</a:t>
            </a:r>
            <a:r>
              <a:rPr lang="en-US" sz="2000" dirty="0">
                <a:solidFill>
                  <a:schemeClr val="tx1"/>
                </a:solidFill>
              </a:rPr>
              <a:t> (I’m very approachable!)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Ministry of Testing Slack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LinkedIn: </a:t>
            </a:r>
            <a:r>
              <a:rPr lang="en-US" sz="2000" b="1" dirty="0">
                <a:solidFill>
                  <a:schemeClr val="tx1"/>
                </a:solidFill>
              </a:rPr>
              <a:t>linkedin.com/in/</a:t>
            </a:r>
            <a:r>
              <a:rPr lang="en-US" sz="2000" b="1" dirty="0" err="1">
                <a:solidFill>
                  <a:schemeClr val="tx1"/>
                </a:solidFill>
              </a:rPr>
              <a:t>billmatthews</a:t>
            </a:r>
            <a:endParaRPr lang="en-US" sz="2000" b="1" dirty="0">
              <a:solidFill>
                <a:schemeClr val="tx1"/>
              </a:solidFill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Threads: </a:t>
            </a:r>
            <a:r>
              <a:rPr lang="en-US" sz="2000" b="1" dirty="0">
                <a:solidFill>
                  <a:schemeClr val="tx1"/>
                </a:solidFill>
              </a:rPr>
              <a:t>@BillMatthews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 dirty="0"/>
              <a:t>©2019 Target Testing Ltd.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26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617B941-DF14-272F-EDD6-EA124FE1C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Responsible AI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230E33-F1CE-CEB5-109B-6AABC1B67B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Responsible AI Seeks to…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61ABC2-178B-C577-E267-845CEBB0916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1200" y="2451519"/>
            <a:ext cx="5456808" cy="2921697"/>
          </a:xfrm>
        </p:spPr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Provide a set common themes that aim to promote AI that is </a:t>
            </a:r>
            <a:r>
              <a:rPr lang="en-GB" sz="1800" dirty="0">
                <a:solidFill>
                  <a:schemeClr val="accent1"/>
                </a:solidFill>
              </a:rPr>
              <a:t>Useful </a:t>
            </a:r>
            <a:r>
              <a:rPr lang="en-GB" sz="1800" dirty="0"/>
              <a:t>and </a:t>
            </a:r>
            <a:r>
              <a:rPr lang="en-GB" sz="1800" dirty="0">
                <a:solidFill>
                  <a:schemeClr val="accent1"/>
                </a:solidFill>
              </a:rPr>
              <a:t>Beneficial</a:t>
            </a:r>
            <a:r>
              <a:rPr lang="en-GB" sz="1800" dirty="0"/>
              <a:t> to Society.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Mitigate </a:t>
            </a:r>
            <a:r>
              <a:rPr lang="en-GB" sz="1800" dirty="0">
                <a:solidFill>
                  <a:schemeClr val="accent1"/>
                </a:solidFill>
              </a:rPr>
              <a:t>risks</a:t>
            </a:r>
            <a:r>
              <a:rPr lang="en-GB" sz="1800" dirty="0"/>
              <a:t> and </a:t>
            </a:r>
            <a:r>
              <a:rPr lang="en-GB" sz="1800" dirty="0">
                <a:solidFill>
                  <a:schemeClr val="accent1"/>
                </a:solidFill>
              </a:rPr>
              <a:t>harms</a:t>
            </a:r>
            <a:r>
              <a:rPr lang="en-GB" sz="1800" dirty="0"/>
              <a:t> of AI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Foster a more </a:t>
            </a:r>
            <a:r>
              <a:rPr lang="en-GB" sz="1800" dirty="0">
                <a:solidFill>
                  <a:schemeClr val="accent1"/>
                </a:solidFill>
              </a:rPr>
              <a:t>humanistic </a:t>
            </a:r>
            <a:r>
              <a:rPr lang="en-GB" sz="1800" dirty="0"/>
              <a:t>approach to building AI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Build </a:t>
            </a:r>
            <a:r>
              <a:rPr lang="en-GB" sz="1800" dirty="0">
                <a:solidFill>
                  <a:schemeClr val="accent1"/>
                </a:solidFill>
              </a:rPr>
              <a:t>Trust </a:t>
            </a:r>
            <a:r>
              <a:rPr lang="en-GB" sz="1800" dirty="0"/>
              <a:t>in AI Systems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Supports Regulatory Compliance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18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422E5F1-0942-835E-6275-B4733FE0C90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Solely about meeting regulatory and governance requirements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Solely about Ethics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A collection of best practices for companies to adopt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569CF2-C1BF-45C8-015B-2981FC3BF0C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Responsible AI Is NOT…</a:t>
            </a:r>
          </a:p>
          <a:p>
            <a:endParaRPr lang="en-GB" dirty="0"/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052131C2-4EEE-AAB7-938A-B902E6563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/>
          <a:lstStyle/>
          <a:p>
            <a:fld id="{9D955F5F-96B5-4123-A0BF-F5126ED5484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0A8E8C-17E2-3EF7-CFBD-275941CC2078}"/>
              </a:ext>
            </a:extLst>
          </p:cNvPr>
          <p:cNvSpPr txBox="1"/>
          <p:nvPr/>
        </p:nvSpPr>
        <p:spPr>
          <a:xfrm>
            <a:off x="337368" y="5492698"/>
            <a:ext cx="11519272" cy="914400"/>
          </a:xfrm>
          <a:prstGeom prst="rect">
            <a:avLst/>
          </a:prstGeom>
        </p:spPr>
        <p:txBody>
          <a:bodyPr wrap="none" rtlCol="0">
            <a:noAutofit/>
          </a:bodyPr>
          <a:lstStyle/>
          <a:p>
            <a:r>
              <a:rPr lang="en-GB" sz="3200" dirty="0"/>
              <a:t>It is </a:t>
            </a:r>
            <a:r>
              <a:rPr lang="en-GB" sz="3200" dirty="0">
                <a:solidFill>
                  <a:schemeClr val="accent1"/>
                </a:solidFill>
              </a:rPr>
              <a:t>multi-disciplinary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1"/>
                </a:solidFill>
              </a:rPr>
              <a:t>context-driven</a:t>
            </a:r>
            <a:r>
              <a:rPr lang="en-GB" sz="3200" dirty="0"/>
              <a:t>, </a:t>
            </a:r>
            <a:r>
              <a:rPr lang="en-GB" sz="3200" dirty="0">
                <a:solidFill>
                  <a:schemeClr val="accent1"/>
                </a:solidFill>
              </a:rPr>
              <a:t>risk focused </a:t>
            </a:r>
            <a:r>
              <a:rPr lang="en-GB" sz="3200" dirty="0"/>
              <a:t>and </a:t>
            </a:r>
            <a:r>
              <a:rPr lang="en-GB" sz="3200" dirty="0">
                <a:solidFill>
                  <a:schemeClr val="accent1"/>
                </a:solidFill>
              </a:rPr>
              <a:t>people centric</a:t>
            </a:r>
          </a:p>
        </p:txBody>
      </p:sp>
    </p:spTree>
    <p:extLst>
      <p:ext uri="{BB962C8B-B14F-4D97-AF65-F5344CB8AC3E}">
        <p14:creationId xmlns:p14="http://schemas.microsoft.com/office/powerpoint/2010/main" val="361735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 build="p"/>
      <p:bldP spid="9" grpId="0" build="p"/>
      <p:bldP spid="10" grpId="0" build="p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32ED-4D8E-EA9E-929F-96E18E2E6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1"/>
                </a:solidFill>
              </a:rPr>
              <a:t>Common Themes </a:t>
            </a:r>
            <a:r>
              <a:rPr lang="en-GB" dirty="0"/>
              <a:t>in Responsible AI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E2CB7B-7773-FF6B-BEC7-46CFE6965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A3EA4F99-6345-2C8C-FE31-306CFD6E81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98605065"/>
              </p:ext>
            </p:extLst>
          </p:nvPr>
        </p:nvGraphicFramePr>
        <p:xfrm>
          <a:off x="711200" y="892770"/>
          <a:ext cx="10240773" cy="317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85BB96C-A810-BA2D-6482-8796BB826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693835"/>
              </p:ext>
            </p:extLst>
          </p:nvPr>
        </p:nvGraphicFramePr>
        <p:xfrm>
          <a:off x="2567608" y="4077072"/>
          <a:ext cx="6660624" cy="23555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4019026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0EB-6F6A-EF8D-DE6B-DC74A4A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Importance</a:t>
            </a:r>
            <a:r>
              <a:rPr lang="en-GB" dirty="0"/>
              <a:t> of Responsible 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39C9C5-4665-C433-6D9C-F7AE56BD6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it matters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F4192-BC30-8034-C3C2-B596B79A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Impacts on individuals and society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B7D332-775D-8779-D231-3184F2CED9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Real World Consequences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9F3E-ABA2-AA9D-8B2A-66BCB3D9B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D7F99-3055-1364-92E7-504E4CB2EFB6}"/>
              </a:ext>
            </a:extLst>
          </p:cNvPr>
          <p:cNvSpPr txBox="1"/>
          <p:nvPr/>
        </p:nvSpPr>
        <p:spPr>
          <a:xfrm>
            <a:off x="6604000" y="5574067"/>
            <a:ext cx="5208219" cy="4549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GB" sz="1000" dirty="0"/>
              <a:t>https://www.theguardian.com/technology/article/2024/jul/01/british-female-politicians-targeted-by-fake-pornography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7B7C60-7649-1FC4-AC7F-F55A0368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451519"/>
            <a:ext cx="3139862" cy="3149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889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0EB-6F6A-EF8D-DE6B-DC74A4A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Importance</a:t>
            </a:r>
            <a:r>
              <a:rPr lang="en-GB" dirty="0"/>
              <a:t> of Responsible 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39C9C5-4665-C433-6D9C-F7AE56BD6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it matters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F4192-BC30-8034-C3C2-B596B79A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Impacts on individuals and society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Business Reputation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B7D332-775D-8779-D231-3184F2CED9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Real World Consequences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9F3E-ABA2-AA9D-8B2A-66BCB3D9B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D7F99-3055-1364-92E7-504E4CB2EFB6}"/>
              </a:ext>
            </a:extLst>
          </p:cNvPr>
          <p:cNvSpPr txBox="1"/>
          <p:nvPr/>
        </p:nvSpPr>
        <p:spPr>
          <a:xfrm>
            <a:off x="6604000" y="5574067"/>
            <a:ext cx="5208219" cy="4549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GB" sz="1000" dirty="0"/>
              <a:t>https://www.wired.com/story/air-canada-chatbot-refund-policy/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219264D-F2C6-C4E8-C372-1ECAAA3AA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309929"/>
            <a:ext cx="4737141" cy="332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706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0EB-6F6A-EF8D-DE6B-DC74A4A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Importance</a:t>
            </a:r>
            <a:r>
              <a:rPr lang="en-GB" dirty="0"/>
              <a:t> of Responsible 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39C9C5-4665-C433-6D9C-F7AE56BD6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it matters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F4192-BC30-8034-C3C2-B596B79A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Impacts on individuals and society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Business Reputation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Regulatory Compliance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B7D332-775D-8779-D231-3184F2CED9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Real World Consequences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5EAB8-A4EB-371C-EA2F-D05B8A29A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r"/>
            <a:r>
              <a:rPr lang="en-US"/>
              <a:t>©2018 Your Company. All Rights Reserved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9F3E-ABA2-AA9D-8B2A-66BCB3D9B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4517F3-0513-B31C-5437-220F09D09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64" y="2362393"/>
            <a:ext cx="2981926" cy="3795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3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C0EB-6F6A-EF8D-DE6B-DC74A4AF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>
                <a:solidFill>
                  <a:schemeClr val="accent1"/>
                </a:solidFill>
              </a:rPr>
              <a:t>Importance</a:t>
            </a:r>
            <a:r>
              <a:rPr lang="en-GB" dirty="0"/>
              <a:t> of Responsible AI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39C9C5-4665-C433-6D9C-F7AE56BD6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Why it matters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3F4192-BC30-8034-C3C2-B596B79A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Impacts on individuals and society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Business Reputation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dirty="0"/>
              <a:t>Regulatory Compliance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2400" b="1" dirty="0"/>
              <a:t>Legal Challenges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24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B7D332-775D-8779-D231-3184F2CED9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Real World Consequences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F79F3E-ABA2-AA9D-8B2A-66BCB3D9B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955F5F-96B5-4123-A0BF-F5126ED5484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6D7F99-3055-1364-92E7-504E4CB2EFB6}"/>
              </a:ext>
            </a:extLst>
          </p:cNvPr>
          <p:cNvSpPr txBox="1"/>
          <p:nvPr/>
        </p:nvSpPr>
        <p:spPr>
          <a:xfrm>
            <a:off x="6520408" y="5400563"/>
            <a:ext cx="5588000" cy="454937"/>
          </a:xfrm>
          <a:prstGeom prst="rect">
            <a:avLst/>
          </a:prstGeom>
        </p:spPr>
        <p:txBody>
          <a:bodyPr wrap="square" rtlCol="0">
            <a:noAutofit/>
          </a:bodyPr>
          <a:lstStyle/>
          <a:p>
            <a:r>
              <a:rPr lang="en-GB" sz="1000" dirty="0"/>
              <a:t>https://www.lexology.com/library/detail.aspx?g=65ce4bc7-bea2-4706-a6fd-f589776b6265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4CD516-FFFA-144B-9122-6D43F1865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324785"/>
            <a:ext cx="5110794" cy="29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8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1A93183-1660-AA89-98E7-ECBAC559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this have to with Testing?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C4C417C-7960-7C81-4831-81BC52126AD4}"/>
              </a:ext>
            </a:extLst>
          </p:cNvPr>
          <p:cNvSpPr txBox="1">
            <a:spLocks/>
          </p:cNvSpPr>
          <p:nvPr/>
        </p:nvSpPr>
        <p:spPr>
          <a:xfrm>
            <a:off x="719512" y="1700809"/>
            <a:ext cx="108712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Developing </a:t>
            </a:r>
            <a:r>
              <a:rPr lang="en-GB" sz="3200" dirty="0">
                <a:solidFill>
                  <a:schemeClr val="accent1"/>
                </a:solidFill>
              </a:rPr>
              <a:t>Responsible AI</a:t>
            </a:r>
            <a:r>
              <a:rPr lang="en-GB" sz="3200" dirty="0"/>
              <a:t> requires an understanding of the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0D19EC7-8864-B575-3BD8-79AA3AEC1CDE}"/>
              </a:ext>
            </a:extLst>
          </p:cNvPr>
          <p:cNvSpPr txBox="1">
            <a:spLocks/>
          </p:cNvSpPr>
          <p:nvPr/>
        </p:nvSpPr>
        <p:spPr>
          <a:xfrm>
            <a:off x="767408" y="2143603"/>
            <a:ext cx="2808312" cy="64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possible issues,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FED67A-5A1D-D5A0-E5CB-410210207326}"/>
              </a:ext>
            </a:extLst>
          </p:cNvPr>
          <p:cNvSpPr txBox="1">
            <a:spLocks/>
          </p:cNvSpPr>
          <p:nvPr/>
        </p:nvSpPr>
        <p:spPr>
          <a:xfrm>
            <a:off x="3339656" y="2144044"/>
            <a:ext cx="2253456" cy="64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>
                <a:solidFill>
                  <a:schemeClr val="accent1"/>
                </a:solidFill>
              </a:rPr>
              <a:t>limitations,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7E755101-88CF-1FF5-6A0B-3B441184FF16}"/>
              </a:ext>
            </a:extLst>
          </p:cNvPr>
          <p:cNvSpPr txBox="1">
            <a:spLocks/>
          </p:cNvSpPr>
          <p:nvPr/>
        </p:nvSpPr>
        <p:spPr>
          <a:xfrm>
            <a:off x="5303912" y="2133141"/>
            <a:ext cx="5544616" cy="64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and </a:t>
            </a:r>
            <a:r>
              <a:rPr lang="en-GB" sz="3200" dirty="0">
                <a:solidFill>
                  <a:schemeClr val="accent1"/>
                </a:solidFill>
              </a:rPr>
              <a:t>unintended consequences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83968D0E-D3FD-B862-0D8B-73BAEEE73383}"/>
              </a:ext>
            </a:extLst>
          </p:cNvPr>
          <p:cNvSpPr txBox="1">
            <a:spLocks/>
          </p:cNvSpPr>
          <p:nvPr/>
        </p:nvSpPr>
        <p:spPr>
          <a:xfrm>
            <a:off x="744700" y="3969060"/>
            <a:ext cx="10871200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6000" dirty="0"/>
              <a:t>Sounds a lot like </a:t>
            </a:r>
            <a:r>
              <a:rPr lang="en-GB" sz="6000" dirty="0">
                <a:solidFill>
                  <a:schemeClr val="accent1"/>
                </a:solidFill>
              </a:rPr>
              <a:t>testing</a:t>
            </a:r>
            <a:r>
              <a:rPr lang="en-GB" sz="6000" dirty="0"/>
              <a:t> to me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1A86C50-4A7C-81BB-59C3-B57A5B36AEE2}"/>
              </a:ext>
            </a:extLst>
          </p:cNvPr>
          <p:cNvSpPr txBox="1">
            <a:spLocks/>
          </p:cNvSpPr>
          <p:nvPr/>
        </p:nvSpPr>
        <p:spPr>
          <a:xfrm>
            <a:off x="767408" y="2565473"/>
            <a:ext cx="5544616" cy="6429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189" indent="-457189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75" indent="-380990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62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547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13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»"/>
              <a:defRPr lang="en-U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121917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3200" dirty="0"/>
              <a:t>of the AI System</a:t>
            </a:r>
          </a:p>
        </p:txBody>
      </p:sp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177C2D4-A656-3845-4772-7AD8AF0B7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72800" y="6373939"/>
            <a:ext cx="487680" cy="365760"/>
          </a:xfrm>
        </p:spPr>
        <p:txBody>
          <a:bodyPr/>
          <a:lstStyle/>
          <a:p>
            <a:fld id="{9D955F5F-96B5-4123-A0BF-F5126ED5484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97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Theme">
  <a:themeElements>
    <a:clrScheme name="Ultimate Blue">
      <a:dk1>
        <a:srgbClr val="262626"/>
      </a:dk1>
      <a:lt1>
        <a:srgbClr val="FFFFFF"/>
      </a:lt1>
      <a:dk2>
        <a:srgbClr val="B6B6B6"/>
      </a:dk2>
      <a:lt2>
        <a:srgbClr val="B6B6B6"/>
      </a:lt2>
      <a:accent1>
        <a:srgbClr val="00B0F0"/>
      </a:accent1>
      <a:accent2>
        <a:srgbClr val="818181"/>
      </a:accent2>
      <a:accent3>
        <a:srgbClr val="262626"/>
      </a:accent3>
      <a:accent4>
        <a:srgbClr val="00B0F0"/>
      </a:accent4>
      <a:accent5>
        <a:srgbClr val="B6B6B6"/>
      </a:accent5>
      <a:accent6>
        <a:srgbClr val="4BACC6"/>
      </a:accent6>
      <a:hlink>
        <a:srgbClr val="0000FF"/>
      </a:hlink>
      <a:folHlink>
        <a:srgbClr val="800080"/>
      </a:folHlink>
    </a:clrScheme>
    <a:fontScheme name="Pro T1">
      <a:majorFont>
        <a:latin typeface="Bebas Neue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>
        <a:no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A. Ultimate Widescreen (HD) 16 x 9 - Blue" id="{17DEF549-AF3B-4770-A9E8-3E46E2DACBA8}" vid="{CCA80F44-908C-483E-992C-1B2AECA8B6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TestBash</Template>
  <TotalTime>1585</TotalTime>
  <Words>1799</Words>
  <Application>Microsoft Office PowerPoint</Application>
  <PresentationFormat>Widescreen</PresentationFormat>
  <Paragraphs>283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Bebas Neue Bold</vt:lpstr>
      <vt:lpstr>Calibri</vt:lpstr>
      <vt:lpstr>DM Sans</vt:lpstr>
      <vt:lpstr>Wingdings</vt:lpstr>
      <vt:lpstr>Office Theme</vt:lpstr>
      <vt:lpstr>Responsible AI</vt:lpstr>
      <vt:lpstr>AI Risks and Harms</vt:lpstr>
      <vt:lpstr>What is Responsible AI</vt:lpstr>
      <vt:lpstr>Common Themes in Responsible AI</vt:lpstr>
      <vt:lpstr>The Importance of Responsible AI</vt:lpstr>
      <vt:lpstr>The Importance of Responsible AI</vt:lpstr>
      <vt:lpstr>The Importance of Responsible AI</vt:lpstr>
      <vt:lpstr>The Importance of Responsible AI</vt:lpstr>
      <vt:lpstr>What does this have to with Testing?</vt:lpstr>
      <vt:lpstr>The role of Testing in Responsible AI</vt:lpstr>
      <vt:lpstr>Where (might) Testers Fit into Responsible AI?</vt:lpstr>
      <vt:lpstr>Challenges for Testers</vt:lpstr>
      <vt:lpstr>Testing for Fairness And Bias</vt:lpstr>
      <vt:lpstr>Testing for Correctness</vt:lpstr>
      <vt:lpstr>Testing for Model Robustness</vt:lpstr>
      <vt:lpstr>Testing for Edge Cases</vt:lpstr>
      <vt:lpstr>Testing for Feedback Loops</vt:lpstr>
      <vt:lpstr>Testing for Data Flows</vt:lpstr>
      <vt:lpstr>Charting your Roadmap into Responsible AI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Technical Risks In AI Systems</dc:title>
  <dc:creator>Bill Matthews</dc:creator>
  <cp:lastModifiedBy>Bill Matthews</cp:lastModifiedBy>
  <cp:revision>57</cp:revision>
  <cp:lastPrinted>2012-12-29T15:03:16Z</cp:lastPrinted>
  <dcterms:created xsi:type="dcterms:W3CDTF">2019-10-03T17:03:17Z</dcterms:created>
  <dcterms:modified xsi:type="dcterms:W3CDTF">2024-09-05T13:38:45Z</dcterms:modified>
</cp:coreProperties>
</file>