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718" r:id="rId2"/>
    <p:sldId id="739" r:id="rId3"/>
    <p:sldId id="775" r:id="rId4"/>
    <p:sldId id="746" r:id="rId5"/>
    <p:sldId id="773" r:id="rId6"/>
    <p:sldId id="777" r:id="rId7"/>
    <p:sldId id="784" r:id="rId8"/>
    <p:sldId id="785" r:id="rId9"/>
    <p:sldId id="766" r:id="rId10"/>
    <p:sldId id="767" r:id="rId11"/>
    <p:sldId id="768" r:id="rId12"/>
    <p:sldId id="782" r:id="rId13"/>
    <p:sldId id="778" r:id="rId14"/>
    <p:sldId id="779" r:id="rId15"/>
    <p:sldId id="769" r:id="rId16"/>
    <p:sldId id="780" r:id="rId17"/>
    <p:sldId id="781" r:id="rId18"/>
    <p:sldId id="776" r:id="rId19"/>
    <p:sldId id="770" r:id="rId20"/>
    <p:sldId id="783" r:id="rId21"/>
    <p:sldId id="774" r:id="rId22"/>
    <p:sldId id="771" r:id="rId23"/>
    <p:sldId id="772" r:id="rId24"/>
    <p:sldId id="712" r:id="rId25"/>
  </p:sldIdLst>
  <p:sldSz cx="12192000" cy="6858000"/>
  <p:notesSz cx="7302500" cy="95885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512" userDrawn="1">
          <p15:clr>
            <a:srgbClr val="A4A3A4"/>
          </p15:clr>
        </p15:guide>
        <p15:guide id="3" orient="horz" pos="1488" userDrawn="1">
          <p15:clr>
            <a:srgbClr val="A4A3A4"/>
          </p15:clr>
        </p15:guide>
        <p15:guide id="4" orient="horz" pos="2880" userDrawn="1">
          <p15:clr>
            <a:srgbClr val="A4A3A4"/>
          </p15:clr>
        </p15:guide>
        <p15:guide id="5" pos="4512" userDrawn="1">
          <p15:clr>
            <a:srgbClr val="A4A3A4"/>
          </p15:clr>
        </p15:guide>
        <p15:guide id="6" pos="864" userDrawn="1">
          <p15:clr>
            <a:srgbClr val="A4A3A4"/>
          </p15:clr>
        </p15:guide>
        <p15:guide id="7" orient="horz" pos="124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3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l Matthews" initials="BM" lastIdx="1" clrIdx="0">
    <p:extLst>
      <p:ext uri="{19B8F6BF-5375-455C-9EA6-DF929625EA0E}">
        <p15:presenceInfo xmlns:p15="http://schemas.microsoft.com/office/powerpoint/2012/main" userId="744c63a84a73c9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B47"/>
    <a:srgbClr val="9FD37C"/>
    <a:srgbClr val="F9F9F9"/>
    <a:srgbClr val="7F7F7F"/>
    <a:srgbClr val="616161"/>
    <a:srgbClr val="888888"/>
    <a:srgbClr val="31859C"/>
    <a:srgbClr val="0084B4"/>
    <a:srgbClr val="F8F7F3"/>
    <a:srgbClr val="B6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3109" autoAdjust="0"/>
  </p:normalViewPr>
  <p:slideViewPr>
    <p:cSldViewPr showGuides="1">
      <p:cViewPr varScale="1">
        <p:scale>
          <a:sx n="86" d="100"/>
          <a:sy n="86" d="100"/>
        </p:scale>
        <p:origin x="48" y="48"/>
      </p:cViewPr>
      <p:guideLst>
        <p:guide orient="horz" pos="528"/>
        <p:guide pos="512"/>
        <p:guide orient="horz" pos="1488"/>
        <p:guide orient="horz" pos="2880"/>
        <p:guide pos="4512"/>
        <p:guide pos="864"/>
        <p:guide orient="horz" pos="1248"/>
        <p:guide orient="horz" pos="1152"/>
        <p:guide orient="horz" pos="3312"/>
      </p:guideLst>
    </p:cSldViewPr>
  </p:slideViewPr>
  <p:outlineViewPr>
    <p:cViewPr>
      <p:scale>
        <a:sx n="33" d="100"/>
        <a:sy n="33" d="100"/>
      </p:scale>
      <p:origin x="0" y="-331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8" d="100"/>
        <a:sy n="68" d="100"/>
      </p:scale>
      <p:origin x="0" y="-22320"/>
    </p:cViewPr>
  </p:sorterViewPr>
  <p:notesViewPr>
    <p:cSldViewPr showGuides="1">
      <p:cViewPr varScale="1">
        <p:scale>
          <a:sx n="48" d="100"/>
          <a:sy n="48" d="100"/>
        </p:scale>
        <p:origin x="-2916" y="-96"/>
      </p:cViewPr>
      <p:guideLst>
        <p:guide orient="horz" pos="3020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2BD3E-D2C1-427B-A2A3-8DE4C7E2756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35134-D169-4930-BE50-E341CF12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00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AECD4-B7D4-4A78-8F10-582E5E1D1B9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613" y="719138"/>
            <a:ext cx="6391275" cy="3595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1587B-8E3E-4BA5-9AEB-812BC21FF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1587B-8E3E-4BA5-9AEB-812BC21FFB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69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1587B-8E3E-4BA5-9AEB-812BC21FFB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33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1587B-8E3E-4BA5-9AEB-812BC21FFB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11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1587B-8E3E-4BA5-9AEB-812BC21FFB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6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87F0B-EDA5-2B7E-FE03-F34F18734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FAC1D5-35D8-1B23-8E90-6BE40D3A8C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B181BE-244A-5B9D-C868-59AD7E4B7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FF0B5-6A2C-FFD9-29C2-91B356C16E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1587B-8E3E-4BA5-9AEB-812BC21FFB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97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1587B-8E3E-4BA5-9AEB-812BC21FFB0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6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1587B-8E3E-4BA5-9AEB-812BC21FFB0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73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1587B-8E3E-4BA5-9AEB-812BC21FFB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18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1587B-8E3E-4BA5-9AEB-812BC21FFB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10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1587B-8E3E-4BA5-9AEB-812BC21FFB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82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1587B-8E3E-4BA5-9AEB-812BC21FFB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97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1587B-8E3E-4BA5-9AEB-812BC21FFB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59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C67BB-3DA5-DD87-D12D-630AEC5C8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62C855-E006-4C5F-15EF-FEBFD40D7C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74944D-3C5E-234F-E667-06474DA13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ABE54-0CB3-DC3C-55D2-BBF12E79FC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1587B-8E3E-4BA5-9AEB-812BC21FFB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09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1587B-8E3E-4BA5-9AEB-812BC21FFB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92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1587B-8E3E-4BA5-9AEB-812BC21FFB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7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557685" y="541867"/>
            <a:ext cx="2719916" cy="975784"/>
          </a:xfr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YOUR LOGO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206628"/>
            <a:ext cx="10769600" cy="1470025"/>
          </a:xfr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US" sz="9600" kern="1200" dirty="0">
                <a:solidFill>
                  <a:schemeClr val="tx1"/>
                </a:solidFill>
                <a:latin typeface="Bebas Neue Bold" panose="020B0606020202050201" pitchFamily="34" charset="0"/>
                <a:ea typeface="+mj-ea"/>
                <a:cs typeface="+mj-cs"/>
              </a:defRPr>
            </a:lvl1pPr>
          </a:lstStyle>
          <a:p>
            <a:pPr lvl="0" algn="l"/>
            <a:r>
              <a:rPr lang="en-US" dirty="0"/>
              <a:t>Click to edit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554979"/>
            <a:ext cx="8026400" cy="498598"/>
          </a:xfrm>
          <a:solidFill>
            <a:schemeClr val="tx1"/>
          </a:solidFill>
          <a:effectLst/>
        </p:spPr>
        <p:txBody>
          <a:bodyPr vert="horz" wrap="square" lIns="137160" tIns="54864" rIns="91440" bIns="73152" rtlCol="0" anchor="ctr" anchorCtr="0">
            <a:spAutoFit/>
          </a:bodyPr>
          <a:lstStyle>
            <a:lvl1pPr>
              <a:buFontTx/>
              <a:buNone/>
              <a:defRPr lang="en-US" sz="2400" i="1" dirty="0">
                <a:solidFill>
                  <a:srgbClr val="FF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914400" y="3784600"/>
            <a:ext cx="10261600" cy="4572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FontTx/>
              <a:buNone/>
              <a:defRPr lang="en-US" sz="3733" dirty="0">
                <a:solidFill>
                  <a:schemeClr val="accent1"/>
                </a:solidFill>
                <a:latin typeface="Bebas Neue Bold" panose="020B0606020202050201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885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C92848A3-7EBF-4E7B-829D-0532E9F74C78}" type="datetime4">
              <a:rPr lang="en-US" smtClean="0"/>
              <a:t>May 8, 2025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81233" y="2374575"/>
            <a:ext cx="1673067" cy="14139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42350" y="2374575"/>
            <a:ext cx="1673065" cy="14139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604533" y="2374575"/>
            <a:ext cx="1673067" cy="14139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303466" y="2374575"/>
            <a:ext cx="1662301" cy="14139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454000" y="2374575"/>
            <a:ext cx="1675219" cy="14139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61574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042098E1-6C36-43D0-8917-6DC2845DC92F}" type="datetime4">
              <a:rPr lang="en-US" smtClean="0"/>
              <a:t>May 8, 2025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731520" y="2935177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1625600" y="1744332"/>
            <a:ext cx="1117600" cy="11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18" name="Oval 17"/>
          <p:cNvSpPr/>
          <p:nvPr userDrawn="1"/>
        </p:nvSpPr>
        <p:spPr>
          <a:xfrm>
            <a:off x="5283200" y="1744332"/>
            <a:ext cx="1117600" cy="111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19" name="Oval 18"/>
          <p:cNvSpPr/>
          <p:nvPr userDrawn="1"/>
        </p:nvSpPr>
        <p:spPr>
          <a:xfrm>
            <a:off x="9042400" y="1744332"/>
            <a:ext cx="1117600" cy="111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0" name="Oval 19"/>
          <p:cNvSpPr/>
          <p:nvPr userDrawn="1"/>
        </p:nvSpPr>
        <p:spPr>
          <a:xfrm>
            <a:off x="1625600" y="3979532"/>
            <a:ext cx="1117600" cy="111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1" name="Oval 20"/>
          <p:cNvSpPr/>
          <p:nvPr userDrawn="1"/>
        </p:nvSpPr>
        <p:spPr>
          <a:xfrm>
            <a:off x="5283200" y="3979532"/>
            <a:ext cx="1117600" cy="111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2" name="Oval 21"/>
          <p:cNvSpPr/>
          <p:nvPr userDrawn="1"/>
        </p:nvSpPr>
        <p:spPr>
          <a:xfrm>
            <a:off x="9042400" y="3979532"/>
            <a:ext cx="1117600" cy="11176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3" name="Content Placeholder 2"/>
          <p:cNvSpPr>
            <a:spLocks noGrp="1"/>
          </p:cNvSpPr>
          <p:nvPr>
            <p:ph idx="10"/>
          </p:nvPr>
        </p:nvSpPr>
        <p:spPr>
          <a:xfrm>
            <a:off x="4325957" y="2932481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1"/>
          </p:nvPr>
        </p:nvSpPr>
        <p:spPr>
          <a:xfrm>
            <a:off x="8118941" y="2924968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2"/>
          </p:nvPr>
        </p:nvSpPr>
        <p:spPr>
          <a:xfrm>
            <a:off x="731520" y="5156200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4"/>
          </p:nvPr>
        </p:nvSpPr>
        <p:spPr>
          <a:xfrm>
            <a:off x="4325957" y="5153504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5"/>
          </p:nvPr>
        </p:nvSpPr>
        <p:spPr>
          <a:xfrm>
            <a:off x="8118941" y="5153503"/>
            <a:ext cx="2926080" cy="9068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916363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043" userDrawn="1">
          <p15:clr>
            <a:srgbClr val="FBAE40"/>
          </p15:clr>
        </p15:guide>
        <p15:guide id="3" pos="364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829346C1-624D-4A26-9BEA-60C629BD1394}" type="datetime4">
              <a:rPr lang="en-US" smtClean="0"/>
              <a:t>May 8, 2025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504785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043" userDrawn="1">
          <p15:clr>
            <a:srgbClr val="FBAE40"/>
          </p15:clr>
        </p15:guide>
        <p15:guide id="3" pos="364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F635590D-3958-4093-8504-46E8C421E55B}" type="datetime4">
              <a:rPr lang="en-US" smtClean="0"/>
              <a:t>May 8, 2025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731520" y="2935177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/>
          </p:nvPr>
        </p:nvSpPr>
        <p:spPr>
          <a:xfrm>
            <a:off x="4325957" y="2932481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1"/>
          </p:nvPr>
        </p:nvSpPr>
        <p:spPr>
          <a:xfrm>
            <a:off x="8118941" y="2924968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2"/>
          </p:nvPr>
        </p:nvSpPr>
        <p:spPr>
          <a:xfrm>
            <a:off x="731520" y="5156200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4"/>
          </p:nvPr>
        </p:nvSpPr>
        <p:spPr>
          <a:xfrm>
            <a:off x="4325957" y="5153504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5"/>
          </p:nvPr>
        </p:nvSpPr>
        <p:spPr>
          <a:xfrm>
            <a:off x="8118941" y="5153503"/>
            <a:ext cx="2926080" cy="9068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950447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043" userDrawn="1">
          <p15:clr>
            <a:srgbClr val="FBAE40"/>
          </p15:clr>
        </p15:guide>
        <p15:guide id="3" pos="364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6040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EBBB63EA-EDD2-4ED5-B552-E8D246B15A64}" type="datetime4">
              <a:rPr lang="en-US" smtClean="0"/>
              <a:t>May 8, 2025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711200" y="2465917"/>
            <a:ext cx="4978400" cy="37062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8"/>
          </p:nvPr>
        </p:nvSpPr>
        <p:spPr>
          <a:xfrm>
            <a:off x="6604000" y="2465917"/>
            <a:ext cx="4978400" cy="37062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smtClean="0"/>
            </a:lvl1pPr>
            <a:lvl2pPr marL="0" indent="0">
              <a:buFontTx/>
              <a:buNone/>
              <a:defRPr lang="en-US" sz="2000" smtClean="0"/>
            </a:lvl2pPr>
            <a:lvl3pPr marL="0" indent="0">
              <a:buFontTx/>
              <a:buNone/>
              <a:defRPr lang="en-US" sz="2000" smtClean="0"/>
            </a:lvl3pPr>
            <a:lvl4pPr marL="0" indent="0">
              <a:buFontTx/>
              <a:buNone/>
              <a:defRPr lang="en-US" sz="2000" smtClean="0"/>
            </a:lvl4pPr>
            <a:lvl5pPr marL="0" indent="0">
              <a:buFontTx/>
              <a:buNone/>
              <a:defRPr lang="en-US" sz="2000"/>
            </a:lvl5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943260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_Two colum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1752600"/>
            <a:ext cx="3759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384800" y="1752600"/>
            <a:ext cx="61976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06FDD7D0-BAD9-4E8C-BE8F-8C9E5D34F1C5}" type="datetime4">
              <a:rPr lang="en-US" smtClean="0"/>
              <a:t>May 8, 2025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711200" y="2465917"/>
            <a:ext cx="3759200" cy="37062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8"/>
          </p:nvPr>
        </p:nvSpPr>
        <p:spPr>
          <a:xfrm>
            <a:off x="5384800" y="2465917"/>
            <a:ext cx="6197600" cy="37062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smtClean="0"/>
            </a:lvl1pPr>
            <a:lvl2pPr marL="0" indent="0">
              <a:buFontTx/>
              <a:buNone/>
              <a:defRPr lang="en-US" sz="2000" smtClean="0"/>
            </a:lvl2pPr>
            <a:lvl3pPr marL="0" indent="0">
              <a:buFontTx/>
              <a:buNone/>
              <a:defRPr lang="en-US" sz="2000" smtClean="0"/>
            </a:lvl3pPr>
            <a:lvl4pPr marL="0" indent="0">
              <a:buFontTx/>
              <a:buNone/>
              <a:defRPr lang="en-US" sz="2000" smtClean="0"/>
            </a:lvl4pPr>
            <a:lvl5pPr marL="0" indent="0">
              <a:buFontTx/>
              <a:buNone/>
              <a:defRPr lang="en-US" sz="2000"/>
            </a:lvl5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890638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/3_Two colum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823200" y="1752600"/>
            <a:ext cx="3759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61976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DBCF3E09-829B-4479-99CD-12D46FE5AEF9}" type="datetime4">
              <a:rPr lang="en-US" smtClean="0"/>
              <a:t>May 8, 2025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7823200" y="2465917"/>
            <a:ext cx="3759200" cy="37062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8"/>
          </p:nvPr>
        </p:nvSpPr>
        <p:spPr>
          <a:xfrm>
            <a:off x="711200" y="2465917"/>
            <a:ext cx="6197600" cy="37062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smtClean="0"/>
            </a:lvl1pPr>
            <a:lvl2pPr marL="0" indent="0">
              <a:buFontTx/>
              <a:buNone/>
              <a:defRPr lang="en-US" sz="2000" smtClean="0"/>
            </a:lvl2pPr>
            <a:lvl3pPr marL="0" indent="0">
              <a:buFontTx/>
              <a:buNone/>
              <a:defRPr lang="en-US" sz="2000" smtClean="0"/>
            </a:lvl3pPr>
            <a:lvl4pPr marL="0" indent="0">
              <a:buFontTx/>
              <a:buNone/>
              <a:defRPr lang="en-US" sz="2000" smtClean="0"/>
            </a:lvl4pPr>
            <a:lvl5pPr marL="0" indent="0">
              <a:buFontTx/>
              <a:buNone/>
              <a:defRPr lang="en-US" sz="2000"/>
            </a:lvl5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185777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6040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6D778629-48D7-4246-9830-9C63FD8E3EAC}" type="datetime4">
              <a:rPr lang="en-US" smtClean="0"/>
              <a:t>May 8, 2025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711200" y="2465917"/>
            <a:ext cx="4978400" cy="37062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 lang="en-US" sz="1600" smtClean="0"/>
            </a:lvl1pPr>
            <a:lvl2pPr marL="0" indent="0">
              <a:buFontTx/>
              <a:buNone/>
              <a:defRPr lang="en-US" sz="1600" smtClean="0"/>
            </a:lvl2pPr>
            <a:lvl3pPr marL="0" indent="0">
              <a:buFontTx/>
              <a:buNone/>
              <a:defRPr lang="en-US" sz="1600" smtClean="0"/>
            </a:lvl3pPr>
            <a:lvl4pPr marL="0" indent="0">
              <a:buFontTx/>
              <a:buNone/>
              <a:defRPr lang="en-US" sz="1600" smtClean="0"/>
            </a:lvl4pPr>
            <a:lvl5pPr marL="0" indent="0">
              <a:buFontTx/>
              <a:buNone/>
              <a:defRPr lang="en-US" sz="1600"/>
            </a:lvl5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587067" y="2514600"/>
            <a:ext cx="4995333" cy="3498485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797783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51519"/>
            <a:ext cx="4978400" cy="370650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  <a:p>
            <a:pPr marL="0" lvl="1" indent="0">
              <a:buFontTx/>
              <a:buNone/>
            </a:pPr>
            <a:r>
              <a:rPr lang="en-US"/>
              <a:t>Second level</a:t>
            </a:r>
          </a:p>
          <a:p>
            <a:pPr marL="0" lvl="2" indent="0">
              <a:buFontTx/>
              <a:buNone/>
            </a:pPr>
            <a:r>
              <a:rPr lang="en-US"/>
              <a:t>Third level</a:t>
            </a:r>
          </a:p>
          <a:p>
            <a:pPr marL="0" lvl="3" indent="0">
              <a:buFontTx/>
              <a:buNone/>
            </a:pPr>
            <a:r>
              <a:rPr lang="en-US"/>
              <a:t>Fourth level</a:t>
            </a:r>
          </a:p>
          <a:p>
            <a:pPr marL="0" lvl="4" indent="0">
              <a:buFontTx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604000" y="2451519"/>
            <a:ext cx="4978400" cy="370650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  <a:p>
            <a:pPr marL="0" lvl="1" indent="0">
              <a:buFontTx/>
              <a:buNone/>
            </a:pPr>
            <a:r>
              <a:rPr lang="en-US"/>
              <a:t>Second level</a:t>
            </a:r>
          </a:p>
          <a:p>
            <a:pPr marL="0" lvl="2" indent="0">
              <a:buFontTx/>
              <a:buNone/>
            </a:pPr>
            <a:r>
              <a:rPr lang="en-US"/>
              <a:t>Third level</a:t>
            </a:r>
          </a:p>
          <a:p>
            <a:pPr marL="0" lvl="3" indent="0">
              <a:buFontTx/>
              <a:buNone/>
            </a:pPr>
            <a:r>
              <a:rPr lang="en-US"/>
              <a:t>Fourth level</a:t>
            </a:r>
          </a:p>
          <a:p>
            <a:pPr marL="0" lvl="4" indent="0">
              <a:buFontTx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6040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5E24175D-14AC-4631-954E-8C66197DCD9C}" type="datetime4">
              <a:rPr lang="en-US" smtClean="0"/>
              <a:t>May 8, 2025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7020445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3251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C047EE80-52B0-46FF-8AF1-94FAAC9E479B}" type="datetime4">
              <a:rPr lang="en-US" smtClean="0"/>
              <a:t>May 8, 2025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521200" y="1752600"/>
            <a:ext cx="3251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331200" y="1752600"/>
            <a:ext cx="3251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711200" y="2441355"/>
            <a:ext cx="3251200" cy="375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9"/>
          </p:nvPr>
        </p:nvSpPr>
        <p:spPr>
          <a:xfrm>
            <a:off x="4521200" y="2441355"/>
            <a:ext cx="3251200" cy="375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 dirty="0"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20"/>
          </p:nvPr>
        </p:nvSpPr>
        <p:spPr>
          <a:xfrm>
            <a:off x="8331200" y="2441355"/>
            <a:ext cx="3251200" cy="375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3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77362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346200"/>
            <a:ext cx="10769600" cy="2692401"/>
          </a:xfr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US" sz="10666" kern="1200" dirty="0">
                <a:solidFill>
                  <a:schemeClr val="tx1"/>
                </a:solidFill>
                <a:latin typeface="Bebas Neue Bold" panose="020B0606020202050201" pitchFamily="34" charset="0"/>
                <a:ea typeface="+mj-ea"/>
                <a:cs typeface="+mj-cs"/>
              </a:defRPr>
            </a:lvl1pPr>
          </a:lstStyle>
          <a:p>
            <a:pPr lvl="0" algn="l"/>
            <a:r>
              <a:rPr lang="en-US" dirty="0"/>
              <a:t>Click to edit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5168682"/>
            <a:ext cx="8534400" cy="498598"/>
          </a:xfrm>
          <a:solidFill>
            <a:schemeClr val="tx1"/>
          </a:solidFill>
          <a:effectLst/>
        </p:spPr>
        <p:txBody>
          <a:bodyPr vert="horz" wrap="square" lIns="137160" tIns="54864" rIns="91440" bIns="73152" rtlCol="0" anchor="ctr" anchorCtr="0">
            <a:spAutoFit/>
          </a:bodyPr>
          <a:lstStyle>
            <a:lvl1pPr marL="0" indent="0">
              <a:buFontTx/>
              <a:buNone/>
              <a:defRPr lang="en-US" sz="2400" i="1" dirty="0">
                <a:solidFill>
                  <a:srgbClr val="FFFFFF"/>
                </a:solidFill>
              </a:defRPr>
            </a:lvl1pPr>
          </a:lstStyle>
          <a:p>
            <a:pPr lvl="0">
              <a:spcBef>
                <a:spcPts val="0"/>
              </a:spcBef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914400" y="4394200"/>
            <a:ext cx="10261600" cy="4572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FontTx/>
              <a:buNone/>
              <a:defRPr lang="en-US" sz="3733" dirty="0">
                <a:solidFill>
                  <a:schemeClr val="accent1"/>
                </a:solidFill>
                <a:latin typeface="Bebas Neue Bold" panose="020B0606020202050201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940801" y="279400"/>
            <a:ext cx="2719916" cy="97578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441097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lumn layou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40300" y="1854203"/>
            <a:ext cx="2971329" cy="4013197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445501" y="1854201"/>
            <a:ext cx="2971329" cy="40132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76306669-9A14-4F10-A248-EF45B68E9FC0}" type="datetime4">
              <a:rPr lang="en-US" smtClean="0"/>
              <a:t>May 8, 2025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711200" y="1752600"/>
            <a:ext cx="3777673" cy="444795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257602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il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812800" y="1733885"/>
            <a:ext cx="3556000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4" name="Rectangle 23"/>
          <p:cNvSpPr/>
          <p:nvPr userDrawn="1"/>
        </p:nvSpPr>
        <p:spPr>
          <a:xfrm>
            <a:off x="4368800" y="1733885"/>
            <a:ext cx="3556000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5" name="Rectangle 24"/>
          <p:cNvSpPr/>
          <p:nvPr userDrawn="1"/>
        </p:nvSpPr>
        <p:spPr>
          <a:xfrm>
            <a:off x="7924800" y="1733885"/>
            <a:ext cx="3556000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7" name="Rectangle 26"/>
          <p:cNvSpPr/>
          <p:nvPr userDrawn="1"/>
        </p:nvSpPr>
        <p:spPr>
          <a:xfrm>
            <a:off x="812800" y="3765885"/>
            <a:ext cx="3556000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8" name="Rectangle 27"/>
          <p:cNvSpPr/>
          <p:nvPr userDrawn="1"/>
        </p:nvSpPr>
        <p:spPr>
          <a:xfrm>
            <a:off x="4368800" y="3765885"/>
            <a:ext cx="3556000" cy="20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9" name="Rectangle 28"/>
          <p:cNvSpPr/>
          <p:nvPr userDrawn="1"/>
        </p:nvSpPr>
        <p:spPr>
          <a:xfrm>
            <a:off x="7924800" y="3765885"/>
            <a:ext cx="3556000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990600" y="1921043"/>
            <a:ext cx="3200400" cy="5588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667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2D0E0A92-2FC3-4DA6-B29D-EA9AED723472}" type="datetime4">
              <a:rPr lang="en-US" smtClean="0"/>
              <a:t>May 8, 2025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546600" y="1921043"/>
            <a:ext cx="3200400" cy="5588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667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102600" y="1921043"/>
            <a:ext cx="3200400" cy="5588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667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90600" y="2451519"/>
            <a:ext cx="3200400" cy="131436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546600" y="2451519"/>
            <a:ext cx="3200400" cy="131436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8102600" y="2451519"/>
            <a:ext cx="3200400" cy="131436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" y="3920957"/>
            <a:ext cx="3200400" cy="5588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667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46600" y="3920957"/>
            <a:ext cx="3200400" cy="5588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667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8102600" y="3920957"/>
            <a:ext cx="3200400" cy="5588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667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990600" y="4463497"/>
            <a:ext cx="3200400" cy="131436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4546600" y="4463497"/>
            <a:ext cx="3200400" cy="131436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8102600" y="4463497"/>
            <a:ext cx="3200400" cy="131436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9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5594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7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7" grpId="0"/>
      <p:bldP spid="1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1" y="1752600"/>
            <a:ext cx="2594708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463CBF47-F23E-43BF-8EEE-C668BBB6B56F}" type="datetime4">
              <a:rPr lang="en-US" smtClean="0"/>
              <a:t>May 8, 2025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3470031" y="1752600"/>
            <a:ext cx="2594708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228862" y="1752600"/>
            <a:ext cx="2594708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711201" y="2441355"/>
            <a:ext cx="2594708" cy="375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9"/>
          </p:nvPr>
        </p:nvSpPr>
        <p:spPr>
          <a:xfrm>
            <a:off x="3470031" y="2441355"/>
            <a:ext cx="2594708" cy="375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 dirty="0"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20"/>
          </p:nvPr>
        </p:nvSpPr>
        <p:spPr>
          <a:xfrm>
            <a:off x="6228862" y="2441355"/>
            <a:ext cx="2594708" cy="375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8987693" y="1752600"/>
            <a:ext cx="2594708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quarter" idx="22"/>
          </p:nvPr>
        </p:nvSpPr>
        <p:spPr>
          <a:xfrm>
            <a:off x="8987693" y="2441355"/>
            <a:ext cx="2594708" cy="375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6603129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e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attFill prst="wdUpDiag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957C7F2F-73AF-4769-9BA8-9DA41BF4B984}" type="datetime4">
              <a:rPr lang="en-US" smtClean="0"/>
              <a:t>May 8, 2025</a:t>
            </a:fld>
            <a:endParaRPr 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06400" y="2295770"/>
            <a:ext cx="11379200" cy="1470025"/>
          </a:xfrm>
          <a:noFill/>
        </p:spPr>
        <p:txBody>
          <a:bodyPr vert="horz" lIns="91440" tIns="45720" rIns="91440" bIns="45720" rtlCol="0">
            <a:noAutofit/>
          </a:bodyPr>
          <a:lstStyle>
            <a:lvl1pPr>
              <a:defRPr lang="en-US" sz="96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ct val="20000"/>
              </a:spcBef>
              <a:buFont typeface="Arial" pitchFamily="34" charset="0"/>
            </a:pPr>
            <a:r>
              <a:rPr lang="en-US" dirty="0"/>
              <a:t>Click to edit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828800" y="3781352"/>
            <a:ext cx="8534400" cy="594043"/>
          </a:xfrm>
          <a:solidFill>
            <a:schemeClr val="accent1"/>
          </a:solidFill>
        </p:spPr>
        <p:txBody>
          <a:bodyPr vert="horz" lIns="91440" tIns="54864" rIns="91440" bIns="0" rtlCol="0" anchor="ctr" anchorCtr="0">
            <a:noAutofit/>
          </a:bodyPr>
          <a:lstStyle>
            <a:lvl1pPr marL="457189" indent="-457189" algn="ctr"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85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51519"/>
            <a:ext cx="4978400" cy="370650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  <a:p>
            <a:pPr marL="0" lvl="1" indent="0">
              <a:buFontTx/>
              <a:buNone/>
            </a:pPr>
            <a:r>
              <a:rPr lang="en-US"/>
              <a:t>Second level</a:t>
            </a:r>
          </a:p>
          <a:p>
            <a:pPr marL="0" lvl="2" indent="0">
              <a:buFontTx/>
              <a:buNone/>
            </a:pPr>
            <a:r>
              <a:rPr lang="en-US"/>
              <a:t>Third level</a:t>
            </a:r>
          </a:p>
          <a:p>
            <a:pPr marL="0" lvl="3" indent="0">
              <a:buFontTx/>
              <a:buNone/>
            </a:pPr>
            <a:r>
              <a:rPr lang="en-US"/>
              <a:t>Fourth level</a:t>
            </a:r>
          </a:p>
          <a:p>
            <a:pPr marL="0" lvl="4" indent="0">
              <a:buFontTx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604000" y="2451519"/>
            <a:ext cx="4978400" cy="370650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  <a:p>
            <a:pPr marL="0" lvl="1" indent="0">
              <a:buFontTx/>
              <a:buNone/>
            </a:pPr>
            <a:r>
              <a:rPr lang="en-US"/>
              <a:t>Second level</a:t>
            </a:r>
          </a:p>
          <a:p>
            <a:pPr marL="0" lvl="2" indent="0">
              <a:buFontTx/>
              <a:buNone/>
            </a:pPr>
            <a:r>
              <a:rPr lang="en-US"/>
              <a:t>Third level</a:t>
            </a:r>
          </a:p>
          <a:p>
            <a:pPr marL="0" lvl="3" indent="0">
              <a:buFontTx/>
              <a:buNone/>
            </a:pPr>
            <a:r>
              <a:rPr lang="en-US"/>
              <a:t>Fourth level</a:t>
            </a:r>
          </a:p>
          <a:p>
            <a:pPr marL="0" lvl="4" indent="0">
              <a:buFontTx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6040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4019D813-BDFB-43C5-90C3-8FB8BA637A1A}" type="datetime4">
              <a:rPr lang="en-US" smtClean="0"/>
              <a:t>May 8, 2025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2175084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711200" y="1600200"/>
            <a:ext cx="3367315" cy="43942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CABF88DA-701A-4200-9540-D3242D476D6D}" type="datetime4">
              <a:rPr lang="en-US" smtClean="0"/>
              <a:t>May 8, 2025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9"/>
          </p:nvPr>
        </p:nvSpPr>
        <p:spPr>
          <a:xfrm>
            <a:off x="4521200" y="1752600"/>
            <a:ext cx="3251200" cy="444795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 dirty="0"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20"/>
          </p:nvPr>
        </p:nvSpPr>
        <p:spPr>
          <a:xfrm>
            <a:off x="8331200" y="1752600"/>
            <a:ext cx="3251200" cy="444795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2748086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721600" y="1890866"/>
            <a:ext cx="3860800" cy="124218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AE4FEE7A-30AE-4364-95E6-DC3286F90625}" type="datetime4">
              <a:rPr lang="en-US" smtClean="0"/>
              <a:t>May 8, 2025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6502400" y="1803400"/>
            <a:ext cx="1117600" cy="11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18" name="Oval 17"/>
          <p:cNvSpPr/>
          <p:nvPr userDrawn="1"/>
        </p:nvSpPr>
        <p:spPr>
          <a:xfrm>
            <a:off x="6502400" y="3276600"/>
            <a:ext cx="1117600" cy="111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2" name="Oval 21"/>
          <p:cNvSpPr/>
          <p:nvPr userDrawn="1"/>
        </p:nvSpPr>
        <p:spPr>
          <a:xfrm>
            <a:off x="6502400" y="4749800"/>
            <a:ext cx="1117600" cy="11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711200" y="2441355"/>
            <a:ext cx="4978400" cy="370650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  <a:p>
            <a:pPr marL="0" lvl="1" indent="0">
              <a:buFontTx/>
              <a:buNone/>
            </a:pPr>
            <a:r>
              <a:rPr lang="en-US"/>
              <a:t>Second level</a:t>
            </a:r>
          </a:p>
          <a:p>
            <a:pPr marL="0" lvl="2" indent="0">
              <a:buFontTx/>
              <a:buNone/>
            </a:pPr>
            <a:r>
              <a:rPr lang="en-US"/>
              <a:t>Third level</a:t>
            </a:r>
          </a:p>
          <a:p>
            <a:pPr marL="0" lvl="3" indent="0">
              <a:buFontTx/>
              <a:buNone/>
            </a:pPr>
            <a:r>
              <a:rPr lang="en-US"/>
              <a:t>Fourth level</a:t>
            </a:r>
          </a:p>
          <a:p>
            <a:pPr marL="0" lvl="4" indent="0">
              <a:buFontTx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728688" y="3368761"/>
            <a:ext cx="3860800" cy="124218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726325" y="4857909"/>
            <a:ext cx="3860800" cy="124218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1523427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li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721600" y="1905001"/>
            <a:ext cx="3860800" cy="124218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630D8750-B455-4A1D-AC21-8E2B58912443}" type="datetime4">
              <a:rPr lang="en-US" smtClean="0"/>
              <a:t>May 8, 2025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6502400" y="1803400"/>
            <a:ext cx="1117600" cy="11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18" name="Oval 17"/>
          <p:cNvSpPr/>
          <p:nvPr userDrawn="1"/>
        </p:nvSpPr>
        <p:spPr>
          <a:xfrm>
            <a:off x="6502400" y="3276600"/>
            <a:ext cx="1117600" cy="111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2" name="Oval 21"/>
          <p:cNvSpPr/>
          <p:nvPr userDrawn="1"/>
        </p:nvSpPr>
        <p:spPr>
          <a:xfrm>
            <a:off x="6502400" y="4749800"/>
            <a:ext cx="1117600" cy="11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728688" y="3382895"/>
            <a:ext cx="3860800" cy="124218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726325" y="4857295"/>
            <a:ext cx="3860800" cy="124218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711200" y="1842382"/>
            <a:ext cx="4978400" cy="4150807"/>
          </a:xfrm>
        </p:spPr>
        <p:txBody>
          <a:bodyPr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337438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s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80491" y="1803400"/>
            <a:ext cx="4894008" cy="4093963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721600" y="1905000"/>
            <a:ext cx="3860800" cy="109728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13C61C70-943B-4E78-9345-CB10DBCCF699}" type="datetime4">
              <a:rPr lang="en-US" smtClean="0"/>
              <a:t>May 8, 2025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6502400" y="1803400"/>
            <a:ext cx="1117600" cy="11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18" name="Oval 17"/>
          <p:cNvSpPr/>
          <p:nvPr userDrawn="1"/>
        </p:nvSpPr>
        <p:spPr>
          <a:xfrm>
            <a:off x="6502400" y="3276600"/>
            <a:ext cx="1117600" cy="111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2" name="Oval 21"/>
          <p:cNvSpPr/>
          <p:nvPr userDrawn="1"/>
        </p:nvSpPr>
        <p:spPr>
          <a:xfrm>
            <a:off x="6502400" y="4749800"/>
            <a:ext cx="1117600" cy="11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728688" y="3382895"/>
            <a:ext cx="3860800" cy="109728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726325" y="4857295"/>
            <a:ext cx="3860800" cy="109728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4438405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68F99E90-57B6-425A-8048-5AEC708DF661}" type="datetime4">
              <a:rPr lang="en-US" smtClean="0"/>
              <a:t>May 8, 2025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660653" y="2391000"/>
            <a:ext cx="2869913" cy="2663600"/>
          </a:xfrm>
          <a:prstGeom prst="ellipse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78937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108712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200" kern="1200" dirty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41355"/>
            <a:ext cx="10871200" cy="37827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29D86A23-2DA8-4095-A477-F5F4398A3763}" type="datetime4">
              <a:rPr lang="en-US" smtClean="0"/>
              <a:t>May 8, 2025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239051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5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- 4 text boxes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2768600"/>
            <a:ext cx="4978400" cy="4632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3225800"/>
            <a:ext cx="4978400" cy="990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  <a:lvl2pPr>
              <a:defRPr sz="1600"/>
            </a:lvl2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604000" y="3225800"/>
            <a:ext cx="4978400" cy="990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604000" y="2768600"/>
            <a:ext cx="4978400" cy="4632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11200" y="1749187"/>
            <a:ext cx="10871200" cy="86701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 lang="en-US" sz="2133" dirty="0">
                <a:solidFill>
                  <a:schemeClr val="tx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711200" y="4938653"/>
            <a:ext cx="4978400" cy="99060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/>
            </a:lvl2pPr>
            <a:lvl3pPr>
              <a:defRPr sz="1600"/>
            </a:lvl3pPr>
          </a:lstStyle>
          <a:p>
            <a:pPr marL="0" lvl="0" indent="0" algn="l" defTabSz="1219170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6604000" y="4938653"/>
            <a:ext cx="4978400" cy="99060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711200" y="4470400"/>
            <a:ext cx="4978400" cy="4632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6604000" y="4470400"/>
            <a:ext cx="4978400" cy="4632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AA7BC61A-009C-42B5-928C-836B067986AD}" type="datetime4">
              <a:rPr lang="en-US" smtClean="0"/>
              <a:t>May 8, 2025</a:t>
            </a:fld>
            <a:endParaRPr 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3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3325393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- 6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1905000"/>
            <a:ext cx="2641600" cy="584200"/>
          </a:xfrm>
          <a:solidFill>
            <a:schemeClr val="accent1"/>
          </a:solidFill>
        </p:spPr>
        <p:txBody>
          <a:bodyPr tIns="45720" bIns="0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</a:t>
            </a:r>
            <a:r>
              <a:rPr lang="en-US"/>
              <a:t>to edit text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08622" y="2528456"/>
            <a:ext cx="3149600" cy="135033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  <a:lvl2pPr>
              <a:defRPr sz="1600"/>
            </a:lvl2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469422" y="2528456"/>
            <a:ext cx="3149600" cy="135033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0" y="1905000"/>
            <a:ext cx="2641600" cy="584200"/>
          </a:xfrm>
          <a:solidFill>
            <a:schemeClr val="accent1"/>
          </a:solidFill>
        </p:spPr>
        <p:txBody>
          <a:bodyPr tIns="45720" bIns="0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08622" y="4564582"/>
            <a:ext cx="3149600" cy="150273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/>
            </a:lvl2pPr>
            <a:lvl3pPr>
              <a:defRPr sz="1600"/>
            </a:lvl3pPr>
          </a:lstStyle>
          <a:p>
            <a:pPr marL="0" lvl="0" indent="0" algn="l" defTabSz="1219170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469422" y="4564582"/>
            <a:ext cx="3149600" cy="150273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711200" y="3915731"/>
            <a:ext cx="2641600" cy="584200"/>
          </a:xfrm>
          <a:solidFill>
            <a:schemeClr val="accent1"/>
          </a:solidFill>
        </p:spPr>
        <p:txBody>
          <a:bodyPr tIns="45720" bIns="0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0" y="3915731"/>
            <a:ext cx="2641600" cy="584200"/>
          </a:xfrm>
          <a:solidFill>
            <a:schemeClr val="accent1"/>
          </a:solidFill>
        </p:spPr>
        <p:txBody>
          <a:bodyPr tIns="45720" bIns="0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18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C23D0FF6-95DA-49A3-89D5-6C424593463F}" type="datetime4">
              <a:rPr lang="en-US" smtClean="0"/>
              <a:t>May 8, 2025</a:t>
            </a:fld>
            <a:endParaRPr 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8330222" y="2528456"/>
            <a:ext cx="3149600" cy="135033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8432800" y="1926269"/>
            <a:ext cx="2641600" cy="584200"/>
          </a:xfrm>
          <a:solidFill>
            <a:schemeClr val="accent1"/>
          </a:solidFill>
        </p:spPr>
        <p:txBody>
          <a:bodyPr tIns="45720" bIns="0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8330222" y="4564582"/>
            <a:ext cx="3149600" cy="150273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8432800" y="3937000"/>
            <a:ext cx="2641600" cy="584200"/>
          </a:xfrm>
          <a:solidFill>
            <a:schemeClr val="accent1"/>
          </a:solidFill>
        </p:spPr>
        <p:txBody>
          <a:bodyPr tIns="45720" bIns="0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29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737447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-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026399" y="3943824"/>
            <a:ext cx="341376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11199" y="3943824"/>
            <a:ext cx="341376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1" y="1718336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11201" y="2209800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368799" y="1911824"/>
            <a:ext cx="341376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D6B8C349-EB5B-494D-BC10-28B7FC41D59F}" type="datetime4">
              <a:rPr lang="en-US" smtClean="0"/>
              <a:t>May 8, 2025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1710" y="1718336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011710" y="2209800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4354110" y="4002403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354110" y="4493867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4149110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-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026399" y="1911824"/>
            <a:ext cx="341376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11199" y="1911824"/>
            <a:ext cx="341376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1" y="4038600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11201" y="4530064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368799" y="1911824"/>
            <a:ext cx="341376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F6848EEB-58F2-47E6-A52D-4EDE5CB027C2}" type="datetime4">
              <a:rPr lang="en-US" smtClean="0"/>
              <a:t>May 8, 2025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1710" y="4038600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011710" y="4530064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4354110" y="4038600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354110" y="4530064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8015471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FD577455-6E0A-4F53-A69D-4E01F1240409}" type="datetime4">
              <a:rPr lang="en-US" smtClean="0"/>
              <a:t>May 8, 2025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7" name="Oval 26"/>
          <p:cNvSpPr/>
          <p:nvPr userDrawn="1"/>
        </p:nvSpPr>
        <p:spPr>
          <a:xfrm>
            <a:off x="812800" y="2084689"/>
            <a:ext cx="2844800" cy="2844800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3386667" y="2084689"/>
            <a:ext cx="2844800" cy="2844800"/>
          </a:xfrm>
          <a:prstGeom prst="ellipse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 userDrawn="1"/>
        </p:nvSpPr>
        <p:spPr>
          <a:xfrm>
            <a:off x="5960533" y="2084689"/>
            <a:ext cx="2844800" cy="2844800"/>
          </a:xfrm>
          <a:prstGeom prst="ellipse">
            <a:avLst/>
          </a:prstGeom>
          <a:solidFill>
            <a:schemeClr val="accent4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 userDrawn="1"/>
        </p:nvSpPr>
        <p:spPr>
          <a:xfrm>
            <a:off x="8541657" y="2084689"/>
            <a:ext cx="2844800" cy="2844800"/>
          </a:xfrm>
          <a:prstGeom prst="ellipse">
            <a:avLst/>
          </a:prstGeom>
          <a:solidFill>
            <a:schemeClr val="bg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278555" y="3022600"/>
            <a:ext cx="1913291" cy="1625600"/>
          </a:xfrm>
        </p:spPr>
        <p:txBody>
          <a:bodyPr vert="horz" lIns="0" tIns="45720" rIns="0" bIns="45720"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160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417909" y="3022600"/>
            <a:ext cx="1913291" cy="1625600"/>
          </a:xfrm>
        </p:spPr>
        <p:txBody>
          <a:bodyPr vert="horz" lIns="0" tIns="45720" rIns="0" bIns="45720"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160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3852421" y="2997200"/>
            <a:ext cx="1913291" cy="1625600"/>
          </a:xfrm>
        </p:spPr>
        <p:txBody>
          <a:bodyPr vert="horz" lIns="0" tIns="45720" rIns="0" bIns="45720"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160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9007412" y="2926759"/>
            <a:ext cx="1913291" cy="1625600"/>
          </a:xfrm>
        </p:spPr>
        <p:txBody>
          <a:bodyPr vert="horz" lIns="0" tIns="45720" rIns="0" bIns="45720"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160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46779" y="2326155"/>
            <a:ext cx="1976844" cy="391645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394513" y="2326155"/>
            <a:ext cx="1976844" cy="391645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31771" y="2326155"/>
            <a:ext cx="1976844" cy="391645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8975637" y="2326155"/>
            <a:ext cx="1976844" cy="391645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21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41961999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rvices -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11199" y="1701800"/>
            <a:ext cx="3413760" cy="424384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026399" y="1701800"/>
            <a:ext cx="3413760" cy="424384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368799" y="1701800"/>
            <a:ext cx="3413760" cy="424384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1" y="4055136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11201" y="4546600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9C920066-8275-4127-A0BD-BDA635CAC7F1}" type="datetime4">
              <a:rPr lang="en-US" smtClean="0"/>
              <a:t>May 8, 2025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1710" y="4055136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011710" y="4546600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4354110" y="4055136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354110" y="4546600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8062189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rvices -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11199" y="4234447"/>
            <a:ext cx="341376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19188B39-4169-47CF-86D0-A34727D6412F}" type="datetime4">
              <a:rPr lang="en-US" smtClean="0"/>
              <a:t>May 8, 2025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4470400" y="4156736"/>
            <a:ext cx="68072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470400" y="4648200"/>
            <a:ext cx="6807200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11199" y="1831157"/>
            <a:ext cx="341376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4470400" y="1753447"/>
            <a:ext cx="68072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4470400" y="2244911"/>
            <a:ext cx="6807200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7617796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proje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CF41104E-7A10-4B93-879A-230CEDA19C0E}" type="datetime4">
              <a:rPr lang="en-US" smtClean="0"/>
              <a:t>May 8, 2025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11199" y="1831157"/>
            <a:ext cx="3413760" cy="4239443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4470400" y="1753447"/>
            <a:ext cx="68072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4470400" y="2244910"/>
            <a:ext cx="6807200" cy="3825689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4640480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186FAB3A-2234-4C22-85D0-0527F03D90E1}" type="datetime4">
              <a:rPr lang="en-US" smtClean="0"/>
              <a:t>May 8, 2025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702831" y="4025899"/>
            <a:ext cx="812800" cy="1143149"/>
          </a:xfrm>
        </p:spPr>
        <p:txBody>
          <a:bodyPr vert="horz" lIns="91440" tIns="0" rIns="9144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8800" b="0" i="0" dirty="0">
                <a:solidFill>
                  <a:schemeClr val="tx2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/>
              <a:t>3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53091" y="4222535"/>
            <a:ext cx="4333191" cy="4572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2933" dirty="0">
                <a:solidFill>
                  <a:schemeClr val="accent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553091" y="4679734"/>
            <a:ext cx="4333191" cy="169566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 lang="en-US" sz="1600" dirty="0" smtClean="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399105" y="4030082"/>
            <a:ext cx="812800" cy="1143149"/>
          </a:xfrm>
        </p:spPr>
        <p:txBody>
          <a:bodyPr vert="horz" lIns="91440" tIns="0" rIns="9144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8800" b="0" i="0" dirty="0">
                <a:solidFill>
                  <a:schemeClr val="tx2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/>
              <a:t>4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58" y="4226717"/>
            <a:ext cx="4333191" cy="457200"/>
          </a:xfrm>
        </p:spPr>
        <p:txBody>
          <a:bodyPr vert="horz" lIns="91440" tIns="45720" rIns="91440" bIns="45720" rtlCol="0">
            <a:noAutofit/>
          </a:bodyPr>
          <a:lstStyle>
            <a:lvl1pPr marL="457189" indent="-457189">
              <a:buFontTx/>
              <a:buNone/>
              <a:defRPr lang="en-US" sz="2933" dirty="0">
                <a:solidFill>
                  <a:schemeClr val="accent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spcBef>
                <a:spcPts val="0"/>
              </a:spcBef>
            </a:pPr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7263958" y="4683917"/>
            <a:ext cx="4333191" cy="169148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 lang="en-US" sz="1600" dirty="0" smtClean="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680117" y="1803400"/>
            <a:ext cx="812800" cy="1143149"/>
          </a:xfrm>
        </p:spPr>
        <p:txBody>
          <a:bodyPr vert="horz" lIns="91440" tIns="0" rIns="9144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8800" b="0" i="0" dirty="0">
                <a:solidFill>
                  <a:schemeClr val="tx2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1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1530378" y="2000036"/>
            <a:ext cx="4333191" cy="457200"/>
          </a:xfrm>
        </p:spPr>
        <p:txBody>
          <a:bodyPr vert="horz" lIns="91440" tIns="45720" rIns="91440" bIns="45720" rtlCol="0">
            <a:noAutofit/>
          </a:bodyPr>
          <a:lstStyle>
            <a:lvl1pPr marL="609585" indent="-609585">
              <a:buFontTx/>
              <a:buNone/>
              <a:defRPr lang="en-US" sz="2933" dirty="0">
                <a:solidFill>
                  <a:schemeClr val="accent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1530378" y="2457235"/>
            <a:ext cx="4333191" cy="16613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 lang="en-US" sz="1600" dirty="0" smtClean="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6376392" y="1807583"/>
            <a:ext cx="812800" cy="1143149"/>
          </a:xfrm>
        </p:spPr>
        <p:txBody>
          <a:bodyPr vert="horz" lIns="91440" tIns="0" rIns="9144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8800" b="0" i="0" dirty="0">
                <a:solidFill>
                  <a:schemeClr val="tx2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/>
              <a:t>2</a:t>
            </a:r>
            <a:endParaRPr lang="en-US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7241245" y="2004219"/>
            <a:ext cx="4333191" cy="4572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2933" dirty="0">
                <a:solidFill>
                  <a:schemeClr val="accent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7241245" y="2461419"/>
            <a:ext cx="4333191" cy="1657117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 lang="en-US" sz="1600" dirty="0" smtClean="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911880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27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26CB690E-2CA5-4C71-8EB6-2BA47FD060D0}" type="datetime4">
              <a:rPr lang="en-US" smtClean="0"/>
              <a:t>May 8, 2025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11197" y="1810224"/>
            <a:ext cx="10871203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1422401" y="4156736"/>
            <a:ext cx="4279153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1422401" y="4648200"/>
            <a:ext cx="4279153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112000" y="4156736"/>
            <a:ext cx="42672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7112000" y="4648200"/>
            <a:ext cx="4267200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" y="4038600"/>
            <a:ext cx="812800" cy="1143149"/>
          </a:xfrm>
        </p:spPr>
        <p:txBody>
          <a:bodyPr vert="horz" lIns="91440" tIns="0" rIns="9144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8800" b="0" i="0" dirty="0">
                <a:solidFill>
                  <a:schemeClr val="tx2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1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299200" y="4038600"/>
            <a:ext cx="812800" cy="1143149"/>
          </a:xfrm>
        </p:spPr>
        <p:txBody>
          <a:bodyPr vert="horz" lIns="91440" tIns="0" rIns="9144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8800" b="0" i="0" dirty="0">
                <a:solidFill>
                  <a:schemeClr val="tx2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2</a:t>
            </a:r>
          </a:p>
        </p:txBody>
      </p:sp>
      <p:sp>
        <p:nvSpPr>
          <p:cNvPr id="2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414309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 - LEFT ALIGNE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108712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200" kern="1200" dirty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41355"/>
            <a:ext cx="10871200" cy="37827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1463040" cy="297454"/>
          </a:xfrm>
        </p:spPr>
        <p:txBody>
          <a:bodyPr/>
          <a:lstStyle/>
          <a:p>
            <a:fld id="{94A23808-0E7E-4885-82AC-81AB49FDA3E0}" type="datetime4">
              <a:rPr lang="en-US" smtClean="0"/>
              <a:t>May 8, 2025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2001287" y="6417933"/>
            <a:ext cx="5283200" cy="29745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©2018 Your Company. All Rights Reserved</a:t>
            </a:r>
          </a:p>
        </p:txBody>
      </p:sp>
      <p:sp>
        <p:nvSpPr>
          <p:cNvPr id="1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1384284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9DE4FD06-342E-4BB3-82D5-441E33CFDB4D}" type="datetime4">
              <a:rPr lang="en-US" smtClean="0"/>
              <a:t>May 8, 2025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11197" y="1810224"/>
            <a:ext cx="469392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711199" y="4156736"/>
            <a:ext cx="48768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711199" y="4648200"/>
            <a:ext cx="4876800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6705600" y="1810224"/>
            <a:ext cx="469392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6705601" y="4156736"/>
            <a:ext cx="48768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6705601" y="4648200"/>
            <a:ext cx="4876800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1255084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EB5EBC09-68AA-456E-8801-EF809EB0E669}" type="datetime4">
              <a:rPr lang="en-US" smtClean="0"/>
              <a:t>May 8, 2025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11197" y="1810224"/>
            <a:ext cx="10871203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711198" y="4156736"/>
            <a:ext cx="5080001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711198" y="4648200"/>
            <a:ext cx="5080001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6400801" y="4156736"/>
            <a:ext cx="5181601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6400801" y="4648200"/>
            <a:ext cx="5181601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572863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ded textbo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1701800"/>
            <a:ext cx="3149600" cy="609600"/>
          </a:xfrm>
          <a:solidFill>
            <a:schemeClr val="accent1"/>
          </a:solidFill>
        </p:spPr>
        <p:txBody>
          <a:bodyPr lIns="137160" tIns="45720" bIns="0" anchor="ctr" anchorCtr="0">
            <a:normAutofit/>
          </a:bodyPr>
          <a:lstStyle>
            <a:lvl1pPr marL="0" indent="0" algn="l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</a:t>
            </a:r>
            <a:r>
              <a:rPr lang="en-US"/>
              <a:t>to edit text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327031"/>
            <a:ext cx="3149600" cy="3759200"/>
          </a:xfrm>
          <a:solidFill>
            <a:schemeClr val="tx1">
              <a:lumMod val="10000"/>
              <a:lumOff val="90000"/>
            </a:schemeClr>
          </a:solidFill>
        </p:spPr>
        <p:txBody>
          <a:bodyPr vert="horz" lIns="137160" tIns="13716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521200" y="2327031"/>
            <a:ext cx="3149600" cy="3759200"/>
          </a:xfrm>
          <a:solidFill>
            <a:schemeClr val="tx1">
              <a:lumMod val="10000"/>
              <a:lumOff val="90000"/>
            </a:schemeClr>
          </a:solidFill>
        </p:spPr>
        <p:txBody>
          <a:bodyPr vert="horz" lIns="137160" tIns="13716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21200" y="1701800"/>
            <a:ext cx="3149600" cy="609600"/>
          </a:xfrm>
          <a:solidFill>
            <a:schemeClr val="accent1"/>
          </a:solidFill>
        </p:spPr>
        <p:txBody>
          <a:bodyPr lIns="137160" tIns="45720" bIns="0" anchor="ctr" anchorCtr="0">
            <a:normAutofit/>
          </a:bodyPr>
          <a:lstStyle>
            <a:lvl1pPr marL="0" indent="0" algn="l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18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703B32C5-5876-4424-93D8-E7B19477BA4A}" type="datetime4">
              <a:rPr lang="en-US" smtClean="0"/>
              <a:t>May 8, 2025</a:t>
            </a:fld>
            <a:endParaRPr 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8331200" y="2348300"/>
            <a:ext cx="3149600" cy="3737931"/>
          </a:xfrm>
          <a:solidFill>
            <a:schemeClr val="tx1">
              <a:lumMod val="10000"/>
              <a:lumOff val="90000"/>
            </a:schemeClr>
          </a:solidFill>
        </p:spPr>
        <p:txBody>
          <a:bodyPr vert="horz" lIns="137160" tIns="13716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8331200" y="1723069"/>
            <a:ext cx="3149600" cy="609600"/>
          </a:xfrm>
          <a:solidFill>
            <a:schemeClr val="accent1"/>
          </a:solidFill>
        </p:spPr>
        <p:txBody>
          <a:bodyPr lIns="137160" tIns="45720" bIns="0" anchor="ctr" anchorCtr="0">
            <a:normAutofit/>
          </a:bodyPr>
          <a:lstStyle>
            <a:lvl1pPr marL="0" indent="0" algn="l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443895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8"/>
          </p:nvPr>
        </p:nvSpPr>
        <p:spPr>
          <a:xfrm>
            <a:off x="812800" y="2413000"/>
            <a:ext cx="10769600" cy="28956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baseline="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Table Title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11200" y="5562600"/>
            <a:ext cx="10871200" cy="533400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FontTx/>
              <a:buNone/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Caption or description</a:t>
            </a:r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4324097D-AFF4-4676-9DED-ACEB052DCEAF}" type="datetime4">
              <a:rPr lang="en-US" smtClean="0"/>
              <a:t>May 8, 2025</a:t>
            </a:fld>
            <a:endParaRPr 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41669847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696039" y="1905000"/>
            <a:ext cx="2346036" cy="15240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72839" y="1905000"/>
            <a:ext cx="2346036" cy="15240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3705445"/>
            <a:ext cx="32512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11200" y="4704909"/>
            <a:ext cx="32512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835239" y="1911824"/>
            <a:ext cx="2346036" cy="15240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711200" y="4155744"/>
            <a:ext cx="3251200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733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buFontTx/>
              <a:buNone/>
              <a:defRPr lang="en-US" sz="213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[ Title ]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4673600" y="3705445"/>
            <a:ext cx="3251200" cy="4572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2933" dirty="0">
                <a:solidFill>
                  <a:schemeClr val="accent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Name Here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4673600" y="4704909"/>
            <a:ext cx="32512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673600" y="4155744"/>
            <a:ext cx="3251200" cy="381000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Tx/>
              <a:buNone/>
              <a:defRPr lang="en-US" sz="1733" i="1" dirty="0" smtClean="0"/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/>
              <a:t>[ Title ]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8534400" y="3705445"/>
            <a:ext cx="3251200" cy="4572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2933" kern="1200" dirty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ts val="0"/>
              </a:spcBef>
              <a:buFontTx/>
              <a:buNone/>
            </a:pPr>
            <a:r>
              <a:rPr lang="en-US" dirty="0"/>
              <a:t>Name Here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8534400" y="4704909"/>
            <a:ext cx="32512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8534400" y="4155744"/>
            <a:ext cx="3251200" cy="381000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Tx/>
              <a:buNone/>
              <a:defRPr lang="en-US" sz="1733" i="1" dirty="0" smtClean="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[ Title ]</a:t>
            </a:r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FDEC96CD-1852-4CD7-AE34-B68EA30C5199}" type="datetime4">
              <a:rPr lang="en-US" smtClean="0"/>
              <a:t>May 8, 2025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4103927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erson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14400" y="1919989"/>
            <a:ext cx="2844800" cy="193963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4136691"/>
            <a:ext cx="32512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711200" y="4586990"/>
            <a:ext cx="3251200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733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buFontTx/>
              <a:buNone/>
              <a:defRPr lang="en-US" sz="213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[ Title ]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4165600" y="1803400"/>
            <a:ext cx="3454400" cy="4019109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8026400" y="1803400"/>
            <a:ext cx="3454400" cy="4019109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1FA116B7-5A0C-4D09-A113-A5C2B1BAF958}" type="datetime4">
              <a:rPr lang="en-US" smtClean="0"/>
              <a:t>May 8, 2025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40486201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78704" y="1862261"/>
            <a:ext cx="2235200" cy="15240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11613" y="1718276"/>
            <a:ext cx="2850292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311613" y="2573653"/>
            <a:ext cx="2850292" cy="119392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78704" y="4069601"/>
            <a:ext cx="2235200" cy="15240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3311613" y="2168575"/>
            <a:ext cx="2850292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733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buFontTx/>
              <a:buNone/>
              <a:defRPr lang="en-US" sz="213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[ Title ]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311613" y="3937000"/>
            <a:ext cx="2850292" cy="4572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2933" dirty="0">
                <a:solidFill>
                  <a:schemeClr val="accent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Name Here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3311613" y="4792377"/>
            <a:ext cx="2850292" cy="134143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3311613" y="4387299"/>
            <a:ext cx="2850292" cy="381000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Tx/>
              <a:buNone/>
              <a:defRPr lang="en-US" sz="1733" i="1" dirty="0" smtClean="0"/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/>
              <a:t>[ Title ]</a:t>
            </a:r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A7530FDF-DBC1-4AD0-AA8C-BF9F3BE4053D}" type="datetime4">
              <a:rPr lang="en-US" smtClean="0"/>
              <a:t>May 8, 2025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452972" y="1862261"/>
            <a:ext cx="2235200" cy="15240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8885881" y="1718276"/>
            <a:ext cx="2647092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8885881" y="2573653"/>
            <a:ext cx="2647092" cy="119392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452972" y="4069601"/>
            <a:ext cx="2235200" cy="15240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8885881" y="2168575"/>
            <a:ext cx="2647092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733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buFontTx/>
              <a:buNone/>
              <a:defRPr lang="en-US" sz="213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[ Title ]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885881" y="3937000"/>
            <a:ext cx="2647092" cy="4572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2933" dirty="0">
                <a:solidFill>
                  <a:schemeClr val="accent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Name Here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8885881" y="4792377"/>
            <a:ext cx="2647092" cy="134143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8885881" y="4387299"/>
            <a:ext cx="2647092" cy="381000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Tx/>
              <a:buNone/>
              <a:defRPr lang="en-US" sz="1733" i="1" dirty="0" smtClean="0"/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/>
              <a:t>[ Title ]</a:t>
            </a:r>
          </a:p>
        </p:txBody>
      </p:sp>
      <p:sp>
        <p:nvSpPr>
          <p:cNvPr id="3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41752202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12800" y="1498600"/>
            <a:ext cx="10566400" cy="45720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604000" y="5257800"/>
            <a:ext cx="4673600" cy="558800"/>
          </a:xfrm>
          <a:solidFill>
            <a:schemeClr val="accent1"/>
          </a:solidFill>
        </p:spPr>
        <p:txBody>
          <a:bodyPr tIns="54864"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200" kern="1200" dirty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64228BBA-9067-4CA3-8855-6C1B74D1321B}" type="datetime4">
              <a:rPr lang="en-US" smtClean="0"/>
              <a:t>May 8, 2025</a:t>
            </a:fld>
            <a:endParaRPr 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7203444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270845" y="1752600"/>
            <a:ext cx="5283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270845" y="2467747"/>
            <a:ext cx="5283200" cy="3850944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86045" y="1746691"/>
            <a:ext cx="4978400" cy="4323909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348CFD29-1440-4E26-B136-923F39561BBB}" type="datetime4">
              <a:rPr lang="en-US" smtClean="0"/>
              <a:t>May 8, 2025</a:t>
            </a:fld>
            <a:endParaRPr 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1882144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7"/>
          </p:nvPr>
        </p:nvSpPr>
        <p:spPr>
          <a:xfrm>
            <a:off x="711200" y="2616200"/>
            <a:ext cx="10769600" cy="34544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baseline="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CC2C36E6-E549-4780-834B-2B179AEAD2A5}" type="datetime4">
              <a:rPr lang="en-US" smtClean="0"/>
              <a:t>May 8, 2025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61433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5866D7C6-9106-4559-B790-8C53DA21FC0A}" type="datetime4">
              <a:rPr lang="en-US" smtClean="0"/>
              <a:t>May 8, 2025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6" name="Oval Callout 7"/>
          <p:cNvSpPr/>
          <p:nvPr userDrawn="1"/>
        </p:nvSpPr>
        <p:spPr>
          <a:xfrm>
            <a:off x="1199457" y="1905000"/>
            <a:ext cx="2569399" cy="2261181"/>
          </a:xfrm>
          <a:custGeom>
            <a:avLst/>
            <a:gdLst>
              <a:gd name="connsiteX0" fmla="*/ 2190109 w 2340260"/>
              <a:gd name="connsiteY0" fmla="*/ 2060239 h 1908212"/>
              <a:gd name="connsiteX1" fmla="*/ 1681954 w 2340260"/>
              <a:gd name="connsiteY1" fmla="*/ 1812098 h 1908212"/>
              <a:gd name="connsiteX2" fmla="*/ 304006 w 2340260"/>
              <a:gd name="connsiteY2" fmla="*/ 1595640 h 1908212"/>
              <a:gd name="connsiteX3" fmla="*/ 473903 w 2340260"/>
              <a:gd name="connsiteY3" fmla="*/ 187265 h 1908212"/>
              <a:gd name="connsiteX4" fmla="*/ 1863465 w 2340260"/>
              <a:gd name="connsiteY4" fmla="*/ 185526 h 1908212"/>
              <a:gd name="connsiteX5" fmla="*/ 2038866 w 2340260"/>
              <a:gd name="connsiteY5" fmla="*/ 1593286 h 1908212"/>
              <a:gd name="connsiteX6" fmla="*/ 2190109 w 2340260"/>
              <a:gd name="connsiteY6" fmla="*/ 2060239 h 1908212"/>
              <a:gd name="connsiteX0" fmla="*/ 2190153 w 2340349"/>
              <a:gd name="connsiteY0" fmla="*/ 2060239 h 2060239"/>
              <a:gd name="connsiteX1" fmla="*/ 1681998 w 2340349"/>
              <a:gd name="connsiteY1" fmla="*/ 1812098 h 2060239"/>
              <a:gd name="connsiteX2" fmla="*/ 304050 w 2340349"/>
              <a:gd name="connsiteY2" fmla="*/ 1595640 h 2060239"/>
              <a:gd name="connsiteX3" fmla="*/ 473947 w 2340349"/>
              <a:gd name="connsiteY3" fmla="*/ 187265 h 2060239"/>
              <a:gd name="connsiteX4" fmla="*/ 1863509 w 2340349"/>
              <a:gd name="connsiteY4" fmla="*/ 185526 h 2060239"/>
              <a:gd name="connsiteX5" fmla="*/ 2038910 w 2340349"/>
              <a:gd name="connsiteY5" fmla="*/ 1593286 h 2060239"/>
              <a:gd name="connsiteX6" fmla="*/ 2190153 w 2340349"/>
              <a:gd name="connsiteY6" fmla="*/ 2060239 h 2060239"/>
              <a:gd name="connsiteX0" fmla="*/ 2190153 w 2340349"/>
              <a:gd name="connsiteY0" fmla="*/ 2060239 h 2060239"/>
              <a:gd name="connsiteX1" fmla="*/ 1681998 w 2340349"/>
              <a:gd name="connsiteY1" fmla="*/ 1812098 h 2060239"/>
              <a:gd name="connsiteX2" fmla="*/ 304050 w 2340349"/>
              <a:gd name="connsiteY2" fmla="*/ 1595640 h 2060239"/>
              <a:gd name="connsiteX3" fmla="*/ 473947 w 2340349"/>
              <a:gd name="connsiteY3" fmla="*/ 187265 h 2060239"/>
              <a:gd name="connsiteX4" fmla="*/ 1863509 w 2340349"/>
              <a:gd name="connsiteY4" fmla="*/ 185526 h 2060239"/>
              <a:gd name="connsiteX5" fmla="*/ 2038910 w 2340349"/>
              <a:gd name="connsiteY5" fmla="*/ 1593286 h 2060239"/>
              <a:gd name="connsiteX6" fmla="*/ 2190153 w 2340349"/>
              <a:gd name="connsiteY6" fmla="*/ 2060239 h 2060239"/>
              <a:gd name="connsiteX0" fmla="*/ 2214941 w 2340349"/>
              <a:gd name="connsiteY0" fmla="*/ 2054730 h 2054730"/>
              <a:gd name="connsiteX1" fmla="*/ 1681998 w 2340349"/>
              <a:gd name="connsiteY1" fmla="*/ 1812098 h 2054730"/>
              <a:gd name="connsiteX2" fmla="*/ 304050 w 2340349"/>
              <a:gd name="connsiteY2" fmla="*/ 1595640 h 2054730"/>
              <a:gd name="connsiteX3" fmla="*/ 473947 w 2340349"/>
              <a:gd name="connsiteY3" fmla="*/ 187265 h 2054730"/>
              <a:gd name="connsiteX4" fmla="*/ 1863509 w 2340349"/>
              <a:gd name="connsiteY4" fmla="*/ 185526 h 2054730"/>
              <a:gd name="connsiteX5" fmla="*/ 2038910 w 2340349"/>
              <a:gd name="connsiteY5" fmla="*/ 1593286 h 2054730"/>
              <a:gd name="connsiteX6" fmla="*/ 2214941 w 2340349"/>
              <a:gd name="connsiteY6" fmla="*/ 2054730 h 2054730"/>
              <a:gd name="connsiteX0" fmla="*/ 2214941 w 2340349"/>
              <a:gd name="connsiteY0" fmla="*/ 2054730 h 2054730"/>
              <a:gd name="connsiteX1" fmla="*/ 1681998 w 2340349"/>
              <a:gd name="connsiteY1" fmla="*/ 1812098 h 2054730"/>
              <a:gd name="connsiteX2" fmla="*/ 304050 w 2340349"/>
              <a:gd name="connsiteY2" fmla="*/ 1595640 h 2054730"/>
              <a:gd name="connsiteX3" fmla="*/ 473947 w 2340349"/>
              <a:gd name="connsiteY3" fmla="*/ 187265 h 2054730"/>
              <a:gd name="connsiteX4" fmla="*/ 1863509 w 2340349"/>
              <a:gd name="connsiteY4" fmla="*/ 185526 h 2054730"/>
              <a:gd name="connsiteX5" fmla="*/ 2038910 w 2340349"/>
              <a:gd name="connsiteY5" fmla="*/ 1593286 h 2054730"/>
              <a:gd name="connsiteX6" fmla="*/ 2214941 w 2340349"/>
              <a:gd name="connsiteY6" fmla="*/ 2054730 h 2054730"/>
              <a:gd name="connsiteX0" fmla="*/ 2214941 w 2334806"/>
              <a:gd name="connsiteY0" fmla="*/ 2054730 h 2054730"/>
              <a:gd name="connsiteX1" fmla="*/ 1681998 w 2334806"/>
              <a:gd name="connsiteY1" fmla="*/ 1812098 h 2054730"/>
              <a:gd name="connsiteX2" fmla="*/ 304050 w 2334806"/>
              <a:gd name="connsiteY2" fmla="*/ 1595640 h 2054730"/>
              <a:gd name="connsiteX3" fmla="*/ 473947 w 2334806"/>
              <a:gd name="connsiteY3" fmla="*/ 187265 h 2054730"/>
              <a:gd name="connsiteX4" fmla="*/ 1863509 w 2334806"/>
              <a:gd name="connsiteY4" fmla="*/ 185526 h 2054730"/>
              <a:gd name="connsiteX5" fmla="*/ 2029516 w 2334806"/>
              <a:gd name="connsiteY5" fmla="*/ 1618339 h 2054730"/>
              <a:gd name="connsiteX6" fmla="*/ 2214941 w 2334806"/>
              <a:gd name="connsiteY6" fmla="*/ 2054730 h 205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4806" h="2054730">
                <a:moveTo>
                  <a:pt x="2214941" y="2054730"/>
                </a:moveTo>
                <a:cubicBezTo>
                  <a:pt x="2035590" y="1994440"/>
                  <a:pt x="1851383" y="1894812"/>
                  <a:pt x="1681998" y="1812098"/>
                </a:cubicBezTo>
                <a:cubicBezTo>
                  <a:pt x="1214691" y="1997436"/>
                  <a:pt x="653463" y="1909274"/>
                  <a:pt x="304050" y="1595640"/>
                </a:cubicBezTo>
                <a:cubicBezTo>
                  <a:pt x="-161589" y="1177680"/>
                  <a:pt x="-82641" y="523238"/>
                  <a:pt x="473947" y="187265"/>
                </a:cubicBezTo>
                <a:cubicBezTo>
                  <a:pt x="886524" y="-61779"/>
                  <a:pt x="1449996" y="-62484"/>
                  <a:pt x="1863509" y="185526"/>
                </a:cubicBezTo>
                <a:cubicBezTo>
                  <a:pt x="2421262" y="520046"/>
                  <a:pt x="2493365" y="1199191"/>
                  <a:pt x="2029516" y="1618339"/>
                </a:cubicBezTo>
                <a:cubicBezTo>
                  <a:pt x="2038617" y="1801532"/>
                  <a:pt x="2136985" y="1912850"/>
                  <a:pt x="2214941" y="20547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Oval Callout 7"/>
          <p:cNvSpPr/>
          <p:nvPr userDrawn="1"/>
        </p:nvSpPr>
        <p:spPr>
          <a:xfrm>
            <a:off x="4646422" y="1905000"/>
            <a:ext cx="2569399" cy="2261181"/>
          </a:xfrm>
          <a:custGeom>
            <a:avLst/>
            <a:gdLst>
              <a:gd name="connsiteX0" fmla="*/ 2190109 w 2340260"/>
              <a:gd name="connsiteY0" fmla="*/ 2060239 h 1908212"/>
              <a:gd name="connsiteX1" fmla="*/ 1681954 w 2340260"/>
              <a:gd name="connsiteY1" fmla="*/ 1812098 h 1908212"/>
              <a:gd name="connsiteX2" fmla="*/ 304006 w 2340260"/>
              <a:gd name="connsiteY2" fmla="*/ 1595640 h 1908212"/>
              <a:gd name="connsiteX3" fmla="*/ 473903 w 2340260"/>
              <a:gd name="connsiteY3" fmla="*/ 187265 h 1908212"/>
              <a:gd name="connsiteX4" fmla="*/ 1863465 w 2340260"/>
              <a:gd name="connsiteY4" fmla="*/ 185526 h 1908212"/>
              <a:gd name="connsiteX5" fmla="*/ 2038866 w 2340260"/>
              <a:gd name="connsiteY5" fmla="*/ 1593286 h 1908212"/>
              <a:gd name="connsiteX6" fmla="*/ 2190109 w 2340260"/>
              <a:gd name="connsiteY6" fmla="*/ 2060239 h 1908212"/>
              <a:gd name="connsiteX0" fmla="*/ 2190153 w 2340349"/>
              <a:gd name="connsiteY0" fmla="*/ 2060239 h 2060239"/>
              <a:gd name="connsiteX1" fmla="*/ 1681998 w 2340349"/>
              <a:gd name="connsiteY1" fmla="*/ 1812098 h 2060239"/>
              <a:gd name="connsiteX2" fmla="*/ 304050 w 2340349"/>
              <a:gd name="connsiteY2" fmla="*/ 1595640 h 2060239"/>
              <a:gd name="connsiteX3" fmla="*/ 473947 w 2340349"/>
              <a:gd name="connsiteY3" fmla="*/ 187265 h 2060239"/>
              <a:gd name="connsiteX4" fmla="*/ 1863509 w 2340349"/>
              <a:gd name="connsiteY4" fmla="*/ 185526 h 2060239"/>
              <a:gd name="connsiteX5" fmla="*/ 2038910 w 2340349"/>
              <a:gd name="connsiteY5" fmla="*/ 1593286 h 2060239"/>
              <a:gd name="connsiteX6" fmla="*/ 2190153 w 2340349"/>
              <a:gd name="connsiteY6" fmla="*/ 2060239 h 2060239"/>
              <a:gd name="connsiteX0" fmla="*/ 2190153 w 2340349"/>
              <a:gd name="connsiteY0" fmla="*/ 2060239 h 2060239"/>
              <a:gd name="connsiteX1" fmla="*/ 1681998 w 2340349"/>
              <a:gd name="connsiteY1" fmla="*/ 1812098 h 2060239"/>
              <a:gd name="connsiteX2" fmla="*/ 304050 w 2340349"/>
              <a:gd name="connsiteY2" fmla="*/ 1595640 h 2060239"/>
              <a:gd name="connsiteX3" fmla="*/ 473947 w 2340349"/>
              <a:gd name="connsiteY3" fmla="*/ 187265 h 2060239"/>
              <a:gd name="connsiteX4" fmla="*/ 1863509 w 2340349"/>
              <a:gd name="connsiteY4" fmla="*/ 185526 h 2060239"/>
              <a:gd name="connsiteX5" fmla="*/ 2038910 w 2340349"/>
              <a:gd name="connsiteY5" fmla="*/ 1593286 h 2060239"/>
              <a:gd name="connsiteX6" fmla="*/ 2190153 w 2340349"/>
              <a:gd name="connsiteY6" fmla="*/ 2060239 h 2060239"/>
              <a:gd name="connsiteX0" fmla="*/ 2214941 w 2340349"/>
              <a:gd name="connsiteY0" fmla="*/ 2054730 h 2054730"/>
              <a:gd name="connsiteX1" fmla="*/ 1681998 w 2340349"/>
              <a:gd name="connsiteY1" fmla="*/ 1812098 h 2054730"/>
              <a:gd name="connsiteX2" fmla="*/ 304050 w 2340349"/>
              <a:gd name="connsiteY2" fmla="*/ 1595640 h 2054730"/>
              <a:gd name="connsiteX3" fmla="*/ 473947 w 2340349"/>
              <a:gd name="connsiteY3" fmla="*/ 187265 h 2054730"/>
              <a:gd name="connsiteX4" fmla="*/ 1863509 w 2340349"/>
              <a:gd name="connsiteY4" fmla="*/ 185526 h 2054730"/>
              <a:gd name="connsiteX5" fmla="*/ 2038910 w 2340349"/>
              <a:gd name="connsiteY5" fmla="*/ 1593286 h 2054730"/>
              <a:gd name="connsiteX6" fmla="*/ 2214941 w 2340349"/>
              <a:gd name="connsiteY6" fmla="*/ 2054730 h 2054730"/>
              <a:gd name="connsiteX0" fmla="*/ 2214941 w 2340349"/>
              <a:gd name="connsiteY0" fmla="*/ 2054730 h 2054730"/>
              <a:gd name="connsiteX1" fmla="*/ 1681998 w 2340349"/>
              <a:gd name="connsiteY1" fmla="*/ 1812098 h 2054730"/>
              <a:gd name="connsiteX2" fmla="*/ 304050 w 2340349"/>
              <a:gd name="connsiteY2" fmla="*/ 1595640 h 2054730"/>
              <a:gd name="connsiteX3" fmla="*/ 473947 w 2340349"/>
              <a:gd name="connsiteY3" fmla="*/ 187265 h 2054730"/>
              <a:gd name="connsiteX4" fmla="*/ 1863509 w 2340349"/>
              <a:gd name="connsiteY4" fmla="*/ 185526 h 2054730"/>
              <a:gd name="connsiteX5" fmla="*/ 2038910 w 2340349"/>
              <a:gd name="connsiteY5" fmla="*/ 1593286 h 2054730"/>
              <a:gd name="connsiteX6" fmla="*/ 2214941 w 2340349"/>
              <a:gd name="connsiteY6" fmla="*/ 2054730 h 2054730"/>
              <a:gd name="connsiteX0" fmla="*/ 2214941 w 2334806"/>
              <a:gd name="connsiteY0" fmla="*/ 2054730 h 2054730"/>
              <a:gd name="connsiteX1" fmla="*/ 1681998 w 2334806"/>
              <a:gd name="connsiteY1" fmla="*/ 1812098 h 2054730"/>
              <a:gd name="connsiteX2" fmla="*/ 304050 w 2334806"/>
              <a:gd name="connsiteY2" fmla="*/ 1595640 h 2054730"/>
              <a:gd name="connsiteX3" fmla="*/ 473947 w 2334806"/>
              <a:gd name="connsiteY3" fmla="*/ 187265 h 2054730"/>
              <a:gd name="connsiteX4" fmla="*/ 1863509 w 2334806"/>
              <a:gd name="connsiteY4" fmla="*/ 185526 h 2054730"/>
              <a:gd name="connsiteX5" fmla="*/ 2029516 w 2334806"/>
              <a:gd name="connsiteY5" fmla="*/ 1618339 h 2054730"/>
              <a:gd name="connsiteX6" fmla="*/ 2214941 w 2334806"/>
              <a:gd name="connsiteY6" fmla="*/ 2054730 h 205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4806" h="2054730">
                <a:moveTo>
                  <a:pt x="2214941" y="2054730"/>
                </a:moveTo>
                <a:cubicBezTo>
                  <a:pt x="2035590" y="1994440"/>
                  <a:pt x="1851383" y="1894812"/>
                  <a:pt x="1681998" y="1812098"/>
                </a:cubicBezTo>
                <a:cubicBezTo>
                  <a:pt x="1214691" y="1997436"/>
                  <a:pt x="653463" y="1909274"/>
                  <a:pt x="304050" y="1595640"/>
                </a:cubicBezTo>
                <a:cubicBezTo>
                  <a:pt x="-161589" y="1177680"/>
                  <a:pt x="-82641" y="523238"/>
                  <a:pt x="473947" y="187265"/>
                </a:cubicBezTo>
                <a:cubicBezTo>
                  <a:pt x="886524" y="-61779"/>
                  <a:pt x="1449996" y="-62484"/>
                  <a:pt x="1863509" y="185526"/>
                </a:cubicBezTo>
                <a:cubicBezTo>
                  <a:pt x="2421262" y="520046"/>
                  <a:pt x="2493365" y="1199191"/>
                  <a:pt x="2029516" y="1618339"/>
                </a:cubicBezTo>
                <a:cubicBezTo>
                  <a:pt x="2038617" y="1801532"/>
                  <a:pt x="2136985" y="1912850"/>
                  <a:pt x="2214941" y="20547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Oval Callout 7"/>
          <p:cNvSpPr/>
          <p:nvPr userDrawn="1"/>
        </p:nvSpPr>
        <p:spPr>
          <a:xfrm>
            <a:off x="8093389" y="1905000"/>
            <a:ext cx="2569399" cy="2261181"/>
          </a:xfrm>
          <a:custGeom>
            <a:avLst/>
            <a:gdLst>
              <a:gd name="connsiteX0" fmla="*/ 2190109 w 2340260"/>
              <a:gd name="connsiteY0" fmla="*/ 2060239 h 1908212"/>
              <a:gd name="connsiteX1" fmla="*/ 1681954 w 2340260"/>
              <a:gd name="connsiteY1" fmla="*/ 1812098 h 1908212"/>
              <a:gd name="connsiteX2" fmla="*/ 304006 w 2340260"/>
              <a:gd name="connsiteY2" fmla="*/ 1595640 h 1908212"/>
              <a:gd name="connsiteX3" fmla="*/ 473903 w 2340260"/>
              <a:gd name="connsiteY3" fmla="*/ 187265 h 1908212"/>
              <a:gd name="connsiteX4" fmla="*/ 1863465 w 2340260"/>
              <a:gd name="connsiteY4" fmla="*/ 185526 h 1908212"/>
              <a:gd name="connsiteX5" fmla="*/ 2038866 w 2340260"/>
              <a:gd name="connsiteY5" fmla="*/ 1593286 h 1908212"/>
              <a:gd name="connsiteX6" fmla="*/ 2190109 w 2340260"/>
              <a:gd name="connsiteY6" fmla="*/ 2060239 h 1908212"/>
              <a:gd name="connsiteX0" fmla="*/ 2190153 w 2340349"/>
              <a:gd name="connsiteY0" fmla="*/ 2060239 h 2060239"/>
              <a:gd name="connsiteX1" fmla="*/ 1681998 w 2340349"/>
              <a:gd name="connsiteY1" fmla="*/ 1812098 h 2060239"/>
              <a:gd name="connsiteX2" fmla="*/ 304050 w 2340349"/>
              <a:gd name="connsiteY2" fmla="*/ 1595640 h 2060239"/>
              <a:gd name="connsiteX3" fmla="*/ 473947 w 2340349"/>
              <a:gd name="connsiteY3" fmla="*/ 187265 h 2060239"/>
              <a:gd name="connsiteX4" fmla="*/ 1863509 w 2340349"/>
              <a:gd name="connsiteY4" fmla="*/ 185526 h 2060239"/>
              <a:gd name="connsiteX5" fmla="*/ 2038910 w 2340349"/>
              <a:gd name="connsiteY5" fmla="*/ 1593286 h 2060239"/>
              <a:gd name="connsiteX6" fmla="*/ 2190153 w 2340349"/>
              <a:gd name="connsiteY6" fmla="*/ 2060239 h 2060239"/>
              <a:gd name="connsiteX0" fmla="*/ 2190153 w 2340349"/>
              <a:gd name="connsiteY0" fmla="*/ 2060239 h 2060239"/>
              <a:gd name="connsiteX1" fmla="*/ 1681998 w 2340349"/>
              <a:gd name="connsiteY1" fmla="*/ 1812098 h 2060239"/>
              <a:gd name="connsiteX2" fmla="*/ 304050 w 2340349"/>
              <a:gd name="connsiteY2" fmla="*/ 1595640 h 2060239"/>
              <a:gd name="connsiteX3" fmla="*/ 473947 w 2340349"/>
              <a:gd name="connsiteY3" fmla="*/ 187265 h 2060239"/>
              <a:gd name="connsiteX4" fmla="*/ 1863509 w 2340349"/>
              <a:gd name="connsiteY4" fmla="*/ 185526 h 2060239"/>
              <a:gd name="connsiteX5" fmla="*/ 2038910 w 2340349"/>
              <a:gd name="connsiteY5" fmla="*/ 1593286 h 2060239"/>
              <a:gd name="connsiteX6" fmla="*/ 2190153 w 2340349"/>
              <a:gd name="connsiteY6" fmla="*/ 2060239 h 2060239"/>
              <a:gd name="connsiteX0" fmla="*/ 2214941 w 2340349"/>
              <a:gd name="connsiteY0" fmla="*/ 2054730 h 2054730"/>
              <a:gd name="connsiteX1" fmla="*/ 1681998 w 2340349"/>
              <a:gd name="connsiteY1" fmla="*/ 1812098 h 2054730"/>
              <a:gd name="connsiteX2" fmla="*/ 304050 w 2340349"/>
              <a:gd name="connsiteY2" fmla="*/ 1595640 h 2054730"/>
              <a:gd name="connsiteX3" fmla="*/ 473947 w 2340349"/>
              <a:gd name="connsiteY3" fmla="*/ 187265 h 2054730"/>
              <a:gd name="connsiteX4" fmla="*/ 1863509 w 2340349"/>
              <a:gd name="connsiteY4" fmla="*/ 185526 h 2054730"/>
              <a:gd name="connsiteX5" fmla="*/ 2038910 w 2340349"/>
              <a:gd name="connsiteY5" fmla="*/ 1593286 h 2054730"/>
              <a:gd name="connsiteX6" fmla="*/ 2214941 w 2340349"/>
              <a:gd name="connsiteY6" fmla="*/ 2054730 h 2054730"/>
              <a:gd name="connsiteX0" fmla="*/ 2214941 w 2340349"/>
              <a:gd name="connsiteY0" fmla="*/ 2054730 h 2054730"/>
              <a:gd name="connsiteX1" fmla="*/ 1681998 w 2340349"/>
              <a:gd name="connsiteY1" fmla="*/ 1812098 h 2054730"/>
              <a:gd name="connsiteX2" fmla="*/ 304050 w 2340349"/>
              <a:gd name="connsiteY2" fmla="*/ 1595640 h 2054730"/>
              <a:gd name="connsiteX3" fmla="*/ 473947 w 2340349"/>
              <a:gd name="connsiteY3" fmla="*/ 187265 h 2054730"/>
              <a:gd name="connsiteX4" fmla="*/ 1863509 w 2340349"/>
              <a:gd name="connsiteY4" fmla="*/ 185526 h 2054730"/>
              <a:gd name="connsiteX5" fmla="*/ 2038910 w 2340349"/>
              <a:gd name="connsiteY5" fmla="*/ 1593286 h 2054730"/>
              <a:gd name="connsiteX6" fmla="*/ 2214941 w 2340349"/>
              <a:gd name="connsiteY6" fmla="*/ 2054730 h 2054730"/>
              <a:gd name="connsiteX0" fmla="*/ 2214941 w 2334806"/>
              <a:gd name="connsiteY0" fmla="*/ 2054730 h 2054730"/>
              <a:gd name="connsiteX1" fmla="*/ 1681998 w 2334806"/>
              <a:gd name="connsiteY1" fmla="*/ 1812098 h 2054730"/>
              <a:gd name="connsiteX2" fmla="*/ 304050 w 2334806"/>
              <a:gd name="connsiteY2" fmla="*/ 1595640 h 2054730"/>
              <a:gd name="connsiteX3" fmla="*/ 473947 w 2334806"/>
              <a:gd name="connsiteY3" fmla="*/ 187265 h 2054730"/>
              <a:gd name="connsiteX4" fmla="*/ 1863509 w 2334806"/>
              <a:gd name="connsiteY4" fmla="*/ 185526 h 2054730"/>
              <a:gd name="connsiteX5" fmla="*/ 2029516 w 2334806"/>
              <a:gd name="connsiteY5" fmla="*/ 1618339 h 2054730"/>
              <a:gd name="connsiteX6" fmla="*/ 2214941 w 2334806"/>
              <a:gd name="connsiteY6" fmla="*/ 2054730 h 205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4806" h="2054730">
                <a:moveTo>
                  <a:pt x="2214941" y="2054730"/>
                </a:moveTo>
                <a:cubicBezTo>
                  <a:pt x="2035590" y="1994440"/>
                  <a:pt x="1851383" y="1894812"/>
                  <a:pt x="1681998" y="1812098"/>
                </a:cubicBezTo>
                <a:cubicBezTo>
                  <a:pt x="1214691" y="1997436"/>
                  <a:pt x="653463" y="1909274"/>
                  <a:pt x="304050" y="1595640"/>
                </a:cubicBezTo>
                <a:cubicBezTo>
                  <a:pt x="-161589" y="1177680"/>
                  <a:pt x="-82641" y="523238"/>
                  <a:pt x="473947" y="187265"/>
                </a:cubicBezTo>
                <a:cubicBezTo>
                  <a:pt x="886524" y="-61779"/>
                  <a:pt x="1449996" y="-62484"/>
                  <a:pt x="1863509" y="185526"/>
                </a:cubicBezTo>
                <a:cubicBezTo>
                  <a:pt x="2421262" y="520046"/>
                  <a:pt x="2493365" y="1199191"/>
                  <a:pt x="2029516" y="1618339"/>
                </a:cubicBezTo>
                <a:cubicBezTo>
                  <a:pt x="2038617" y="1801532"/>
                  <a:pt x="2136985" y="1912850"/>
                  <a:pt x="2214941" y="20547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841351" y="4507525"/>
            <a:ext cx="1828800" cy="966259"/>
          </a:xfrm>
        </p:spPr>
        <p:txBody>
          <a:bodyPr anchor="ctr" anchorCtr="0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720446" y="4436212"/>
            <a:ext cx="1097280" cy="1097280"/>
          </a:xfrm>
          <a:prstGeom prst="ellipse">
            <a:avLst/>
          </a:prstGeom>
          <a:ln w="952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288317" y="4507525"/>
            <a:ext cx="1828800" cy="966259"/>
          </a:xfrm>
        </p:spPr>
        <p:txBody>
          <a:bodyPr anchor="ctr" anchorCtr="0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67411" y="4436212"/>
            <a:ext cx="1097280" cy="1097280"/>
          </a:xfrm>
          <a:prstGeom prst="ellipse">
            <a:avLst/>
          </a:prstGeom>
          <a:ln w="9525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7735283" y="4449799"/>
            <a:ext cx="1828800" cy="966259"/>
          </a:xfrm>
        </p:spPr>
        <p:txBody>
          <a:bodyPr anchor="ctr" anchorCtr="0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614378" y="4378485"/>
            <a:ext cx="1097280" cy="1097280"/>
          </a:xfrm>
          <a:prstGeom prst="ellipse">
            <a:avLst/>
          </a:prstGeom>
          <a:ln w="9525">
            <a:solidFill>
              <a:schemeClr val="accent3"/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1439123" y="2494705"/>
            <a:ext cx="2072640" cy="9662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4886088" y="2465841"/>
            <a:ext cx="2072640" cy="9662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8333055" y="2506908"/>
            <a:ext cx="2072640" cy="9662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956588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5283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67747"/>
            <a:ext cx="5283200" cy="3850944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7"/>
          </p:nvPr>
        </p:nvSpPr>
        <p:spPr>
          <a:xfrm>
            <a:off x="6197600" y="1752600"/>
            <a:ext cx="5588000" cy="4267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081CD15E-E2F6-45AA-90A7-264C120D7328}" type="datetime4">
              <a:rPr lang="en-US" smtClean="0"/>
              <a:t>May 8, 2025</a:t>
            </a:fld>
            <a:endParaRPr 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9372002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5283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55532"/>
            <a:ext cx="5283200" cy="1828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11200" y="4354773"/>
            <a:ext cx="5283200" cy="69982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11200" y="5084622"/>
            <a:ext cx="5283200" cy="12317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/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7"/>
          </p:nvPr>
        </p:nvSpPr>
        <p:spPr>
          <a:xfrm>
            <a:off x="6197600" y="1752600"/>
            <a:ext cx="5588000" cy="4267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baseline="0" dirty="0"/>
            </a:lvl1pPr>
          </a:lstStyle>
          <a:p>
            <a:pPr marL="0" lvl="0" indent="0">
              <a:buFontTx/>
              <a:buNone/>
            </a:pPr>
            <a:r>
              <a:rPr lang="en-US"/>
              <a:t>Click icon to add chart</a:t>
            </a:r>
          </a:p>
        </p:txBody>
      </p:sp>
      <p:sp>
        <p:nvSpPr>
          <p:cNvPr id="16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FB5282D0-F054-4DC2-A0AA-A179EAE73FDC}" type="datetime4">
              <a:rPr lang="en-US" smtClean="0"/>
              <a:t>May 8, 2025</a:t>
            </a:fld>
            <a:endParaRPr 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2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2236632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baseline="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SMART ART Title</a:t>
            </a:r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5"/>
          </p:nvPr>
        </p:nvSpPr>
        <p:spPr>
          <a:xfrm>
            <a:off x="711200" y="2616200"/>
            <a:ext cx="10769600" cy="3454400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EC03B383-37CA-4210-91C7-0408CA569492}" type="datetime4">
              <a:rPr lang="en-US" smtClean="0"/>
              <a:t>May 8, 2025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8155513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5283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22856"/>
            <a:ext cx="5283200" cy="385094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7"/>
          </p:nvPr>
        </p:nvSpPr>
        <p:spPr>
          <a:xfrm>
            <a:off x="6197600" y="1752600"/>
            <a:ext cx="5384800" cy="4267200"/>
          </a:xfrm>
        </p:spPr>
        <p:txBody>
          <a:bodyPr vert="horz" lIns="91440" tIns="45720" rIns="91440" bIns="45720" rtlCol="0">
            <a:normAutofit/>
          </a:bodyPr>
          <a:lstStyle>
            <a:lvl1pPr>
              <a:buFontTx/>
              <a:buNone/>
              <a:defRPr lang="en-US" sz="1600" baseline="0" dirty="0"/>
            </a:lvl1pPr>
          </a:lstStyle>
          <a:p>
            <a:pPr marL="0" lvl="0" indent="0">
              <a:buFontTx/>
              <a:buNone/>
            </a:pPr>
            <a:r>
              <a:rPr lang="en-US"/>
              <a:t>Click icon to add SmartArt graphic</a:t>
            </a:r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172ACA22-1673-4C98-9BF5-A0E66F999350}" type="datetime4">
              <a:rPr lang="en-US" smtClean="0"/>
              <a:t>May 8, 2025</a:t>
            </a:fld>
            <a:endParaRPr 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0867774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5283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13000"/>
            <a:ext cx="5283200" cy="1828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11200" y="4354773"/>
            <a:ext cx="5283200" cy="6583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7"/>
          </p:nvPr>
        </p:nvSpPr>
        <p:spPr>
          <a:xfrm>
            <a:off x="6197600" y="1752600"/>
            <a:ext cx="5384800" cy="4267200"/>
          </a:xfrm>
        </p:spPr>
        <p:txBody>
          <a:bodyPr vert="horz" lIns="91440" tIns="45720" rIns="91440" bIns="45720" rtlCol="0">
            <a:normAutofit/>
          </a:bodyPr>
          <a:lstStyle>
            <a:lvl1pPr marL="380990" indent="-380990">
              <a:buFontTx/>
              <a:buNone/>
              <a:defRPr lang="en-US" sz="1600" baseline="0" dirty="0"/>
            </a:lvl1pPr>
          </a:lstStyle>
          <a:p>
            <a:pPr marL="0" lvl="0" indent="0">
              <a:buFontTx/>
              <a:buNone/>
            </a:pPr>
            <a:r>
              <a:rPr lang="en-US"/>
              <a:t>Click icon to add SmartArt graphic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711200" y="5014210"/>
            <a:ext cx="5283200" cy="1117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baseline="0" dirty="0" smtClean="0"/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E7EA5D7A-B5CA-42A0-BB58-CAF58F8DB3C1}" type="datetime4">
              <a:rPr lang="en-US" smtClean="0"/>
              <a:t>May 8, 2025</a:t>
            </a:fld>
            <a:endParaRPr lang="en-US"/>
          </a:p>
        </p:txBody>
      </p:sp>
      <p:sp>
        <p:nvSpPr>
          <p:cNvPr id="18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1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605863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6" userDrawn="1">
          <p15:clr>
            <a:srgbClr val="FBAE40"/>
          </p15:clr>
        </p15:guide>
        <p15:guide id="2" pos="439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right 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10871200" cy="558800"/>
          </a:xfrm>
        </p:spPr>
        <p:txBody>
          <a:bodyPr>
            <a:noAutofit/>
          </a:bodyPr>
          <a:lstStyle>
            <a:lvl1pPr marL="0" indent="0" algn="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200" kern="1200" dirty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41355"/>
            <a:ext cx="10871200" cy="37827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FEB5D161-D8A6-48B0-84A9-69B271BB35D7}" type="datetime4">
              <a:rPr lang="en-US" smtClean="0"/>
              <a:t>May 8, 2025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857645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5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y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727200" y="2514600"/>
            <a:ext cx="8737600" cy="147478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96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Thank You!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828800" y="4038600"/>
            <a:ext cx="9448800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Last message here :)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756011" y="609600"/>
            <a:ext cx="3454400" cy="1143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85C10949-43CF-41BC-BB73-18C89D5D24CC}" type="datetime4">
              <a:rPr lang="en-US" smtClean="0"/>
              <a:t>May 8, 2025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463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3563" y="279401"/>
            <a:ext cx="8836837" cy="115129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CONTACT US</a:t>
            </a:r>
            <a:endParaRPr lang="en-US" dirty="0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812800" y="4953001"/>
            <a:ext cx="3048000" cy="12096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721831" y="1905000"/>
            <a:ext cx="5435600" cy="508000"/>
          </a:xfrm>
        </p:spPr>
        <p:txBody>
          <a:bodyPr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Wingdings"/>
              <a:buChar char="*"/>
              <a:defRPr lang="en-US" sz="2133" b="1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Gotham Bold" pitchFamily="50" charset="0"/>
              </a:defRPr>
            </a:lvl1pPr>
          </a:lstStyle>
          <a:p>
            <a:pPr lvl="0"/>
            <a:r>
              <a:rPr lang="en-US" dirty="0"/>
              <a:t>Address</a:t>
            </a:r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730981" y="3530600"/>
            <a:ext cx="5435600" cy="508000"/>
          </a:xfrm>
        </p:spPr>
        <p:txBody>
          <a:bodyPr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Wingdings"/>
              <a:buChar char=")"/>
              <a:defRPr lang="en-US" sz="2133" b="1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Gotham Bold" pitchFamily="50" charset="0"/>
              </a:defRPr>
            </a:lvl1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6"/>
          </p:nvPr>
        </p:nvSpPr>
        <p:spPr>
          <a:xfrm>
            <a:off x="721831" y="2311400"/>
            <a:ext cx="5435600" cy="1016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7"/>
          </p:nvPr>
        </p:nvSpPr>
        <p:spPr>
          <a:xfrm>
            <a:off x="727740" y="3937000"/>
            <a:ext cx="5435600" cy="1016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711200" y="6417933"/>
            <a:ext cx="2844800" cy="297454"/>
          </a:xfrm>
        </p:spPr>
        <p:txBody>
          <a:bodyPr/>
          <a:lstStyle/>
          <a:p>
            <a:fld id="{D8286EC7-7C26-430A-96C1-E76E3022EEA0}" type="datetime4">
              <a:rPr lang="en-US" smtClean="0"/>
              <a:t>May 8, 2025</a:t>
            </a:fld>
            <a:endParaRPr 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59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6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7"/>
          <p:cNvSpPr>
            <a:spLocks noChangeAspect="1" noEditPoints="1"/>
          </p:cNvSpPr>
          <p:nvPr userDrawn="1"/>
        </p:nvSpPr>
        <p:spPr bwMode="auto">
          <a:xfrm>
            <a:off x="4277145" y="6020940"/>
            <a:ext cx="204211" cy="204211"/>
          </a:xfrm>
          <a:custGeom>
            <a:avLst/>
            <a:gdLst>
              <a:gd name="T0" fmla="*/ 19040 w 22854"/>
              <a:gd name="T1" fmla="*/ 7172 h 22880"/>
              <a:gd name="T2" fmla="*/ 17254 w 22854"/>
              <a:gd name="T3" fmla="*/ 7680 h 22880"/>
              <a:gd name="T4" fmla="*/ 18640 w 22854"/>
              <a:gd name="T5" fmla="*/ 5946 h 22880"/>
              <a:gd name="T6" fmla="*/ 16640 w 22854"/>
              <a:gd name="T7" fmla="*/ 6692 h 22880"/>
              <a:gd name="T8" fmla="*/ 14374 w 22854"/>
              <a:gd name="T9" fmla="*/ 5732 h 22880"/>
              <a:gd name="T10" fmla="*/ 12160 w 22854"/>
              <a:gd name="T11" fmla="*/ 6640 h 22880"/>
              <a:gd name="T12" fmla="*/ 11226 w 22854"/>
              <a:gd name="T13" fmla="*/ 8852 h 22880"/>
              <a:gd name="T14" fmla="*/ 11306 w 22854"/>
              <a:gd name="T15" fmla="*/ 9572 h 22880"/>
              <a:gd name="T16" fmla="*/ 7706 w 22854"/>
              <a:gd name="T17" fmla="*/ 8586 h 22880"/>
              <a:gd name="T18" fmla="*/ 4854 w 22854"/>
              <a:gd name="T19" fmla="*/ 6292 h 22880"/>
              <a:gd name="T20" fmla="*/ 4426 w 22854"/>
              <a:gd name="T21" fmla="*/ 7866 h 22880"/>
              <a:gd name="T22" fmla="*/ 5786 w 22854"/>
              <a:gd name="T23" fmla="*/ 10480 h 22880"/>
              <a:gd name="T24" fmla="*/ 4294 w 22854"/>
              <a:gd name="T25" fmla="*/ 10080 h 22880"/>
              <a:gd name="T26" fmla="*/ 4294 w 22854"/>
              <a:gd name="T27" fmla="*/ 10106 h 22880"/>
              <a:gd name="T28" fmla="*/ 5040 w 22854"/>
              <a:gd name="T29" fmla="*/ 12106 h 22880"/>
              <a:gd name="T30" fmla="*/ 6854 w 22854"/>
              <a:gd name="T31" fmla="*/ 13172 h 22880"/>
              <a:gd name="T32" fmla="*/ 6106 w 22854"/>
              <a:gd name="T33" fmla="*/ 13306 h 22880"/>
              <a:gd name="T34" fmla="*/ 5520 w 22854"/>
              <a:gd name="T35" fmla="*/ 13226 h 22880"/>
              <a:gd name="T36" fmla="*/ 6640 w 22854"/>
              <a:gd name="T37" fmla="*/ 14800 h 22880"/>
              <a:gd name="T38" fmla="*/ 8426 w 22854"/>
              <a:gd name="T39" fmla="*/ 15412 h 22880"/>
              <a:gd name="T40" fmla="*/ 4560 w 22854"/>
              <a:gd name="T41" fmla="*/ 16746 h 22880"/>
              <a:gd name="T42" fmla="*/ 3814 w 22854"/>
              <a:gd name="T43" fmla="*/ 16692 h 22880"/>
              <a:gd name="T44" fmla="*/ 8614 w 22854"/>
              <a:gd name="T45" fmla="*/ 18106 h 22880"/>
              <a:gd name="T46" fmla="*/ 11734 w 22854"/>
              <a:gd name="T47" fmla="*/ 17572 h 22880"/>
              <a:gd name="T48" fmla="*/ 14240 w 22854"/>
              <a:gd name="T49" fmla="*/ 16160 h 22880"/>
              <a:gd name="T50" fmla="*/ 16026 w 22854"/>
              <a:gd name="T51" fmla="*/ 14132 h 22880"/>
              <a:gd name="T52" fmla="*/ 17146 w 22854"/>
              <a:gd name="T53" fmla="*/ 11706 h 22880"/>
              <a:gd name="T54" fmla="*/ 17494 w 22854"/>
              <a:gd name="T55" fmla="*/ 9200 h 22880"/>
              <a:gd name="T56" fmla="*/ 17494 w 22854"/>
              <a:gd name="T57" fmla="*/ 8800 h 22880"/>
              <a:gd name="T58" fmla="*/ 19040 w 22854"/>
              <a:gd name="T59" fmla="*/ 7172 h 22880"/>
              <a:gd name="T60" fmla="*/ 22854 w 22854"/>
              <a:gd name="T61" fmla="*/ 4292 h 22880"/>
              <a:gd name="T62" fmla="*/ 22854 w 22854"/>
              <a:gd name="T63" fmla="*/ 18586 h 22880"/>
              <a:gd name="T64" fmla="*/ 21600 w 22854"/>
              <a:gd name="T65" fmla="*/ 21600 h 22880"/>
              <a:gd name="T66" fmla="*/ 18560 w 22854"/>
              <a:gd name="T67" fmla="*/ 22880 h 22880"/>
              <a:gd name="T68" fmla="*/ 4294 w 22854"/>
              <a:gd name="T69" fmla="*/ 22880 h 22880"/>
              <a:gd name="T70" fmla="*/ 1254 w 22854"/>
              <a:gd name="T71" fmla="*/ 21600 h 22880"/>
              <a:gd name="T72" fmla="*/ 0 w 22854"/>
              <a:gd name="T73" fmla="*/ 18586 h 22880"/>
              <a:gd name="T74" fmla="*/ 0 w 22854"/>
              <a:gd name="T75" fmla="*/ 4292 h 22880"/>
              <a:gd name="T76" fmla="*/ 1254 w 22854"/>
              <a:gd name="T77" fmla="*/ 1280 h 22880"/>
              <a:gd name="T78" fmla="*/ 4294 w 22854"/>
              <a:gd name="T79" fmla="*/ 0 h 22880"/>
              <a:gd name="T80" fmla="*/ 18560 w 22854"/>
              <a:gd name="T81" fmla="*/ 0 h 22880"/>
              <a:gd name="T82" fmla="*/ 21600 w 22854"/>
              <a:gd name="T83" fmla="*/ 1280 h 22880"/>
              <a:gd name="T84" fmla="*/ 22854 w 22854"/>
              <a:gd name="T85" fmla="*/ 4292 h 2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2854" h="22880">
                <a:moveTo>
                  <a:pt x="19040" y="7172"/>
                </a:moveTo>
                <a:cubicBezTo>
                  <a:pt x="18488" y="7422"/>
                  <a:pt x="17894" y="7590"/>
                  <a:pt x="17254" y="7680"/>
                </a:cubicBezTo>
                <a:cubicBezTo>
                  <a:pt x="17928" y="7288"/>
                  <a:pt x="18392" y="6710"/>
                  <a:pt x="18640" y="5946"/>
                </a:cubicBezTo>
                <a:cubicBezTo>
                  <a:pt x="17982" y="6320"/>
                  <a:pt x="17316" y="6568"/>
                  <a:pt x="16640" y="6692"/>
                </a:cubicBezTo>
                <a:cubicBezTo>
                  <a:pt x="16036" y="6052"/>
                  <a:pt x="15280" y="5732"/>
                  <a:pt x="14374" y="5732"/>
                </a:cubicBezTo>
                <a:cubicBezTo>
                  <a:pt x="13502" y="5732"/>
                  <a:pt x="12764" y="6034"/>
                  <a:pt x="12160" y="6640"/>
                </a:cubicBezTo>
                <a:cubicBezTo>
                  <a:pt x="11556" y="7244"/>
                  <a:pt x="11244" y="7982"/>
                  <a:pt x="11226" y="8852"/>
                </a:cubicBezTo>
                <a:cubicBezTo>
                  <a:pt x="11226" y="9138"/>
                  <a:pt x="11254" y="9378"/>
                  <a:pt x="11306" y="9572"/>
                </a:cubicBezTo>
                <a:cubicBezTo>
                  <a:pt x="10026" y="9502"/>
                  <a:pt x="8826" y="9172"/>
                  <a:pt x="7706" y="8586"/>
                </a:cubicBezTo>
                <a:cubicBezTo>
                  <a:pt x="6586" y="8000"/>
                  <a:pt x="5636" y="7234"/>
                  <a:pt x="4854" y="6292"/>
                </a:cubicBezTo>
                <a:cubicBezTo>
                  <a:pt x="4568" y="6790"/>
                  <a:pt x="4426" y="7314"/>
                  <a:pt x="4426" y="7866"/>
                </a:cubicBezTo>
                <a:cubicBezTo>
                  <a:pt x="4426" y="9004"/>
                  <a:pt x="4880" y="9874"/>
                  <a:pt x="5786" y="10480"/>
                </a:cubicBezTo>
                <a:cubicBezTo>
                  <a:pt x="5306" y="10462"/>
                  <a:pt x="4808" y="10328"/>
                  <a:pt x="4294" y="10080"/>
                </a:cubicBezTo>
                <a:lnTo>
                  <a:pt x="4294" y="10106"/>
                </a:lnTo>
                <a:cubicBezTo>
                  <a:pt x="4294" y="10852"/>
                  <a:pt x="4542" y="11520"/>
                  <a:pt x="5040" y="12106"/>
                </a:cubicBezTo>
                <a:cubicBezTo>
                  <a:pt x="5538" y="12692"/>
                  <a:pt x="6142" y="13048"/>
                  <a:pt x="6854" y="13172"/>
                </a:cubicBezTo>
                <a:cubicBezTo>
                  <a:pt x="6568" y="13262"/>
                  <a:pt x="6320" y="13306"/>
                  <a:pt x="6106" y="13306"/>
                </a:cubicBezTo>
                <a:cubicBezTo>
                  <a:pt x="5982" y="13306"/>
                  <a:pt x="5786" y="13280"/>
                  <a:pt x="5520" y="13226"/>
                </a:cubicBezTo>
                <a:cubicBezTo>
                  <a:pt x="5734" y="13866"/>
                  <a:pt x="6106" y="14390"/>
                  <a:pt x="6640" y="14800"/>
                </a:cubicBezTo>
                <a:cubicBezTo>
                  <a:pt x="7174" y="15208"/>
                  <a:pt x="7768" y="15412"/>
                  <a:pt x="8426" y="15412"/>
                </a:cubicBezTo>
                <a:cubicBezTo>
                  <a:pt x="7288" y="16302"/>
                  <a:pt x="6000" y="16746"/>
                  <a:pt x="4560" y="16746"/>
                </a:cubicBezTo>
                <a:cubicBezTo>
                  <a:pt x="4294" y="16746"/>
                  <a:pt x="4044" y="16728"/>
                  <a:pt x="3814" y="16692"/>
                </a:cubicBezTo>
                <a:cubicBezTo>
                  <a:pt x="5272" y="17634"/>
                  <a:pt x="6872" y="18106"/>
                  <a:pt x="8614" y="18106"/>
                </a:cubicBezTo>
                <a:cubicBezTo>
                  <a:pt x="9716" y="18106"/>
                  <a:pt x="10756" y="17928"/>
                  <a:pt x="11734" y="17572"/>
                </a:cubicBezTo>
                <a:cubicBezTo>
                  <a:pt x="12712" y="17218"/>
                  <a:pt x="13546" y="16746"/>
                  <a:pt x="14240" y="16160"/>
                </a:cubicBezTo>
                <a:cubicBezTo>
                  <a:pt x="14934" y="15572"/>
                  <a:pt x="15528" y="14898"/>
                  <a:pt x="16026" y="14132"/>
                </a:cubicBezTo>
                <a:cubicBezTo>
                  <a:pt x="16524" y="13368"/>
                  <a:pt x="16898" y="12560"/>
                  <a:pt x="17146" y="11706"/>
                </a:cubicBezTo>
                <a:cubicBezTo>
                  <a:pt x="17396" y="10852"/>
                  <a:pt x="17512" y="10018"/>
                  <a:pt x="17494" y="9200"/>
                </a:cubicBezTo>
                <a:lnTo>
                  <a:pt x="17494" y="8800"/>
                </a:lnTo>
                <a:cubicBezTo>
                  <a:pt x="18116" y="8354"/>
                  <a:pt x="18632" y="7812"/>
                  <a:pt x="19040" y="7172"/>
                </a:cubicBezTo>
                <a:close/>
                <a:moveTo>
                  <a:pt x="22854" y="4292"/>
                </a:moveTo>
                <a:lnTo>
                  <a:pt x="22854" y="18586"/>
                </a:lnTo>
                <a:cubicBezTo>
                  <a:pt x="22854" y="19760"/>
                  <a:pt x="22436" y="20764"/>
                  <a:pt x="21600" y="21600"/>
                </a:cubicBezTo>
                <a:cubicBezTo>
                  <a:pt x="20764" y="22434"/>
                  <a:pt x="19752" y="22862"/>
                  <a:pt x="18560" y="22880"/>
                </a:cubicBezTo>
                <a:lnTo>
                  <a:pt x="4294" y="22880"/>
                </a:lnTo>
                <a:cubicBezTo>
                  <a:pt x="3102" y="22880"/>
                  <a:pt x="2088" y="22452"/>
                  <a:pt x="1254" y="21600"/>
                </a:cubicBezTo>
                <a:cubicBezTo>
                  <a:pt x="418" y="20746"/>
                  <a:pt x="0" y="19742"/>
                  <a:pt x="0" y="18586"/>
                </a:cubicBezTo>
                <a:lnTo>
                  <a:pt x="0" y="4292"/>
                </a:lnTo>
                <a:cubicBezTo>
                  <a:pt x="0" y="3120"/>
                  <a:pt x="418" y="2114"/>
                  <a:pt x="1254" y="1280"/>
                </a:cubicBezTo>
                <a:cubicBezTo>
                  <a:pt x="2088" y="444"/>
                  <a:pt x="3102" y="18"/>
                  <a:pt x="4294" y="0"/>
                </a:cubicBezTo>
                <a:lnTo>
                  <a:pt x="18560" y="0"/>
                </a:lnTo>
                <a:cubicBezTo>
                  <a:pt x="19752" y="0"/>
                  <a:pt x="20764" y="426"/>
                  <a:pt x="21600" y="1280"/>
                </a:cubicBezTo>
                <a:cubicBezTo>
                  <a:pt x="22436" y="2132"/>
                  <a:pt x="22854" y="3138"/>
                  <a:pt x="22854" y="4292"/>
                </a:cubicBezTo>
                <a:close/>
              </a:path>
            </a:pathLst>
          </a:custGeom>
          <a:solidFill>
            <a:srgbClr val="1DA1F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6" name="Freeform 45"/>
          <p:cNvSpPr>
            <a:spLocks noChangeAspect="1"/>
          </p:cNvSpPr>
          <p:nvPr userDrawn="1"/>
        </p:nvSpPr>
        <p:spPr bwMode="auto">
          <a:xfrm>
            <a:off x="833636" y="6020940"/>
            <a:ext cx="203279" cy="204211"/>
          </a:xfrm>
          <a:custGeom>
            <a:avLst/>
            <a:gdLst>
              <a:gd name="T0" fmla="*/ 18560 w 22854"/>
              <a:gd name="T1" fmla="*/ 0 h 22880"/>
              <a:gd name="T2" fmla="*/ 21600 w 22854"/>
              <a:gd name="T3" fmla="*/ 1280 h 22880"/>
              <a:gd name="T4" fmla="*/ 22854 w 22854"/>
              <a:gd name="T5" fmla="*/ 4292 h 22880"/>
              <a:gd name="T6" fmla="*/ 22854 w 22854"/>
              <a:gd name="T7" fmla="*/ 18586 h 22880"/>
              <a:gd name="T8" fmla="*/ 21600 w 22854"/>
              <a:gd name="T9" fmla="*/ 21600 h 22880"/>
              <a:gd name="T10" fmla="*/ 18560 w 22854"/>
              <a:gd name="T11" fmla="*/ 22880 h 22880"/>
              <a:gd name="T12" fmla="*/ 15786 w 22854"/>
              <a:gd name="T13" fmla="*/ 22880 h 22880"/>
              <a:gd name="T14" fmla="*/ 15786 w 22854"/>
              <a:gd name="T15" fmla="*/ 14000 h 22880"/>
              <a:gd name="T16" fmla="*/ 18746 w 22854"/>
              <a:gd name="T17" fmla="*/ 14000 h 22880"/>
              <a:gd name="T18" fmla="*/ 19174 w 22854"/>
              <a:gd name="T19" fmla="*/ 10560 h 22880"/>
              <a:gd name="T20" fmla="*/ 15786 w 22854"/>
              <a:gd name="T21" fmla="*/ 10560 h 22880"/>
              <a:gd name="T22" fmla="*/ 15786 w 22854"/>
              <a:gd name="T23" fmla="*/ 8346 h 22880"/>
              <a:gd name="T24" fmla="*/ 16134 w 22854"/>
              <a:gd name="T25" fmla="*/ 7120 h 22880"/>
              <a:gd name="T26" fmla="*/ 17494 w 22854"/>
              <a:gd name="T27" fmla="*/ 6692 h 22880"/>
              <a:gd name="T28" fmla="*/ 19306 w 22854"/>
              <a:gd name="T29" fmla="*/ 6666 h 22880"/>
              <a:gd name="T30" fmla="*/ 19306 w 22854"/>
              <a:gd name="T31" fmla="*/ 3600 h 22880"/>
              <a:gd name="T32" fmla="*/ 16640 w 22854"/>
              <a:gd name="T33" fmla="*/ 3466 h 22880"/>
              <a:gd name="T34" fmla="*/ 13414 w 22854"/>
              <a:gd name="T35" fmla="*/ 4640 h 22880"/>
              <a:gd name="T36" fmla="*/ 12214 w 22854"/>
              <a:gd name="T37" fmla="*/ 8026 h 22880"/>
              <a:gd name="T38" fmla="*/ 12214 w 22854"/>
              <a:gd name="T39" fmla="*/ 10560 h 22880"/>
              <a:gd name="T40" fmla="*/ 9226 w 22854"/>
              <a:gd name="T41" fmla="*/ 10560 h 22880"/>
              <a:gd name="T42" fmla="*/ 9226 w 22854"/>
              <a:gd name="T43" fmla="*/ 14000 h 22880"/>
              <a:gd name="T44" fmla="*/ 12214 w 22854"/>
              <a:gd name="T45" fmla="*/ 14000 h 22880"/>
              <a:gd name="T46" fmla="*/ 12214 w 22854"/>
              <a:gd name="T47" fmla="*/ 22880 h 22880"/>
              <a:gd name="T48" fmla="*/ 4294 w 22854"/>
              <a:gd name="T49" fmla="*/ 22880 h 22880"/>
              <a:gd name="T50" fmla="*/ 1254 w 22854"/>
              <a:gd name="T51" fmla="*/ 21600 h 22880"/>
              <a:gd name="T52" fmla="*/ 0 w 22854"/>
              <a:gd name="T53" fmla="*/ 18586 h 22880"/>
              <a:gd name="T54" fmla="*/ 0 w 22854"/>
              <a:gd name="T55" fmla="*/ 4292 h 22880"/>
              <a:gd name="T56" fmla="*/ 1254 w 22854"/>
              <a:gd name="T57" fmla="*/ 1280 h 22880"/>
              <a:gd name="T58" fmla="*/ 4294 w 22854"/>
              <a:gd name="T59" fmla="*/ 0 h 22880"/>
              <a:gd name="T60" fmla="*/ 18560 w 22854"/>
              <a:gd name="T61" fmla="*/ 0 h 2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854" h="22880">
                <a:moveTo>
                  <a:pt x="18560" y="0"/>
                </a:moveTo>
                <a:cubicBezTo>
                  <a:pt x="19752" y="0"/>
                  <a:pt x="20764" y="426"/>
                  <a:pt x="21600" y="1280"/>
                </a:cubicBezTo>
                <a:cubicBezTo>
                  <a:pt x="22436" y="2132"/>
                  <a:pt x="22854" y="3138"/>
                  <a:pt x="22854" y="4292"/>
                </a:cubicBezTo>
                <a:lnTo>
                  <a:pt x="22854" y="18586"/>
                </a:lnTo>
                <a:cubicBezTo>
                  <a:pt x="22854" y="19760"/>
                  <a:pt x="22436" y="20764"/>
                  <a:pt x="21600" y="21600"/>
                </a:cubicBezTo>
                <a:cubicBezTo>
                  <a:pt x="20764" y="22434"/>
                  <a:pt x="19752" y="22862"/>
                  <a:pt x="18560" y="22880"/>
                </a:cubicBezTo>
                <a:lnTo>
                  <a:pt x="15786" y="22880"/>
                </a:lnTo>
                <a:lnTo>
                  <a:pt x="15786" y="14000"/>
                </a:lnTo>
                <a:lnTo>
                  <a:pt x="18746" y="14000"/>
                </a:lnTo>
                <a:lnTo>
                  <a:pt x="19174" y="10560"/>
                </a:lnTo>
                <a:lnTo>
                  <a:pt x="15786" y="10560"/>
                </a:lnTo>
                <a:lnTo>
                  <a:pt x="15786" y="8346"/>
                </a:lnTo>
                <a:cubicBezTo>
                  <a:pt x="15786" y="7794"/>
                  <a:pt x="15902" y="7386"/>
                  <a:pt x="16134" y="7120"/>
                </a:cubicBezTo>
                <a:cubicBezTo>
                  <a:pt x="16364" y="6852"/>
                  <a:pt x="16818" y="6710"/>
                  <a:pt x="17494" y="6692"/>
                </a:cubicBezTo>
                <a:lnTo>
                  <a:pt x="19306" y="6666"/>
                </a:lnTo>
                <a:lnTo>
                  <a:pt x="19306" y="3600"/>
                </a:lnTo>
                <a:cubicBezTo>
                  <a:pt x="18684" y="3510"/>
                  <a:pt x="17796" y="3466"/>
                  <a:pt x="16640" y="3466"/>
                </a:cubicBezTo>
                <a:cubicBezTo>
                  <a:pt x="15306" y="3466"/>
                  <a:pt x="14232" y="3858"/>
                  <a:pt x="13414" y="4640"/>
                </a:cubicBezTo>
                <a:cubicBezTo>
                  <a:pt x="12596" y="5422"/>
                  <a:pt x="12196" y="6550"/>
                  <a:pt x="12214" y="8026"/>
                </a:cubicBezTo>
                <a:lnTo>
                  <a:pt x="12214" y="10560"/>
                </a:lnTo>
                <a:lnTo>
                  <a:pt x="9226" y="10560"/>
                </a:lnTo>
                <a:lnTo>
                  <a:pt x="9226" y="14000"/>
                </a:lnTo>
                <a:lnTo>
                  <a:pt x="12214" y="14000"/>
                </a:lnTo>
                <a:lnTo>
                  <a:pt x="12214" y="22880"/>
                </a:lnTo>
                <a:lnTo>
                  <a:pt x="4294" y="22880"/>
                </a:lnTo>
                <a:cubicBezTo>
                  <a:pt x="3102" y="22880"/>
                  <a:pt x="2088" y="22452"/>
                  <a:pt x="1254" y="21600"/>
                </a:cubicBezTo>
                <a:cubicBezTo>
                  <a:pt x="418" y="20746"/>
                  <a:pt x="0" y="19742"/>
                  <a:pt x="0" y="18586"/>
                </a:cubicBezTo>
                <a:lnTo>
                  <a:pt x="0" y="4292"/>
                </a:lnTo>
                <a:cubicBezTo>
                  <a:pt x="0" y="3120"/>
                  <a:pt x="418" y="2114"/>
                  <a:pt x="1254" y="1280"/>
                </a:cubicBezTo>
                <a:cubicBezTo>
                  <a:pt x="2088" y="444"/>
                  <a:pt x="3102" y="18"/>
                  <a:pt x="4294" y="0"/>
                </a:cubicBezTo>
                <a:lnTo>
                  <a:pt x="18560" y="0"/>
                </a:lnTo>
                <a:close/>
              </a:path>
            </a:pathLst>
          </a:custGeom>
          <a:solidFill>
            <a:srgbClr val="3B599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812800" y="381001"/>
            <a:ext cx="10566400" cy="2395868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3563" y="3004458"/>
            <a:ext cx="8836837" cy="115129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CONTACT US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6"/>
          </p:nvPr>
        </p:nvSpPr>
        <p:spPr>
          <a:xfrm>
            <a:off x="713563" y="4299856"/>
            <a:ext cx="8836837" cy="14959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711200" y="6417933"/>
            <a:ext cx="2844800" cy="297454"/>
          </a:xfrm>
        </p:spPr>
        <p:txBody>
          <a:bodyPr/>
          <a:lstStyle/>
          <a:p>
            <a:fld id="{09CF9A28-047C-490B-991E-F65B0B49256F}" type="datetime4">
              <a:rPr lang="en-US" smtClean="0"/>
              <a:t>May 8, 2025</a:t>
            </a:fld>
            <a:endParaRPr 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92480" y="4241800"/>
            <a:ext cx="1060704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061522" y="5935037"/>
            <a:ext cx="3114927" cy="46643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rgbClr val="58585A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Facebook page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515228" y="5937997"/>
            <a:ext cx="3190905" cy="46643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rgbClr val="58585A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Twitter page</a:t>
            </a:r>
          </a:p>
        </p:txBody>
      </p:sp>
      <p:sp>
        <p:nvSpPr>
          <p:cNvPr id="13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51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6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544760"/>
            <a:ext cx="114048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80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 userDrawn="1"/>
        </p:nvSpPr>
        <p:spPr>
          <a:xfrm>
            <a:off x="6400800" y="4855148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Oval 37"/>
          <p:cNvSpPr>
            <a:spLocks noChangeAspect="1"/>
          </p:cNvSpPr>
          <p:nvPr userDrawn="1"/>
        </p:nvSpPr>
        <p:spPr>
          <a:xfrm>
            <a:off x="6594856" y="5007548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35" name="Rounded Rectangle 34"/>
          <p:cNvSpPr/>
          <p:nvPr userDrawn="1"/>
        </p:nvSpPr>
        <p:spPr>
          <a:xfrm>
            <a:off x="6400800" y="3327400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Oval 35"/>
          <p:cNvSpPr>
            <a:spLocks noChangeAspect="1"/>
          </p:cNvSpPr>
          <p:nvPr userDrawn="1"/>
        </p:nvSpPr>
        <p:spPr>
          <a:xfrm>
            <a:off x="6594856" y="3479800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6409037" y="1794256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847305" y="1794256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" name="Oval 18"/>
          <p:cNvSpPr>
            <a:spLocks noChangeAspect="1"/>
          </p:cNvSpPr>
          <p:nvPr userDrawn="1"/>
        </p:nvSpPr>
        <p:spPr>
          <a:xfrm>
            <a:off x="1041361" y="1946656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839068" y="3327400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1" name="Oval 20"/>
          <p:cNvSpPr>
            <a:spLocks noChangeAspect="1"/>
          </p:cNvSpPr>
          <p:nvPr userDrawn="1"/>
        </p:nvSpPr>
        <p:spPr>
          <a:xfrm>
            <a:off x="1033124" y="3479800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22" name="Rounded Rectangle 21"/>
          <p:cNvSpPr/>
          <p:nvPr userDrawn="1"/>
        </p:nvSpPr>
        <p:spPr>
          <a:xfrm>
            <a:off x="839068" y="4855148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1033124" y="5007548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727200" y="1983806"/>
            <a:ext cx="39624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Tx/>
              <a:buNone/>
              <a:defRPr lang="en-US" sz="3200" kern="1200" dirty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723225F1-86A1-46C6-B964-4D22E6F71B53}" type="datetime4">
              <a:rPr lang="en-US" smtClean="0"/>
              <a:t>May 8, 2025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727200" y="3518239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1727200" y="5045987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283939" y="1983806"/>
            <a:ext cx="39624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Tx/>
              <a:buNone/>
              <a:defRPr lang="en-US" sz="3200" kern="1200" dirty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283939" y="3518239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283939" y="5045987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9" name="Oval 38"/>
          <p:cNvSpPr>
            <a:spLocks noChangeAspect="1"/>
          </p:cNvSpPr>
          <p:nvPr userDrawn="1"/>
        </p:nvSpPr>
        <p:spPr>
          <a:xfrm>
            <a:off x="6594856" y="1946656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sz="quarter" idx="20"/>
          </p:nvPr>
        </p:nvSpPr>
        <p:spPr>
          <a:xfrm>
            <a:off x="1125838" y="2026140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sz="quarter" idx="21"/>
          </p:nvPr>
        </p:nvSpPr>
        <p:spPr>
          <a:xfrm>
            <a:off x="1117601" y="3560573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sz="quarter" idx="22"/>
          </p:nvPr>
        </p:nvSpPr>
        <p:spPr>
          <a:xfrm>
            <a:off x="1109349" y="5088321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sz="quarter" idx="23"/>
          </p:nvPr>
        </p:nvSpPr>
        <p:spPr>
          <a:xfrm>
            <a:off x="6677694" y="2026140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sz="quarter" idx="24"/>
          </p:nvPr>
        </p:nvSpPr>
        <p:spPr>
          <a:xfrm>
            <a:off x="6669457" y="3560573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sz="quarter" idx="25"/>
          </p:nvPr>
        </p:nvSpPr>
        <p:spPr>
          <a:xfrm>
            <a:off x="6676638" y="5088321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8620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-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55817"/>
            <a:ext cx="12192000" cy="7413817"/>
          </a:xfrm>
          <a:prstGeom prst="rect">
            <a:avLst/>
          </a:prstGeom>
        </p:spPr>
      </p:pic>
      <p:sp>
        <p:nvSpPr>
          <p:cNvPr id="37" name="Rounded Rectangle 36"/>
          <p:cNvSpPr/>
          <p:nvPr userDrawn="1"/>
        </p:nvSpPr>
        <p:spPr>
          <a:xfrm>
            <a:off x="6400800" y="4855148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Oval 37"/>
          <p:cNvSpPr>
            <a:spLocks noChangeAspect="1"/>
          </p:cNvSpPr>
          <p:nvPr userDrawn="1"/>
        </p:nvSpPr>
        <p:spPr>
          <a:xfrm>
            <a:off x="6594856" y="5007548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35" name="Rounded Rectangle 34"/>
          <p:cNvSpPr/>
          <p:nvPr userDrawn="1"/>
        </p:nvSpPr>
        <p:spPr>
          <a:xfrm>
            <a:off x="6400800" y="3327400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Oval 35"/>
          <p:cNvSpPr>
            <a:spLocks noChangeAspect="1"/>
          </p:cNvSpPr>
          <p:nvPr userDrawn="1"/>
        </p:nvSpPr>
        <p:spPr>
          <a:xfrm>
            <a:off x="6594856" y="3479800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6409037" y="1794256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847305" y="1794256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" name="Oval 18"/>
          <p:cNvSpPr>
            <a:spLocks noChangeAspect="1"/>
          </p:cNvSpPr>
          <p:nvPr userDrawn="1"/>
        </p:nvSpPr>
        <p:spPr>
          <a:xfrm>
            <a:off x="1041361" y="1946656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839068" y="3327400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1" name="Oval 20"/>
          <p:cNvSpPr>
            <a:spLocks noChangeAspect="1"/>
          </p:cNvSpPr>
          <p:nvPr userDrawn="1"/>
        </p:nvSpPr>
        <p:spPr>
          <a:xfrm>
            <a:off x="1033124" y="3479800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22" name="Rounded Rectangle 21"/>
          <p:cNvSpPr/>
          <p:nvPr userDrawn="1"/>
        </p:nvSpPr>
        <p:spPr>
          <a:xfrm>
            <a:off x="839068" y="4855148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1033124" y="5007548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727200" y="1986097"/>
            <a:ext cx="39624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Tx/>
              <a:buNone/>
              <a:defRPr lang="en-US" sz="3200" kern="1200" dirty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5296A52D-EBB1-4279-A268-94FD8322F177}" type="datetime4">
              <a:rPr lang="en-US" smtClean="0"/>
              <a:t>May 8, 2025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727200" y="3520530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1727200" y="5048278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283939" y="1986097"/>
            <a:ext cx="39624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Tx/>
              <a:buNone/>
              <a:defRPr lang="en-US" sz="3200" kern="1200" dirty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283939" y="3520530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283939" y="5048278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9" name="Oval 38"/>
          <p:cNvSpPr>
            <a:spLocks noChangeAspect="1"/>
          </p:cNvSpPr>
          <p:nvPr userDrawn="1"/>
        </p:nvSpPr>
        <p:spPr>
          <a:xfrm>
            <a:off x="6594856" y="1946656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sz="quarter" idx="20"/>
          </p:nvPr>
        </p:nvSpPr>
        <p:spPr>
          <a:xfrm>
            <a:off x="1125838" y="2022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sz="quarter" idx="21"/>
          </p:nvPr>
        </p:nvSpPr>
        <p:spPr>
          <a:xfrm>
            <a:off x="1117601" y="3546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sz="quarter" idx="22"/>
          </p:nvPr>
        </p:nvSpPr>
        <p:spPr>
          <a:xfrm>
            <a:off x="1109349" y="5070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sz="quarter" idx="23"/>
          </p:nvPr>
        </p:nvSpPr>
        <p:spPr>
          <a:xfrm>
            <a:off x="6677694" y="2022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sz="quarter" idx="24"/>
          </p:nvPr>
        </p:nvSpPr>
        <p:spPr>
          <a:xfrm>
            <a:off x="6669457" y="3546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sz="quarter" idx="25"/>
          </p:nvPr>
        </p:nvSpPr>
        <p:spPr>
          <a:xfrm>
            <a:off x="6676638" y="5070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20501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-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Rounded Rectangle 36"/>
          <p:cNvSpPr/>
          <p:nvPr userDrawn="1"/>
        </p:nvSpPr>
        <p:spPr>
          <a:xfrm>
            <a:off x="6400800" y="4855148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Oval 37"/>
          <p:cNvSpPr>
            <a:spLocks noChangeAspect="1"/>
          </p:cNvSpPr>
          <p:nvPr userDrawn="1"/>
        </p:nvSpPr>
        <p:spPr>
          <a:xfrm>
            <a:off x="6594856" y="5007548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35" name="Rounded Rectangle 34"/>
          <p:cNvSpPr/>
          <p:nvPr userDrawn="1"/>
        </p:nvSpPr>
        <p:spPr>
          <a:xfrm>
            <a:off x="6400800" y="3327400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Oval 35"/>
          <p:cNvSpPr>
            <a:spLocks noChangeAspect="1"/>
          </p:cNvSpPr>
          <p:nvPr userDrawn="1"/>
        </p:nvSpPr>
        <p:spPr>
          <a:xfrm>
            <a:off x="6594856" y="3479800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6409037" y="1794256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847305" y="1794256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" name="Oval 18"/>
          <p:cNvSpPr>
            <a:spLocks noChangeAspect="1"/>
          </p:cNvSpPr>
          <p:nvPr userDrawn="1"/>
        </p:nvSpPr>
        <p:spPr>
          <a:xfrm>
            <a:off x="1041361" y="1946656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839068" y="3327400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1" name="Oval 20"/>
          <p:cNvSpPr>
            <a:spLocks noChangeAspect="1"/>
          </p:cNvSpPr>
          <p:nvPr userDrawn="1"/>
        </p:nvSpPr>
        <p:spPr>
          <a:xfrm>
            <a:off x="1033124" y="3479800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22" name="Rounded Rectangle 21"/>
          <p:cNvSpPr/>
          <p:nvPr userDrawn="1"/>
        </p:nvSpPr>
        <p:spPr>
          <a:xfrm>
            <a:off x="839068" y="4855148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1033124" y="5007548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727200" y="1986097"/>
            <a:ext cx="39624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Tx/>
              <a:buNone/>
              <a:defRPr lang="en-US" sz="3200" kern="1200" dirty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6B4DC789-4187-426C-B0AB-F4EB2D86449E}" type="datetime4">
              <a:rPr lang="en-US" smtClean="0"/>
              <a:t>May 8, 2025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727200" y="3520530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1727200" y="5048278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283939" y="1986097"/>
            <a:ext cx="39624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Tx/>
              <a:buNone/>
              <a:defRPr lang="en-US" sz="3200" kern="1200" dirty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283939" y="3520530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283939" y="5048278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9" name="Oval 38"/>
          <p:cNvSpPr>
            <a:spLocks noChangeAspect="1"/>
          </p:cNvSpPr>
          <p:nvPr userDrawn="1"/>
        </p:nvSpPr>
        <p:spPr>
          <a:xfrm>
            <a:off x="6594856" y="1946656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sz="quarter" idx="20"/>
          </p:nvPr>
        </p:nvSpPr>
        <p:spPr>
          <a:xfrm>
            <a:off x="1125838" y="2022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sz="quarter" idx="21"/>
          </p:nvPr>
        </p:nvSpPr>
        <p:spPr>
          <a:xfrm>
            <a:off x="1117601" y="3546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sz="quarter" idx="22"/>
          </p:nvPr>
        </p:nvSpPr>
        <p:spPr>
          <a:xfrm>
            <a:off x="1109349" y="5070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sz="quarter" idx="23"/>
          </p:nvPr>
        </p:nvSpPr>
        <p:spPr>
          <a:xfrm>
            <a:off x="6677694" y="2022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sz="quarter" idx="24"/>
          </p:nvPr>
        </p:nvSpPr>
        <p:spPr>
          <a:xfrm>
            <a:off x="6669457" y="3546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sz="quarter" idx="25"/>
          </p:nvPr>
        </p:nvSpPr>
        <p:spPr>
          <a:xfrm>
            <a:off x="6676638" y="5070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02768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108712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200" kern="1200" dirty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12F2EEA0-C87C-4A94-8DF5-C73C1919DB40}" type="datetime4">
              <a:rPr lang="en-US" smtClean="0"/>
              <a:t>May 8, 2025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711200" y="2448859"/>
            <a:ext cx="10871200" cy="3621741"/>
          </a:xfrm>
        </p:spPr>
        <p:txBody>
          <a:bodyPr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26953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1600202"/>
            <a:ext cx="10871200" cy="447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53506"/>
            <a:ext cx="28448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333" i="1" smtClean="0">
                <a:solidFill>
                  <a:schemeClr val="tx2"/>
                </a:solidFill>
              </a:defRPr>
            </a:lvl1pPr>
          </a:lstStyle>
          <a:p>
            <a:fld id="{940E48C3-141C-4B9B-ACA9-E3C9CCB62C60}" type="datetime4">
              <a:rPr lang="en-US" smtClean="0"/>
              <a:t>May 8, 2025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453506"/>
            <a:ext cx="52832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1333" i="1" smtClean="0">
                <a:solidFill>
                  <a:schemeClr val="tx2"/>
                </a:solidFill>
              </a:defRPr>
            </a:lvl1pPr>
          </a:lstStyle>
          <a:p>
            <a:r>
              <a:rPr lang="en-US"/>
              <a:t>©2018 Your Company. All Rights Reserved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9600" y="6235412"/>
            <a:ext cx="812800" cy="48683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>
            <a:lvl1pPr algn="ctr">
              <a:defRPr lang="en-US" sz="2133" spc="400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6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50" r:id="rId3"/>
    <p:sldLayoutId id="2147483723" r:id="rId4"/>
    <p:sldLayoutId id="2147483722" r:id="rId5"/>
    <p:sldLayoutId id="2147483704" r:id="rId6"/>
    <p:sldLayoutId id="2147483707" r:id="rId7"/>
    <p:sldLayoutId id="2147483710" r:id="rId8"/>
    <p:sldLayoutId id="2147483681" r:id="rId9"/>
    <p:sldLayoutId id="2147483694" r:id="rId10"/>
    <p:sldLayoutId id="2147483679" r:id="rId11"/>
    <p:sldLayoutId id="2147483711" r:id="rId12"/>
    <p:sldLayoutId id="2147483680" r:id="rId13"/>
    <p:sldLayoutId id="2147483693" r:id="rId14"/>
    <p:sldLayoutId id="2147483712" r:id="rId15"/>
    <p:sldLayoutId id="2147483713" r:id="rId16"/>
    <p:sldLayoutId id="2147483701" r:id="rId17"/>
    <p:sldLayoutId id="2147483660" r:id="rId18"/>
    <p:sldLayoutId id="2147483676" r:id="rId19"/>
    <p:sldLayoutId id="2147483716" r:id="rId20"/>
    <p:sldLayoutId id="2147483706" r:id="rId21"/>
    <p:sldLayoutId id="2147483705" r:id="rId22"/>
    <p:sldLayoutId id="2147483703" r:id="rId23"/>
    <p:sldLayoutId id="2147483714" r:id="rId24"/>
    <p:sldLayoutId id="2147483699" r:id="rId25"/>
    <p:sldLayoutId id="2147483674" r:id="rId26"/>
    <p:sldLayoutId id="2147483678" r:id="rId27"/>
    <p:sldLayoutId id="2147483700" r:id="rId28"/>
    <p:sldLayoutId id="2147483715" r:id="rId29"/>
    <p:sldLayoutId id="2147483661" r:id="rId30"/>
    <p:sldLayoutId id="2147483682" r:id="rId31"/>
    <p:sldLayoutId id="2147483684" r:id="rId32"/>
    <p:sldLayoutId id="2147483688" r:id="rId33"/>
    <p:sldLayoutId id="2147483697" r:id="rId34"/>
    <p:sldLayoutId id="2147483689" r:id="rId35"/>
    <p:sldLayoutId id="2147483685" r:id="rId36"/>
    <p:sldLayoutId id="2147483687" r:id="rId37"/>
    <p:sldLayoutId id="2147483691" r:id="rId38"/>
    <p:sldLayoutId id="2147483692" r:id="rId39"/>
    <p:sldLayoutId id="2147483686" r:id="rId40"/>
    <p:sldLayoutId id="2147483690" r:id="rId41"/>
    <p:sldLayoutId id="2147483683" r:id="rId42"/>
    <p:sldLayoutId id="2147483667" r:id="rId43"/>
    <p:sldLayoutId id="2147483666" r:id="rId44"/>
    <p:sldLayoutId id="2147483702" r:id="rId45"/>
    <p:sldLayoutId id="2147483677" r:id="rId46"/>
    <p:sldLayoutId id="2147483670" r:id="rId47"/>
    <p:sldLayoutId id="2147483671" r:id="rId48"/>
    <p:sldLayoutId id="2147483673" r:id="rId49"/>
    <p:sldLayoutId id="2147483662" r:id="rId50"/>
    <p:sldLayoutId id="2147483664" r:id="rId51"/>
    <p:sldLayoutId id="2147483672" r:id="rId52"/>
    <p:sldLayoutId id="2147483665" r:id="rId53"/>
    <p:sldLayoutId id="2147483663" r:id="rId54"/>
    <p:sldLayoutId id="2147483739" r:id="rId55"/>
    <p:sldLayoutId id="2147483668" r:id="rId56"/>
    <p:sldLayoutId id="2147483696" r:id="rId57"/>
    <p:sldLayoutId id="2147483698" r:id="rId58"/>
    <p:sldLayoutId id="2147483740" r:id="rId59"/>
  </p:sldLayoutIdLst>
  <p:hf hdr="0"/>
  <p:txStyles>
    <p:titleStyle>
      <a:lvl1pPr algn="ctr" defTabSz="1219170" rtl="0" eaLnBrk="1" latinLnBrk="0" hangingPunct="1">
        <a:spcBef>
          <a:spcPct val="0"/>
        </a:spcBef>
        <a:buNone/>
        <a:defRPr lang="en-US" sz="5867" kern="1200">
          <a:solidFill>
            <a:schemeClr val="tx1"/>
          </a:solidFill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lang="en-U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D539-D711-4A29-B08A-A3DCD4C38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9600" dirty="0"/>
              <a:t>Testing </a:t>
            </a:r>
            <a:r>
              <a:rPr lang="en-GB" sz="9600" dirty="0">
                <a:solidFill>
                  <a:schemeClr val="accent1"/>
                </a:solidFill>
              </a:rPr>
              <a:t>LLM-Based</a:t>
            </a:r>
            <a:r>
              <a:rPr lang="en-GB" sz="9600" dirty="0"/>
              <a:t>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47611-EA1F-4792-BA71-0EC05D5D5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000" y="5168682"/>
            <a:ext cx="8534400" cy="498598"/>
          </a:xfrm>
        </p:spPr>
        <p:txBody>
          <a:bodyPr/>
          <a:lstStyle/>
          <a:p>
            <a:r>
              <a:rPr lang="en-GB" dirty="0"/>
              <a:t>Bill Matthews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884F6-2457-9475-53F3-D4552E729B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Strategies, Risk and Evaluations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763F8F4-A81B-2FE1-2574-D3BFC7EE420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" r="2602"/>
          <a:stretch>
            <a:fillRect/>
          </a:stretch>
        </p:blipFill>
        <p:spPr/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589308-9DA8-D581-4CFC-BBCACB0B9E2F}"/>
              </a:ext>
            </a:extLst>
          </p:cNvPr>
          <p:cNvSpPr txBox="1"/>
          <p:nvPr/>
        </p:nvSpPr>
        <p:spPr>
          <a:xfrm>
            <a:off x="8940801" y="1183972"/>
            <a:ext cx="2743199" cy="228804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algn="ctr"/>
            <a:r>
              <a:rPr lang="en-GB" sz="1100" dirty="0">
                <a:solidFill>
                  <a:srgbClr val="1A2B47"/>
                </a:solidFill>
              </a:rPr>
              <a:t>Building trust in tomorrow’s technology today</a:t>
            </a:r>
          </a:p>
        </p:txBody>
      </p:sp>
    </p:spTree>
    <p:extLst>
      <p:ext uri="{BB962C8B-B14F-4D97-AF65-F5344CB8AC3E}">
        <p14:creationId xmlns:p14="http://schemas.microsoft.com/office/powerpoint/2010/main" val="3096258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E431-4BEC-5ABE-6E7C-5325400D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B6D6C-97B1-3952-DD77-A7ACF7FA9D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1200" y="1235174"/>
            <a:ext cx="10871200" cy="558800"/>
          </a:xfrm>
        </p:spPr>
        <p:txBody>
          <a:bodyPr/>
          <a:lstStyle/>
          <a:p>
            <a:r>
              <a:rPr lang="en-GB" dirty="0"/>
              <a:t>What’s on our plate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8B7CF-CEFE-118C-2C39-885598A959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0" y="1793974"/>
            <a:ext cx="10871200" cy="4430085"/>
          </a:xfrm>
        </p:spPr>
        <p:txBody>
          <a:bodyPr>
            <a:normAutofit/>
          </a:bodyPr>
          <a:lstStyle/>
          <a:p>
            <a:r>
              <a:rPr lang="en-GB" sz="1800" dirty="0"/>
              <a:t>To design an effective evaluation, we need to better understand: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/>
              <a:t>What is the purpose of the system?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What the system is expected to do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What are the typical use cases for the system? What are the edge cases?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What the system is not expected to do?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What would be catastrophic if it happened?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How will the system be used?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How will the output of the system be used?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/>
              <a:t>What are the components of the system and how do they interact with each other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Modern Gen AI systems are no longer a UI and a LLM, instead they are a complex mix of components for data retrieval, tool usage, LLMs, ML Models, Guardrails and controls.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Understanding these and how they work together lets gives us more flexibility in what and where we run our evaluations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/>
              <a:t>How does this system align to business objectives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Often-overlooked but crucial link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B9239-F784-6085-0BD7-384144FF32C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May 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7D90B-6B8E-CD99-5345-F17D7F592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©2025 Target Testing Ltd.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6D1FE-4CA7-99D5-4ECB-762260F73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3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C7DE-052C-021F-B79F-6F4F3626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Establish Evaluation Guidelines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BF0FE-00EA-72DB-53EA-FB675E74F2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What’s important to us and why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12BFA-FDD2-2C14-435A-4A05D3C925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Probably one of the most challenging elements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We need to establish what is important to us in our context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The dimensions that might be important are often subjective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Link dimensions to Business Objectives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Ensures testing has real value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Define the dimension for your team to give a common vocabulary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Defining a scoring rubric for the scoring with examples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For example, if Relevance is important to use, how score Relevance? A 5 point scale?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Are there any outcomes that would automatically disqualify?</a:t>
            </a:r>
          </a:p>
          <a:p>
            <a:r>
              <a:rPr lang="en-GB" dirty="0"/>
              <a:t>An Evaluation guideline should: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Provide a clear definition of the dimension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Establish a rating scale (typically 1-5 or 1-7)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Include examples of responses at different rating levels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Specify any automatic disqualifiers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r>
              <a:rPr lang="en-GB" sz="2000" b="1" dirty="0">
                <a:solidFill>
                  <a:schemeClr val="accent1"/>
                </a:solidFill>
              </a:rPr>
              <a:t>Evaluation guidelines can be through of as living documents that will change as the produce mature.</a:t>
            </a:r>
          </a:p>
          <a:p>
            <a:endParaRPr lang="en-GB" b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25996-71A4-9BB3-EDE9-B100659CF94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May 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29F7A-7838-6270-1328-D2AC64E28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©2025 Target Testing Ltd.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C7FA9-7738-A9BF-F9BA-4B7075B04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89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FBB79-A394-3976-33EE-BB4C9B30C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D5D8-BEFF-875F-104D-31F5014D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Establish Evaluation Guidelines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98887-8F85-C498-2A24-29A8075ED2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Example Evaluation Guideline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DC7C6-72D7-9887-01B3-A6B809946D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GB" b="1" dirty="0"/>
              <a:t>Dimension: Helpfulness</a:t>
            </a:r>
            <a:endParaRPr lang="en-GB" dirty="0"/>
          </a:p>
          <a:p>
            <a:pPr>
              <a:buNone/>
            </a:pPr>
            <a:r>
              <a:rPr lang="en-GB" i="1" dirty="0"/>
              <a:t>Definition: The degree to which the response provides actionable information that addresses the user's need or question.</a:t>
            </a:r>
            <a:endParaRPr lang="en-GB" dirty="0"/>
          </a:p>
          <a:p>
            <a:pPr>
              <a:buNone/>
            </a:pPr>
            <a:r>
              <a:rPr lang="en-GB" i="1" dirty="0"/>
              <a:t>Rating Scale: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1: Completely unhelpful, ignores the question or provides irrelevant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2: Minimally helpful, acknowledges the question but offers vague or indirect guidance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3: Moderately helpful, provides general information addressing the question but lacks specificity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4: Very helpful, provides specific, actionable information that mostly addresses the user's need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5: Exceptionally helpful, provides comprehensive information tailored to the specific question with clear next steps if applicable</a:t>
            </a:r>
          </a:p>
          <a:p>
            <a:pPr>
              <a:buNone/>
            </a:pPr>
            <a:r>
              <a:rPr lang="en-GB" i="1" dirty="0"/>
              <a:t>Examples:</a:t>
            </a:r>
            <a:endParaRPr lang="en-GB" dirty="0"/>
          </a:p>
          <a:p>
            <a:r>
              <a:rPr lang="en-GB" dirty="0"/>
              <a:t>Query: "How do I return a damaged product?"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Rating 1 response: "We have many products available in our store.“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Rating 3 response: "You can return products through our return system. Check the website for more details.“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Rating 5 response: "I'm sorry about the damaged product. You can return it by: 1) Filling out the return form at example.com/returns, 2) Using the prepaid shipping label we'll email you, 3) Dropping it at any postal service location. You should receive your refund within 5-7 business days."</a:t>
            </a:r>
          </a:p>
          <a:p>
            <a:pPr>
              <a:buNone/>
            </a:pPr>
            <a:r>
              <a:rPr lang="en-GB" i="1" dirty="0"/>
              <a:t>Automatic disqualifier: Any response that forces the customer to repeat information already provided.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77530-540B-DFD9-0747-420A9E4E4ED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May 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FB925-D036-9FA3-3244-8AF83DC26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©2025 Target Testing Ltd.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50194-EEE1-8562-A77B-E6851D442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2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26C1-C4B7-97AD-CF83-DC3F607A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Dimensions to Evaluate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F6EC2-32E5-B5A1-4ACA-663CFA3572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Common dimensions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8B3C7-3FBA-CC2A-97C7-E2864443BD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/>
              <a:t>Core Quality Dimensions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Relevance: The degree to which the response directly addresses the user's query or need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Factual Correctness: The accuracy of information provided in the response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Completeness: The comprehensiveness of the response relative to what would satisfy the user's need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Grounded-ness: The extent to which claims are explicitly tied to provided context or reliable knowledge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Hallucination Avoidance: The absence of fabricated, incorrect, or misleading information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/>
              <a:t>Usability Dimensions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Clarity: How easily understandable the response is for the intended audience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Conciseness: The efficiency of communication without unnecessary verbosity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Helpfulness: The degree to which the response enables the user to accomplish their goal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Consistency: Maintains reliable behaviour across interactions and sessions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Tone Appropriateness: Uses communication style suitable for the context and brand voice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Creativity: Generates novel, valuable ideas when appropriate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E23A5-FA50-2789-75FE-2A51E054FA2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May 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EB3A8-C851-67CD-4A93-F201DF201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©2025 Target Testing Ltd.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01286-6AC2-B85E-2B5A-0E73283D8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87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964C-6BA5-9476-D56C-1059393E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Dimensions to Evaluate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E3BB4-9A20-135C-854B-ACC1F5BEA0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Common dimensions</a:t>
            </a:r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CB844-BC14-DE5F-B285-66A9C7C98D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/>
              <a:t>Domain Adaptation Dimensions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Personalisation: Tailors responses to the user's specific situation, knowledge level, or preferences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Adaptability: Ability to adjust responses based on feedback or clarification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Regulatory Compliance: Adheres to relevant regulations and professional standards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Domain Knowledge: Demonstrates appropriate knowledge depth in specialized fields and terminology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Cultural Sensitivity: Demonstrates awareness and respect for cultural differences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/>
              <a:t>Safety and Ethics Dimensions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Safety: Avoids generating harmful, unethical, or inappropriate content or decisions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Bias Mitigation: Avoids perpetuating harmful stereotypes or unfair treatment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Transparency: Clearly communicates system capabilities, limitations, and confidence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/>
              <a:t>Technical Dimensions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Reasoning Quality: Demonstrates sound logical processes and critical thinking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Format Adherence: Follows requested or appropriate output formats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541E8-5B3F-B211-D92B-202AEC6DF4A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May 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19A17-8700-781A-7F57-5A57009AB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©2025 Target Testing Ltd.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5945E-3796-45EE-E903-D4C92B444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92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A857-73EB-3878-F5D3-FCA79896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Evaluation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50D91-EE69-642D-B842-C016312EB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How do we best evaluate each dimension 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C5470-FBD0-9206-A0EC-FC8D490D7E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In general, we have 2 options: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accent1"/>
                </a:solidFill>
              </a:rPr>
              <a:t>Human Evaluation</a:t>
            </a:r>
            <a:r>
              <a:rPr lang="en-GB" dirty="0"/>
              <a:t>: use Humans to evaluate and score the outputs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accent1"/>
                </a:solidFill>
              </a:rPr>
              <a:t>Automated Evaluation</a:t>
            </a:r>
            <a:r>
              <a:rPr lang="en-GB" dirty="0"/>
              <a:t>: use code to evaluate and score the outputs</a:t>
            </a:r>
          </a:p>
          <a:p>
            <a:pPr>
              <a:buNone/>
            </a:pPr>
            <a:r>
              <a:rPr lang="en-GB" dirty="0"/>
              <a:t>For most production systems, I recommend a </a:t>
            </a:r>
            <a:r>
              <a:rPr lang="en-GB" b="1" dirty="0"/>
              <a:t>hybrid approach</a:t>
            </a:r>
            <a:r>
              <a:rPr lang="en-GB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Use human evaluation to establish gold standards and evaluate critical dimensions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Deploy automated metrics for continuous monitoring and regression testing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Apply model-based evaluation for dimensions that correlate well with human judgment</a:t>
            </a:r>
          </a:p>
          <a:p>
            <a:endParaRPr lang="en-GB" dirty="0"/>
          </a:p>
          <a:p>
            <a:pPr>
              <a:buNone/>
            </a:pPr>
            <a:r>
              <a:rPr lang="en-GB" dirty="0"/>
              <a:t>Your data selection is equally important as your method. Consider: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/>
              <a:t>Representative sampling</a:t>
            </a:r>
            <a:r>
              <a:rPr lang="en-GB" dirty="0"/>
              <a:t> from actual user interactions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/>
              <a:t>Challenge sets</a:t>
            </a:r>
            <a:r>
              <a:rPr lang="en-GB" dirty="0"/>
              <a:t> specifically designed to test particular capabilities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/>
              <a:t>Contrastive examples</a:t>
            </a:r>
            <a:r>
              <a:rPr lang="en-GB" dirty="0"/>
              <a:t> where small input changes should/shouldn't change outputs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/>
              <a:t>Adversarial examples</a:t>
            </a:r>
            <a:r>
              <a:rPr lang="en-GB" dirty="0"/>
              <a:t> deliberately designed to cause system failures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150D2-CD18-A141-D054-73F426B23E7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May 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4B6B1-79C3-FF40-FA40-BDF02D861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©2025 Target Testing Ltd.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1EF44-3053-238C-366A-7F000F04B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7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C7AF-FC03-23E6-B9AA-52657697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Evaluation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2A728-0161-ACD4-2ABA-3058995D33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Human Evaluations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8996D-0D7B-48B4-EEAE-46F9D9FBAC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Considered the </a:t>
            </a:r>
            <a:r>
              <a:rPr lang="en-GB" dirty="0">
                <a:solidFill>
                  <a:schemeClr val="accent1"/>
                </a:solidFill>
              </a:rPr>
              <a:t>Gold Standard </a:t>
            </a:r>
            <a:r>
              <a:rPr lang="en-GB" dirty="0"/>
              <a:t>for assessing many aspects of GenAI output but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Can be costly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Scales poorly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Expert reviewer score outputs against your evaluation guidelines.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May be a tester for some dimensions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May require a subject matter expert for other dimensions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Great for high-risk and nuanced assessments.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F9521-AE0F-1921-5211-36677453EEE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May 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89849-50D3-29B5-DD9C-CE36B76F7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©2025 Target Testing Ltd.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86DD1-97B0-3516-80FA-C97440D77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6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1CA26-9142-711C-3D8D-FE84B2F2C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F5B3-7950-0567-31D7-7C967FEF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Evaluation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A6AE9-2AFA-30D9-3FE2-7C5FAA6E3D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Automated Evaluations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189FD-7F88-2DDC-975B-FB92442EAF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/>
              <a:t>Exact/Fuzzy Checking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Look for specific words/phrases that you expect to be in the response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Looking for specific words/phrases that you </a:t>
            </a:r>
            <a:r>
              <a:rPr lang="en-GB" b="1" dirty="0"/>
              <a:t>don’t</a:t>
            </a:r>
            <a:r>
              <a:rPr lang="en-GB" dirty="0"/>
              <a:t> expect to be in the response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Score based on presence/absence of terms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/>
              <a:t>Lexical Overlap Metrics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Standardised metrics like ROUGE and BLEU measure the overlap in words/word-groupings to produce an evaluation score.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/>
              <a:t>Semantic Similarity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Uses Embeddings (an AI Model)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/>
              <a:t>Model Based Evaluation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For some dimensions, such as toxicity we can leverage specialise ML models to evaluate the output 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These are narrowly trained models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/>
              <a:t>LLM-As-A-Judge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Using an LLM to evaluate the quality of the output with respect to some criteria.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Works surprisingly well but requires some skill to craft the evaluation prompt to avoid bias and weak results.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60F57-DB0B-261D-013C-ECF44BE4AC1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May 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708B4-527E-1413-27BD-4BF7129F1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©2025 Target Testing Ltd.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0CF9C-F12F-24BC-7A4E-D5727B4EB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12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57D7-4EBF-7BA3-CCEE-F4E7D10F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Evaluation Inputs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91C67-3718-298F-5256-3C95DF75D3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Garbage in….Garbage out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6467A-3A1F-7202-BBB9-BEAD39463D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/>
              <a:t>Human Generated Inputs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Subject Matter Expert Creation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Crowdsourced Generation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Participatory Testing Sessions – watching real users interact with the system in a controlled setting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/>
              <a:t>Annotated Live Inputs</a:t>
            </a:r>
            <a:endParaRPr lang="en-GB" dirty="0"/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Random (stratified) sampling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Failure mining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Diversity Sampling (if appropriate)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/>
              <a:t>Synthetic Input Generation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Template Based Generation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Adversarial Input Generation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LLM Based Input Generation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dirty="0"/>
              <a:t>Perturbation based Generation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57BC4-3A54-73F6-5508-BABB3F2A6D8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May 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C3CDE-04E4-5EFC-AE89-CC81A2B1C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©2025 Target Testing Ltd.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62BC5-CFAE-62CE-0FF6-65897F39A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58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0545-507D-9B18-090D-7B3627D5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Meta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06AD4-BAD7-3B01-35F4-F7E8FF0334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How do we know we are doing enough of the right things?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867E8-766E-F007-DCB6-9982AF737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Dimension Coverage</a:t>
            </a:r>
            <a:r>
              <a:rPr lang="en-GB" sz="2400" dirty="0"/>
              <a:t>: Do we have evaluations for all dimensions we care about?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Task Coverage:</a:t>
            </a:r>
            <a:r>
              <a:rPr lang="en-GB" sz="2400" dirty="0"/>
              <a:t> Do we have evaluations for each of the tasks we care about?</a:t>
            </a:r>
            <a:endParaRPr lang="en-GB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Statistical Significance: </a:t>
            </a:r>
            <a:r>
              <a:rPr lang="en-GB" sz="2400" dirty="0"/>
              <a:t>when evaluating probabilistic systems, the sample size matters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As a rule of thumb – you probably want 100-200 examples per task you are evaluating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More for critical or nuanced tasks/behaviours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Input Diversity</a:t>
            </a:r>
            <a:r>
              <a:rPr lang="en-GB" sz="2400" dirty="0"/>
              <a:t>: The raw number is not the only consideration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sz="2400" b="1" dirty="0"/>
              <a:t>User Persona variety</a:t>
            </a:r>
            <a:r>
              <a:rPr lang="en-GB" sz="2400" dirty="0"/>
              <a:t>: are different types of system users  covered (equally) in the input data? Does the language and tone used reflect those personalities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sz="2400" b="1" dirty="0"/>
              <a:t>Edge case Coverage:</a:t>
            </a:r>
            <a:r>
              <a:rPr lang="en-GB" sz="2400" dirty="0"/>
              <a:t> do we have sufficient examples to find potential misuse, harmful and unexpected inputs?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3011E-2F02-3399-D404-BA8F7E7EB4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May 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27094-068C-E55D-E01C-597DD7BF4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©2025 Target Testing Ltd.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7739F-666D-3BA2-CB34-F1CAD1374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9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1A3F1B5D-EFD4-0FE5-6FE2-6BBD3BC2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</a:t>
            </a:r>
            <a:r>
              <a:rPr lang="en-GB" dirty="0">
                <a:solidFill>
                  <a:schemeClr val="accent1"/>
                </a:solidFill>
              </a:rPr>
              <a:t>Generative AI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160560A-25CB-8CA6-C81F-FC161F715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C279FC1-EABA-37D1-8F14-25007DD37E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0" y="1268760"/>
            <a:ext cx="10871200" cy="4955299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accent1"/>
                </a:solidFill>
              </a:rPr>
              <a:t>Generative AI </a:t>
            </a:r>
            <a:r>
              <a:rPr lang="en-GB" sz="2400" dirty="0"/>
              <a:t>produces new content—text, images, code—by </a:t>
            </a:r>
            <a:r>
              <a:rPr lang="en-GB" sz="2400" dirty="0">
                <a:solidFill>
                  <a:schemeClr val="accent1"/>
                </a:solidFill>
              </a:rPr>
              <a:t>learning patterns </a:t>
            </a:r>
            <a:r>
              <a:rPr lang="en-GB" sz="2400" dirty="0"/>
              <a:t>from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It shifts software from rule-based logic to </a:t>
            </a:r>
            <a:r>
              <a:rPr lang="en-GB" sz="2400" dirty="0">
                <a:solidFill>
                  <a:schemeClr val="accent1"/>
                </a:solidFill>
              </a:rPr>
              <a:t>probabilistic</a:t>
            </a:r>
            <a:r>
              <a:rPr lang="en-GB" sz="2400" dirty="0"/>
              <a:t> and </a:t>
            </a:r>
            <a:r>
              <a:rPr lang="en-GB" sz="2400" dirty="0">
                <a:solidFill>
                  <a:schemeClr val="accent1"/>
                </a:solidFill>
              </a:rPr>
              <a:t>adaptive systems</a:t>
            </a:r>
            <a:r>
              <a:rPr lang="en-GB" sz="24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 </a:t>
            </a:r>
            <a:r>
              <a:rPr lang="en-GB" sz="2400" dirty="0">
                <a:solidFill>
                  <a:schemeClr val="accent1"/>
                </a:solidFill>
              </a:rPr>
              <a:t>Foundation Models </a:t>
            </a:r>
            <a:r>
              <a:rPr lang="en-GB" sz="2400" dirty="0"/>
              <a:t>are large-scale models trained on broad data that serve many downstream tasks.</a:t>
            </a:r>
          </a:p>
          <a:p>
            <a:pPr marL="952485" lvl="1" indent="-342900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accent1"/>
                </a:solidFill>
              </a:rPr>
              <a:t>Large Language Models (LLMs)</a:t>
            </a:r>
            <a:r>
              <a:rPr lang="en-GB" sz="2400" dirty="0"/>
              <a:t> (e.g., GPT, </a:t>
            </a:r>
            <a:r>
              <a:rPr lang="en-GB" sz="2400" dirty="0" err="1"/>
              <a:t>LLaMA</a:t>
            </a:r>
            <a:r>
              <a:rPr lang="en-GB" sz="2400" dirty="0"/>
              <a:t>) specialize in understanding and generating human language.</a:t>
            </a:r>
          </a:p>
          <a:p>
            <a:pPr marL="952485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Other foundation models work across **modalities**—vision, audio, or multi-modal (e.g., image + text).</a:t>
            </a:r>
          </a:p>
          <a:p>
            <a:pPr marL="952485" lvl="1" indent="-342900">
              <a:buFont typeface="Wingdings" panose="05000000000000000000" pitchFamily="2" charset="2"/>
              <a:buChar char="Ø"/>
            </a:pPr>
            <a:r>
              <a:rPr lang="en-GB" sz="2400" dirty="0"/>
              <a:t>The </a:t>
            </a:r>
            <a:r>
              <a:rPr lang="en-GB" sz="2400" dirty="0">
                <a:solidFill>
                  <a:schemeClr val="accent1"/>
                </a:solidFill>
              </a:rPr>
              <a:t>learning and understanding </a:t>
            </a:r>
            <a:r>
              <a:rPr lang="en-GB" sz="2400" dirty="0"/>
              <a:t>should be caveated with </a:t>
            </a:r>
            <a:r>
              <a:rPr lang="en-GB" sz="2400" b="1" dirty="0"/>
              <a:t>to some degree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dirty="0"/>
              <a:t>These models require new approaches to testing and evaluation, beyond traditional QA methods.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EC363-DF70-4BDC-FD7D-E702C72A439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3225F1-86A1-46C6-B964-4D22E6F71B53}" type="datetime4">
              <a:rPr lang="en-US" smtClean="0"/>
              <a:t>May 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D2610-2788-EFF3-1679-20AE3FF29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dirty="0"/>
              <a:t>©2025 Target Testing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341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3A62F-FC26-B3BA-786C-2BFEAD972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73EB-9071-58AE-DAF9-E21C6288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Meta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592DC-9ED8-85C7-640F-F479CF8B4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How do we know we are doing enough of the right things?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2FEF5-1556-67CC-4CC1-31C6804CF5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A well balanced set of inputs for a task might include</a:t>
            </a:r>
          </a:p>
          <a:p>
            <a:pPr marL="952485" lvl="1" indent="-342900">
              <a:buFont typeface="Wingdings" panose="05000000000000000000" pitchFamily="2" charset="2"/>
              <a:buChar char="§"/>
            </a:pPr>
            <a:r>
              <a:rPr lang="en-GB" sz="2400" b="1" dirty="0"/>
              <a:t>Representative sampling</a:t>
            </a:r>
            <a:r>
              <a:rPr lang="en-GB" sz="2400" dirty="0"/>
              <a:t> from actual user interactions</a:t>
            </a:r>
          </a:p>
          <a:p>
            <a:pPr marL="952485" lvl="1" indent="-342900">
              <a:buFont typeface="Wingdings" panose="05000000000000000000" pitchFamily="2" charset="2"/>
              <a:buChar char="§"/>
            </a:pPr>
            <a:r>
              <a:rPr lang="en-GB" sz="2400" b="1" dirty="0"/>
              <a:t>Challenge sets</a:t>
            </a:r>
            <a:r>
              <a:rPr lang="en-GB" sz="2400" dirty="0"/>
              <a:t> specifically designed to test particular capabilities</a:t>
            </a:r>
          </a:p>
          <a:p>
            <a:pPr marL="952485" lvl="1" indent="-342900">
              <a:buFont typeface="Wingdings" panose="05000000000000000000" pitchFamily="2" charset="2"/>
              <a:buChar char="§"/>
            </a:pPr>
            <a:r>
              <a:rPr lang="en-GB" sz="2400" b="1" dirty="0"/>
              <a:t>Contrastive examples</a:t>
            </a:r>
            <a:r>
              <a:rPr lang="en-GB" sz="2400" dirty="0"/>
              <a:t> where small input changes should/shouldn't change outputs</a:t>
            </a:r>
          </a:p>
          <a:p>
            <a:pPr marL="952485" lvl="1" indent="-342900">
              <a:buFont typeface="Wingdings" panose="05000000000000000000" pitchFamily="2" charset="2"/>
              <a:buChar char="§"/>
            </a:pPr>
            <a:r>
              <a:rPr lang="en-GB" sz="2400" b="1" dirty="0"/>
              <a:t>Adversarial examples</a:t>
            </a:r>
            <a:r>
              <a:rPr lang="en-GB" sz="2400" dirty="0"/>
              <a:t> deliberately designed to cause system failures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4F61A-FC85-3E86-3748-51DFB1FFC1E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May 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AE280-5A24-C35C-5925-8810EBAF3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©2025 Target Testing Ltd.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A58FC-E1D0-E71D-6A1C-CB3E28349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34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E3CD-C8FB-7139-E1B8-EE53E5E2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91C0D-6F71-6D1C-73BD-C3C988AF58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Let’s run some tests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DC558-0ED2-2AF3-0856-0A3923317A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/>
              <a:t>Not that much different to how you run tests now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/>
              <a:t>Depends on how you can interact with the system or component within the 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/>
              <a:t>Workflow is typically :</a:t>
            </a:r>
          </a:p>
          <a:p>
            <a:pPr marL="952485" lvl="1" indent="-342900">
              <a:buFont typeface="+mj-lt"/>
              <a:buAutoNum type="arabicPeriod"/>
            </a:pPr>
            <a:r>
              <a:rPr lang="en-GB" sz="2000" dirty="0"/>
              <a:t>Submit the input to the system/component</a:t>
            </a:r>
          </a:p>
          <a:p>
            <a:pPr marL="952485" lvl="1" indent="-342900">
              <a:buFont typeface="+mj-lt"/>
              <a:buAutoNum type="arabicPeriod"/>
            </a:pPr>
            <a:r>
              <a:rPr lang="en-GB" sz="2000" dirty="0"/>
              <a:t>Observe the generated response</a:t>
            </a:r>
          </a:p>
          <a:p>
            <a:pPr marL="952485" lvl="1" indent="-342900">
              <a:buFont typeface="+mj-lt"/>
              <a:buAutoNum type="arabicPeriod"/>
            </a:pPr>
            <a:r>
              <a:rPr lang="en-GB" sz="2000" dirty="0"/>
              <a:t>Evaluate using the define evaluation guidelines and methods</a:t>
            </a:r>
          </a:p>
          <a:p>
            <a:pPr marL="952485" lvl="1" indent="-342900">
              <a:buFont typeface="+mj-lt"/>
              <a:buAutoNum type="arabicPeriod"/>
            </a:pPr>
            <a:r>
              <a:rPr lang="en-GB" sz="2000" dirty="0"/>
              <a:t>Collate the results across to provide scores across the dimensions of interest</a:t>
            </a:r>
          </a:p>
          <a:p>
            <a:pPr marL="1562070" lvl="2" indent="-342900">
              <a:buFont typeface="Arial" panose="020B0604020202020204" pitchFamily="34" charset="0"/>
              <a:buChar char="•"/>
            </a:pPr>
            <a:r>
              <a:rPr lang="en-GB" sz="2000" dirty="0"/>
              <a:t>Possibly sub-categorised by input partitions of interest (e.g. complex inputs, diversity inputs etc.)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Testing GenAI applications has a cost associated with using the LLM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The cost needs to be managed and balanced against the risks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Doubly so if you use LLM-As-A-Judge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/>
              <a:t>When and what evaluations you run is an important consideration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Small changes can have large impacts when it comes to GenAI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22DF2-9C05-351B-66F1-9407F11034D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May 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D0890-767B-EC87-3E89-4ACB8ECDF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©2025 Target Testing Ltd.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544CD-6869-FE1C-26F2-CD0432B1B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58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6606-67D9-3EF4-7CEF-4B6E215E1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6A966-D099-663D-84B6-7F94225843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is the system getting wrong and does it matter?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D10AB-A2A4-FC51-ED0A-C1993C8560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/>
              <a:t>Transforms evaluations from simple scoring to a strategic improvement tool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An </a:t>
            </a:r>
            <a:r>
              <a:rPr lang="en-GB" sz="1800" dirty="0">
                <a:solidFill>
                  <a:schemeClr val="accent1"/>
                </a:solidFill>
              </a:rPr>
              <a:t>often-neglected</a:t>
            </a:r>
            <a:r>
              <a:rPr lang="en-GB" sz="1800" dirty="0"/>
              <a:t> step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Allows for a more comprehensive report on the system evaluation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Guides Exploratory Testing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Guides System development and improvements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/>
              <a:t>How do we do this?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Define a </a:t>
            </a:r>
            <a:r>
              <a:rPr lang="en-GB" sz="1800" dirty="0">
                <a:solidFill>
                  <a:schemeClr val="accent1"/>
                </a:solidFill>
              </a:rPr>
              <a:t>Taxonomy of Failures </a:t>
            </a:r>
            <a:r>
              <a:rPr lang="en-GB" sz="1800" dirty="0"/>
              <a:t>for each of the dimensions you care about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After running evaluations, review cases where the model failed or performed poorly and categorise based on the taxonomy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Grade the severity of the failure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Input Pattern Analysis - Are there common patterns in the inputs that result in failures</a:t>
            </a:r>
          </a:p>
          <a:p>
            <a:pPr marL="1504920" lvl="2" indent="-285750">
              <a:buFont typeface="Arial" panose="020B0604020202020204" pitchFamily="34" charset="0"/>
              <a:buChar char="•"/>
            </a:pPr>
            <a:r>
              <a:rPr lang="en-GB" sz="1800" dirty="0"/>
              <a:t>Input length, Input complexity, Use of specific terms, types of questions, Levels of ambiguity etc.</a:t>
            </a:r>
          </a:p>
          <a:p>
            <a:pPr marL="895335" lvl="1" indent="-285750">
              <a:buFont typeface="Arial" panose="020B0604020202020204" pitchFamily="34" charset="0"/>
              <a:buChar char="•"/>
            </a:pPr>
            <a:r>
              <a:rPr lang="en-GB" sz="1800" dirty="0"/>
              <a:t>Is it </a:t>
            </a:r>
            <a:r>
              <a:rPr lang="en-GB" sz="1800" b="1" dirty="0">
                <a:solidFill>
                  <a:schemeClr val="accent1"/>
                </a:solidFill>
              </a:rPr>
              <a:t>Random</a:t>
            </a:r>
            <a:r>
              <a:rPr lang="en-GB" sz="1800" b="1" dirty="0"/>
              <a:t> </a:t>
            </a:r>
            <a:r>
              <a:rPr lang="en-GB" sz="1800" dirty="0"/>
              <a:t>or </a:t>
            </a:r>
            <a:r>
              <a:rPr lang="en-GB" sz="1800" b="1" dirty="0">
                <a:solidFill>
                  <a:schemeClr val="accent1"/>
                </a:solidFill>
              </a:rPr>
              <a:t>Structural</a:t>
            </a:r>
            <a:r>
              <a:rPr lang="en-GB" sz="1800" b="1" dirty="0"/>
              <a:t> </a:t>
            </a:r>
            <a:r>
              <a:rPr lang="en-GB" sz="1800" dirty="0"/>
              <a:t>error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7425A-40B9-1976-D4BF-A602B6CFD6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May 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6F4B7-821E-A64F-C22A-9EF129E02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©2025 Target Testing Ltd. 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4AD7E-1BEE-D86E-77B4-ECCC11B34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1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7778E-49BE-F210-DE00-79FC28588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4C70A-2130-83F8-9535-7539AE6EEA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Testing Gen AI is challenging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91FCE-E958-0919-58E5-2B4B5A74D90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May 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071BD-0321-C0E3-5249-C3CB4EA10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©2025 Target Testing Ltd. All Rights Reserved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BBB26-F228-A426-F179-282C3C39CB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Mindset Shift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1645BC1-98EA-1012-18FF-03AB333842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3200" dirty="0"/>
              <a:t>Establish an evaluation framework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4733AE2-2A4C-C419-397F-CB462BF2FC0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11200" y="2441355"/>
            <a:ext cx="3251200" cy="2283789"/>
          </a:xfrm>
        </p:spPr>
        <p:txBody>
          <a:bodyPr>
            <a:normAutofit lnSpcReduction="10000"/>
          </a:bodyPr>
          <a:lstStyle/>
          <a:p>
            <a:pPr indent="-380990">
              <a:buFont typeface="Wingdings" panose="05000000000000000000" pitchFamily="2" charset="2"/>
              <a:buChar char="Ø"/>
            </a:pPr>
            <a:r>
              <a:rPr lang="en-GB" sz="1800" b="1" dirty="0"/>
              <a:t>The Oracle Problem</a:t>
            </a:r>
            <a:r>
              <a:rPr lang="en-GB" sz="1800" dirty="0"/>
              <a:t>: The quality of outputs is often subjective</a:t>
            </a:r>
          </a:p>
          <a:p>
            <a:pPr indent="-380990">
              <a:buFont typeface="Wingdings" panose="05000000000000000000" pitchFamily="2" charset="2"/>
              <a:buChar char="Ø"/>
            </a:pPr>
            <a:r>
              <a:rPr lang="en-GB" sz="1800" b="1" dirty="0"/>
              <a:t>The Approximation Problem</a:t>
            </a:r>
            <a:r>
              <a:rPr lang="en-GB" sz="1800" dirty="0"/>
              <a:t>: Some outputs will be wrong and that might be ok</a:t>
            </a:r>
          </a:p>
          <a:p>
            <a:pPr indent="-380990">
              <a:buFont typeface="Wingdings" panose="05000000000000000000" pitchFamily="2" charset="2"/>
              <a:buChar char="Ø"/>
            </a:pPr>
            <a:r>
              <a:rPr lang="en-GB" sz="1800" b="1" dirty="0"/>
              <a:t>The Output Problem</a:t>
            </a:r>
            <a:r>
              <a:rPr lang="en-GB" sz="1800" dirty="0"/>
              <a:t>: output are on a spectrum</a:t>
            </a:r>
          </a:p>
          <a:p>
            <a:endParaRPr lang="en-GB" sz="1800" dirty="0"/>
          </a:p>
          <a:p>
            <a:endParaRPr lang="en-GB" sz="1800" dirty="0"/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09861108-820B-B9B4-1992-46CFE57EC4B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521200" y="2441355"/>
            <a:ext cx="3251200" cy="22837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Different dimensions for evaluations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Evaluating on a spectrum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1800" dirty="0"/>
              <a:t>Evaluation over a distribution of inputs</a:t>
            </a:r>
          </a:p>
          <a:p>
            <a:endParaRPr lang="en-GB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FCD91-ECCD-522C-C50D-5BAF87D44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0644B9-2BE6-0496-FE13-B42B558F9D35}"/>
              </a:ext>
            </a:extLst>
          </p:cNvPr>
          <p:cNvSpPr txBox="1"/>
          <p:nvPr/>
        </p:nvSpPr>
        <p:spPr>
          <a:xfrm>
            <a:off x="2337284" y="5022304"/>
            <a:ext cx="5688632" cy="576064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It’s an iterative process</a:t>
            </a:r>
          </a:p>
        </p:txBody>
      </p:sp>
      <p:sp>
        <p:nvSpPr>
          <p:cNvPr id="30" name="Content Placeholder 26">
            <a:extLst>
              <a:ext uri="{FF2B5EF4-FFF2-40B4-BE49-F238E27FC236}">
                <a16:creationId xmlns:a16="http://schemas.microsoft.com/office/drawing/2014/main" id="{BBAD7706-C3CD-579F-5C62-5EEFEE611251}"/>
              </a:ext>
            </a:extLst>
          </p:cNvPr>
          <p:cNvSpPr txBox="1">
            <a:spLocks/>
          </p:cNvSpPr>
          <p:nvPr/>
        </p:nvSpPr>
        <p:spPr>
          <a:xfrm>
            <a:off x="8254295" y="2404521"/>
            <a:ext cx="3251200" cy="22837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1219170" rtl="0" eaLnBrk="1" latinLnBrk="0" hangingPunct="1">
              <a:spcBef>
                <a:spcPts val="0"/>
              </a:spcBef>
              <a:spcAft>
                <a:spcPts val="0"/>
              </a:spcAft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/>
              <a:t>System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/>
              <a:t>Establish Evaluation Guidelines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/>
              <a:t>Define Evaluation Methods and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/>
              <a:t>Meta Evaluation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/>
              <a:t>Execution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800" dirty="0"/>
              <a:t>Error Analysis</a:t>
            </a:r>
          </a:p>
        </p:txBody>
      </p:sp>
    </p:spTree>
    <p:extLst>
      <p:ext uri="{BB962C8B-B14F-4D97-AF65-F5344CB8AC3E}">
        <p14:creationId xmlns:p14="http://schemas.microsoft.com/office/powerpoint/2010/main" val="4179837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27200" y="2413000"/>
            <a:ext cx="8737600" cy="147478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828800" y="3937000"/>
            <a:ext cx="9448800" cy="158023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Ask </a:t>
            </a:r>
            <a:r>
              <a:rPr lang="en-US" sz="2400" dirty="0">
                <a:solidFill>
                  <a:schemeClr val="accent1"/>
                </a:solidFill>
              </a:rPr>
              <a:t>Questions</a:t>
            </a:r>
            <a:r>
              <a:rPr lang="en-US" sz="2400" dirty="0">
                <a:solidFill>
                  <a:schemeClr val="tx1"/>
                </a:solidFill>
              </a:rPr>
              <a:t> now or later via: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During this or other events (I’m very approachable!)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Ministry of Testing Slack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LinkedIn: </a:t>
            </a:r>
            <a:r>
              <a:rPr lang="en-US" sz="2000" b="1" dirty="0">
                <a:solidFill>
                  <a:schemeClr val="tx1"/>
                </a:solidFill>
              </a:rPr>
              <a:t>linkedin.com/in/</a:t>
            </a:r>
            <a:r>
              <a:rPr lang="en-US" sz="2000" b="1" dirty="0" err="1">
                <a:solidFill>
                  <a:schemeClr val="tx1"/>
                </a:solidFill>
              </a:rPr>
              <a:t>billmatthews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dirty="0"/>
              <a:t>©2025 Target Testing Ltd.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2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F790-D439-7840-0A07-36788BA8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go wrong?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023AF-6029-5F68-BFE0-6AD26E2BD9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Functional Risks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0065CCBA-CF54-68D9-A93A-C74E9BEF879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Hallucinations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Inconsistent responses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Misunderstand intent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Forget or misrepresent earlier parts of the conversation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Exceed remit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CBDB3AB5-3D70-80A4-D345-238859764C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Generation of Toxic and Offensive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Biased or unfair outputs and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Reinforce stereotypes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Contribute to disinformation</a:t>
            </a:r>
          </a:p>
          <a:p>
            <a:endParaRPr lang="en-GB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EA1E77B-48A8-40B4-F664-EE9B5B9FAD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Ethics and Social Risks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51461D36-F783-D666-B2FC-22A4CDACF2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Privacy Violations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Lack of Explainability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IP Infringement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Content Moderation gaps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8EFF6C7-55AB-D934-8544-75F5E9326EE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Runaway model/token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Drift and versioning of external models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653728B1-D9C3-21BD-B3DE-068A9EC7BCF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Regulatory Risks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8CDE1F2-A1C2-FA35-8E86-9F03304365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/>
              <a:t>Operational Risks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D6AEF-2A0B-ADEB-37C3-F4C2570D7C7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47EE80-52B0-46FF-8AF1-94FAAC9E479B}" type="datetime4">
              <a:rPr lang="en-US" smtClean="0"/>
              <a:t>May 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B84A-06FF-7364-9ECC-26B4592B5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dirty="0"/>
              <a:t>©2025 Target Testing Ltd. All Rights Reserved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81C09619-B9D0-B97C-3BDD-345A0CEA1B7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Leakage Sensitive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Impersonation/Deep Fakes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Prompt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Poisoning</a:t>
            </a:r>
          </a:p>
          <a:p>
            <a:endParaRPr lang="en-GB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6555F6F-D148-2256-2F53-DEAF6108401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Security and Abuse Risks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C657C734-C489-1F47-3CDD-766F71CBF3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Overreliance/Automation bias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False sense of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Cognitive offloading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Inadequate feedback loops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832EBAFC-6D46-FEDD-E418-4358C689F6E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Human AI Interaction Risks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BDC8ED4-E70E-4348-A5DF-96DCF7D2D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6C53-5F34-7642-5814-79D790CE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Testing Challenge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1A94A27-054B-FC3E-1943-AEF4D0D9FE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The Oracle Problem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30BCD-2F0A-9F2C-597A-09F343CF9BF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May 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F59E2-6E81-B711-635A-135215D49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©2025 Target Testing Ltd. All Rights Reserved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293C87-8673-20E5-12F5-5EFD60BF84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Spectrum of Results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751DA31-7167-EF05-2FBF-9B15F33891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 Approximation Problem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842E568-3B9C-1D67-704D-BBB9CAEE71BF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GB" dirty="0"/>
              <a:t>LLMs generate non-deterministic outputs.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need mechanisms to decide if there is a problem or not</a:t>
            </a:r>
          </a:p>
          <a:p>
            <a:br>
              <a:rPr lang="en-GB" dirty="0"/>
            </a:br>
            <a:r>
              <a:rPr lang="en-GB" dirty="0"/>
              <a:t>Since we are generating text, this can take a variety of forms so we need ways to evaluate if there is a problem or not.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6E84390-DD96-47DE-A218-4447D68AE2F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GB" dirty="0"/>
              <a:t>Binary thinking about outputs (Pass/Fail) are rarely appropriate when evaluating LLMs.</a:t>
            </a:r>
          </a:p>
          <a:p>
            <a:endParaRPr lang="en-GB" dirty="0"/>
          </a:p>
          <a:p>
            <a:r>
              <a:rPr lang="en-GB" dirty="0"/>
              <a:t>We need to think about the quality of the output as a spectrum. Such as: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Binary Thinking:</a:t>
            </a:r>
            <a:endParaRPr lang="en-GB" dirty="0"/>
          </a:p>
          <a:p>
            <a:r>
              <a:rPr lang="en-GB" b="1" dirty="0"/>
              <a:t>Is the response relevant to the query?</a:t>
            </a:r>
          </a:p>
          <a:p>
            <a:endParaRPr lang="en-GB" b="1" dirty="0"/>
          </a:p>
          <a:p>
            <a:r>
              <a:rPr lang="en-GB" b="1" dirty="0"/>
              <a:t>Spectrum Thinking</a:t>
            </a:r>
          </a:p>
          <a:p>
            <a:r>
              <a:rPr lang="en-GB" b="1" dirty="0"/>
              <a:t>How relevant is the response to the query? </a:t>
            </a: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239EFB1-A8FD-1B89-DB13-24B8F738505A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GB" dirty="0"/>
              <a:t>All ML Models (including LLMs) are an approximation of a solution to a problem.</a:t>
            </a:r>
          </a:p>
          <a:p>
            <a:br>
              <a:rPr lang="en-GB" dirty="0"/>
            </a:br>
            <a:r>
              <a:rPr lang="en-GB" dirty="0"/>
              <a:t>The Model is never going to be 100% correct….and that’s ok</a:t>
            </a:r>
            <a:br>
              <a:rPr lang="en-GB" dirty="0"/>
            </a:br>
            <a:endParaRPr lang="en-GB" dirty="0"/>
          </a:p>
          <a:p>
            <a:r>
              <a:rPr lang="en-GB" dirty="0"/>
              <a:t>We need to test across a distribution to understand if there is a problem (in general terms)</a:t>
            </a:r>
          </a:p>
          <a:p>
            <a:br>
              <a:rPr lang="en-GB" dirty="0"/>
            </a:br>
            <a:r>
              <a:rPr lang="en-GB" dirty="0"/>
              <a:t>We need to dig into the errors to understand if there is a specific problem.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9278A-E1C8-81EA-0FFF-2C7020395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  <p:bldP spid="12" grpId="0" build="p"/>
      <p:bldP spid="13" grpId="0" uiExpand="1" build="p"/>
      <p:bldP spid="14" grpId="0" build="p"/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9AB4-DEBC-DA0B-5373-99C7E944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Mind shift for testing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8F2EEEF-252E-F721-8C68-C47A263424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0" y="1537648"/>
            <a:ext cx="10871200" cy="455564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/>
              <a:t>Define what “</a:t>
            </a:r>
            <a:r>
              <a:rPr lang="en-GB" sz="2800" dirty="0">
                <a:solidFill>
                  <a:schemeClr val="accent1"/>
                </a:solidFill>
              </a:rPr>
              <a:t>good</a:t>
            </a:r>
            <a:r>
              <a:rPr lang="en-GB" sz="2800" dirty="0"/>
              <a:t>” looks like to you across multiple dimensions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GB" sz="2800" dirty="0"/>
              <a:t>This is contextual but there are some common dimensions to consider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/>
              <a:t>Develop methods to </a:t>
            </a:r>
            <a:r>
              <a:rPr lang="en-GB" sz="2800" dirty="0">
                <a:solidFill>
                  <a:schemeClr val="accent1"/>
                </a:solidFill>
              </a:rPr>
              <a:t>measure</a:t>
            </a:r>
            <a:r>
              <a:rPr lang="en-GB" sz="2800" dirty="0"/>
              <a:t> performance along those dimensions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GB" sz="2800" dirty="0"/>
              <a:t>Many dimensions are subjective qualities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/>
              <a:t>Set acceptable </a:t>
            </a:r>
            <a:r>
              <a:rPr lang="en-GB" sz="2800" dirty="0">
                <a:solidFill>
                  <a:schemeClr val="accent1"/>
                </a:solidFill>
              </a:rPr>
              <a:t>thresholds</a:t>
            </a:r>
            <a:r>
              <a:rPr lang="en-GB" sz="2800" dirty="0"/>
              <a:t> that align with business objectives</a:t>
            </a:r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GB" sz="2800" dirty="0"/>
              <a:t>Helps guide development and testing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/>
              <a:t>Balance </a:t>
            </a:r>
            <a:r>
              <a:rPr lang="en-GB" sz="2800" dirty="0">
                <a:solidFill>
                  <a:schemeClr val="accent1"/>
                </a:solidFill>
              </a:rPr>
              <a:t>automated</a:t>
            </a:r>
            <a:r>
              <a:rPr lang="en-GB" sz="2800" dirty="0"/>
              <a:t> evaluation with </a:t>
            </a:r>
            <a:r>
              <a:rPr lang="en-GB" sz="2800" dirty="0">
                <a:solidFill>
                  <a:schemeClr val="accent1"/>
                </a:solidFill>
              </a:rPr>
              <a:t>human judgement</a:t>
            </a:r>
            <a:endParaRPr lang="en-GB" sz="2800" dirty="0"/>
          </a:p>
          <a:p>
            <a:pPr marL="952485" lvl="1" indent="-342900">
              <a:buFont typeface="Arial" panose="020B0604020202020204" pitchFamily="34" charset="0"/>
              <a:buChar char="•"/>
            </a:pPr>
            <a:r>
              <a:rPr lang="en-GB" sz="2800" dirty="0"/>
              <a:t>Allows us to scale and make best use of skilled testers and domain experts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92D9718-FEE5-F51F-910F-11BE3A836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D2E3D-AAEA-5847-F23C-AE8C0AE66EF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47EE80-52B0-46FF-8AF1-94FAAC9E479B}" type="datetime4">
              <a:rPr lang="en-US" smtClean="0"/>
              <a:t>May 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22193-1669-AB40-8FE2-B8DAC7AD0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©2025 Target Testing Ltd.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24392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4878-D86D-E1B3-78C1-10A329CE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Evaluation?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14EE6-C24D-A67C-A6A6-905459B5CE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7408" y="1235174"/>
            <a:ext cx="10871200" cy="558800"/>
          </a:xfrm>
        </p:spPr>
        <p:txBody>
          <a:bodyPr/>
          <a:lstStyle/>
          <a:p>
            <a:r>
              <a:rPr lang="en-GB" dirty="0"/>
              <a:t>General Flow without Evaluations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38247-D42D-79E6-F163-6ADBC282F0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E149E-4698-4EC5-CE14-D7594A3F2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1DAF147-B488-3C13-CEB0-728ACEFA77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D86A23-2DA8-4095-A477-F5F4398A3763}" type="datetime4">
              <a:rPr lang="en-US" smtClean="0"/>
              <a:t>May 8, 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73C287-7DD1-047D-36EB-1C240BEEE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©2025 Target Testing Ltd. All Rights Reserved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820A66-13B9-16DC-928D-FDA561F39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93974"/>
            <a:ext cx="5774432" cy="433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DF342-0C0E-FA55-8165-03C90BE5F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6DEF-092C-0152-5ACA-BC1FF04D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Evaluation?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96A48-C03E-4EE8-6746-25410471E9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7408" y="1213177"/>
            <a:ext cx="10871200" cy="558800"/>
          </a:xfrm>
        </p:spPr>
        <p:txBody>
          <a:bodyPr/>
          <a:lstStyle/>
          <a:p>
            <a:r>
              <a:rPr lang="en-GB" dirty="0"/>
              <a:t>General Flow With Evaluations for a Single Dimension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D8FCD-B567-C7EC-86C5-C3F7181404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AB5E3-33BD-D58E-1AA3-3BC147889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94E45B1-9CD2-B9F0-E5B5-860DBD96F80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D86A23-2DA8-4095-A477-F5F4398A3763}" type="datetime4">
              <a:rPr lang="en-US" smtClean="0"/>
              <a:t>May 8, 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5BE0FE5-3105-4570-1D7A-985A878DF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©2025 Target Testing Ltd. All Rights Reserved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C4F3A5-210D-AECE-9CD9-DDED4AF51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691899"/>
            <a:ext cx="9217024" cy="471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1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038C9-7D62-BA95-A24C-93DB3C683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2CB4-1CCA-0C00-BEE1-666F72D9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an Evaluation?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4E615-00C9-6ED1-EAA6-CF2A049DB2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7408" y="1213177"/>
            <a:ext cx="10871200" cy="558800"/>
          </a:xfrm>
        </p:spPr>
        <p:txBody>
          <a:bodyPr/>
          <a:lstStyle/>
          <a:p>
            <a:r>
              <a:rPr lang="en-GB" dirty="0"/>
              <a:t>General Flow With Evaluations across Dimensions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533DE-3671-2EB3-F45E-6C1D1050FC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AC15B-A005-3647-8878-FDC22103F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31A68A-8878-95A7-1829-94281763C57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D86A23-2DA8-4095-A477-F5F4398A3763}" type="datetime4">
              <a:rPr lang="en-US" smtClean="0"/>
              <a:t>May 8, 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48DB127-E83D-3F27-4791-E32447D9F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©2025 Target Testing Ltd. All Rights Reserved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986011-6D7D-F070-A02D-C4B20B5B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72" y="1771977"/>
            <a:ext cx="11064552" cy="436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0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44A7-696E-7C2B-A265-2030C2ADF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800" dirty="0"/>
              <a:t>Establishing an </a:t>
            </a:r>
            <a:r>
              <a:rPr lang="en-GB" sz="4800" dirty="0">
                <a:solidFill>
                  <a:schemeClr val="accent1"/>
                </a:solidFill>
              </a:rPr>
              <a:t>Effective Evaluations </a:t>
            </a:r>
            <a:r>
              <a:rPr lang="en-GB" sz="4800" dirty="0"/>
              <a:t>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028FA-2EB9-B8CF-87AB-2301040721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System Analysis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7038A-20B1-39AB-F22F-AB45EF9F32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4A23808-0E7E-4885-82AC-81AB49FDA3E0}" type="datetime4">
              <a:rPr lang="en-US" smtClean="0"/>
              <a:t>May 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11B0B-9E5B-3702-0844-926E76C07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©2025 Target Testing Ltd. All Rights Reserved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37D5D67-3C8F-3CD9-F1C4-E9E11D40C7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Evaluation Guidelines</a:t>
            </a:r>
          </a:p>
          <a:p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7EFAEB2-E8CE-4653-E23B-7FEA928F61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en-GB" dirty="0"/>
              <a:t>Evaluation Methods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21EE1B95-9ED8-849B-C866-45A36481E6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What are the components of the system?</a:t>
            </a:r>
          </a:p>
          <a:p>
            <a:r>
              <a:rPr lang="en-GB" dirty="0"/>
              <a:t>What are the tasks/use cases for the system?</a:t>
            </a:r>
          </a:p>
          <a:p>
            <a:r>
              <a:rPr lang="en-GB" dirty="0"/>
              <a:t>What is the flow of interactions like?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1D4A8907-4F3F-D4CD-4BF7-4FCE5C4F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What is important for us to evaluate in this context.</a:t>
            </a:r>
          </a:p>
          <a:p>
            <a:r>
              <a:rPr lang="en-GB" dirty="0"/>
              <a:t>How do these relate to business objectives	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64E442C6-9CC1-9998-99A2-822341D415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Input Generation</a:t>
            </a:r>
          </a:p>
          <a:p>
            <a:r>
              <a:rPr lang="en-GB" dirty="0"/>
              <a:t>Human Evaluation</a:t>
            </a:r>
            <a:br>
              <a:rPr lang="en-GB" dirty="0"/>
            </a:br>
            <a:r>
              <a:rPr lang="en-GB" dirty="0"/>
              <a:t>Automated Evaluations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D4830258-6C0D-EC8C-9319-CAB0A97FF31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Meta Evaluation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02594B42-1BE5-F478-A26F-4601A5160F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Execution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CF2DCB6-3BF4-B415-3B72-12A7BDA8639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/>
              <a:t>Error Analysis</a:t>
            </a:r>
          </a:p>
          <a:p>
            <a:endParaRPr lang="en-GB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8A82C4F-077D-9051-4B47-49CFFC7E82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do we know if our inputs are diverse enough?</a:t>
            </a:r>
          </a:p>
          <a:p>
            <a:r>
              <a:rPr lang="en-GB" dirty="0"/>
              <a:t>How do we know we are doing enough to evaluate accurately?</a:t>
            </a:r>
          </a:p>
          <a:p>
            <a:endParaRPr lang="en-GB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7D9FFE28-9CA0-04CE-9C62-CC17425257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Automated</a:t>
            </a:r>
          </a:p>
          <a:p>
            <a:r>
              <a:rPr lang="en-GB" dirty="0"/>
              <a:t>Human Evaluations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593A2402-A80D-5278-D024-A8681BA5E2C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dirty="0"/>
              <a:t>Understanding what the system is getting wrong.</a:t>
            </a:r>
          </a:p>
          <a:p>
            <a:r>
              <a:rPr lang="en-GB" dirty="0"/>
              <a:t>Uncovering patterns that lead to failures.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DC24C-8589-55F2-7E6B-EC5590499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2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ltimate Blue">
      <a:dk1>
        <a:srgbClr val="262626"/>
      </a:dk1>
      <a:lt1>
        <a:srgbClr val="FFFFFF"/>
      </a:lt1>
      <a:dk2>
        <a:srgbClr val="B6B6B6"/>
      </a:dk2>
      <a:lt2>
        <a:srgbClr val="B6B6B6"/>
      </a:lt2>
      <a:accent1>
        <a:srgbClr val="00B0F0"/>
      </a:accent1>
      <a:accent2>
        <a:srgbClr val="818181"/>
      </a:accent2>
      <a:accent3>
        <a:srgbClr val="262626"/>
      </a:accent3>
      <a:accent4>
        <a:srgbClr val="00B0F0"/>
      </a:accent4>
      <a:accent5>
        <a:srgbClr val="B6B6B6"/>
      </a:accent5>
      <a:accent6>
        <a:srgbClr val="4BACC6"/>
      </a:accent6>
      <a:hlink>
        <a:srgbClr val="0000FF"/>
      </a:hlink>
      <a:folHlink>
        <a:srgbClr val="800080"/>
      </a:folHlink>
    </a:clrScheme>
    <a:fontScheme name="Pro T1">
      <a:majorFont>
        <a:latin typeface="Bebas Neue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A. Ultimate Widescreen (HD) 16 x 9 - Blue" id="{17DEF549-AF3B-4770-A9E8-3E46E2DACBA8}" vid="{CCA80F44-908C-483E-992C-1B2AECA8B6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TestBash</Template>
  <TotalTime>3679</TotalTime>
  <Words>2678</Words>
  <Application>Microsoft Office PowerPoint</Application>
  <PresentationFormat>Widescreen</PresentationFormat>
  <Paragraphs>384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Bebas Neue Bold</vt:lpstr>
      <vt:lpstr>Calibri</vt:lpstr>
      <vt:lpstr>Wingdings</vt:lpstr>
      <vt:lpstr>Office Theme</vt:lpstr>
      <vt:lpstr>Testing LLM-Based Applications</vt:lpstr>
      <vt:lpstr>Introduction to Generative AI</vt:lpstr>
      <vt:lpstr>What can go wrong?</vt:lpstr>
      <vt:lpstr>The Testing Challenge</vt:lpstr>
      <vt:lpstr>Mind shift for testing</vt:lpstr>
      <vt:lpstr>What is an Evaluation?</vt:lpstr>
      <vt:lpstr>What is an Evaluation?</vt:lpstr>
      <vt:lpstr>What is an Evaluation?</vt:lpstr>
      <vt:lpstr>Establishing an Effective Evaluations Framework</vt:lpstr>
      <vt:lpstr>System Analysis</vt:lpstr>
      <vt:lpstr>Establish Evaluation Guidelines</vt:lpstr>
      <vt:lpstr>Establish Evaluation Guidelines</vt:lpstr>
      <vt:lpstr>Dimensions to Evaluate</vt:lpstr>
      <vt:lpstr>Dimensions to Evaluate</vt:lpstr>
      <vt:lpstr>Define Evaluation Methods</vt:lpstr>
      <vt:lpstr>Define Evaluation Methods</vt:lpstr>
      <vt:lpstr>Define Evaluation Methods</vt:lpstr>
      <vt:lpstr>Generating Evaluation Inputs</vt:lpstr>
      <vt:lpstr>Meta Evaluation</vt:lpstr>
      <vt:lpstr>Meta Evaluation</vt:lpstr>
      <vt:lpstr>Execution</vt:lpstr>
      <vt:lpstr>Error Analysis</vt:lpstr>
      <vt:lpstr>Key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Risks In AI Systems</dc:title>
  <dc:creator>Bill Matthews</dc:creator>
  <cp:lastModifiedBy>Bill Matthews</cp:lastModifiedBy>
  <cp:revision>79</cp:revision>
  <cp:lastPrinted>2012-12-29T15:03:16Z</cp:lastPrinted>
  <dcterms:created xsi:type="dcterms:W3CDTF">2019-10-03T17:03:17Z</dcterms:created>
  <dcterms:modified xsi:type="dcterms:W3CDTF">2025-05-09T07:37:53Z</dcterms:modified>
</cp:coreProperties>
</file>