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2"/>
  </p:notesMasterIdLst>
  <p:sldIdLst>
    <p:sldId id="256" r:id="rId5"/>
    <p:sldId id="287" r:id="rId6"/>
    <p:sldId id="279" r:id="rId7"/>
    <p:sldId id="299" r:id="rId8"/>
    <p:sldId id="300" r:id="rId9"/>
    <p:sldId id="294" r:id="rId10"/>
    <p:sldId id="306" r:id="rId11"/>
    <p:sldId id="291" r:id="rId12"/>
    <p:sldId id="304" r:id="rId13"/>
    <p:sldId id="305" r:id="rId14"/>
    <p:sldId id="301" r:id="rId15"/>
    <p:sldId id="298" r:id="rId16"/>
    <p:sldId id="302" r:id="rId17"/>
    <p:sldId id="307" r:id="rId18"/>
    <p:sldId id="297" r:id="rId19"/>
    <p:sldId id="276" r:id="rId20"/>
    <p:sldId id="29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er,Ian [Ontario]" initials="W[" lastIdx="5" clrIdx="0">
    <p:extLst>
      <p:ext uri="{19B8F6BF-5375-455C-9EA6-DF929625EA0E}">
        <p15:presenceInfo xmlns:p15="http://schemas.microsoft.com/office/powerpoint/2012/main" userId="S-1-5-21-1461305-1690991894-1094980219-10191" providerId="AD"/>
      </p:ext>
    </p:extLst>
  </p:cmAuthor>
  <p:cmAuthor id="2" name="Wijayawardhana,Dhammika [Ontario]" initials="W[" lastIdx="1" clrIdx="1">
    <p:extLst>
      <p:ext uri="{19B8F6BF-5375-455C-9EA6-DF929625EA0E}">
        <p15:presenceInfo xmlns:p15="http://schemas.microsoft.com/office/powerpoint/2012/main" userId="S-1-5-21-1461305-1690991894-1094980219-7240" providerId="AD"/>
      </p:ext>
    </p:extLst>
  </p:cmAuthor>
  <p:cmAuthor id="3" name="Joyal,Lucie (ECCC)" initials="J(" lastIdx="4" clrIdx="2">
    <p:extLst>
      <p:ext uri="{19B8F6BF-5375-455C-9EA6-DF929625EA0E}">
        <p15:presenceInfo xmlns:p15="http://schemas.microsoft.com/office/powerpoint/2012/main" userId="S-1-5-21-2086016090-1259623561-1170935872-105088" providerId="AD"/>
      </p:ext>
    </p:extLst>
  </p:cmAuthor>
  <p:cmAuthor id="4" name="Walker, Ian (ECCC)" initials="W(" lastIdx="5" clrIdx="3">
    <p:extLst>
      <p:ext uri="{19B8F6BF-5375-455C-9EA6-DF929625EA0E}">
        <p15:presenceInfo xmlns:p15="http://schemas.microsoft.com/office/powerpoint/2012/main" userId="S::ian.walker.eccc@gccollaboration.ca::34cc7b73-8dda-4daa-898f-5b6578db844a" providerId="AD"/>
      </p:ext>
    </p:extLst>
  </p:cmAuthor>
  <p:cmAuthor id="5" name="Mike" initials="M" lastIdx="6" clrIdx="4">
    <p:extLst>
      <p:ext uri="{19B8F6BF-5375-455C-9EA6-DF929625EA0E}">
        <p15:presenceInfo xmlns:p15="http://schemas.microsoft.com/office/powerpoint/2012/main" userId="Mike" providerId="None"/>
      </p:ext>
    </p:extLst>
  </p:cmAuthor>
  <p:cmAuthor id="6" name="Joyal, Lucie (ECCC)" initials="J(" lastIdx="3" clrIdx="5">
    <p:extLst>
      <p:ext uri="{19B8F6BF-5375-455C-9EA6-DF929625EA0E}">
        <p15:presenceInfo xmlns:p15="http://schemas.microsoft.com/office/powerpoint/2012/main" userId="S::lucie.joyal.eccc@gccollaboration.ca::b4bd17eb-2ad0-492e-a8ee-833e032009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75BCD-CD36-4978-A9C6-8BEF53474463}" v="16" dt="2020-08-13T13:14:50.705"/>
    <p1510:client id="{303BE311-3762-4C5B-ADFC-22EE1752C941}" v="2" dt="2020-08-12T18:11:57.803"/>
    <p1510:client id="{3F18A1D8-2E22-43DF-8575-925AA14F0742}" v="1204" dt="2020-08-12T21:14:08.604"/>
    <p1510:client id="{426056E2-66B4-4DC4-818B-72B051D1FFD5}" v="474" dt="2020-08-12T21:24:25.677"/>
    <p1510:client id="{44905DA3-E8B6-411F-9EC5-7D9D29772235}" v="75" dt="2020-08-12T19:47:10.630"/>
    <p1510:client id="{4F7050B2-D3C6-4BD1-8D48-EAB1DB3F5D18}" v="20" dt="2020-08-12T19:53:46.762"/>
    <p1510:client id="{5CB0CF1A-4E60-4334-95D1-66D3A2E5A8FB}" v="48" dt="2020-08-14T14:44:14.320"/>
    <p1510:client id="{614CF06D-C57E-410D-9FCC-E60FF56CB020}" v="68" dt="2020-08-12T19:14:30.971"/>
    <p1510:client id="{763FDA85-8DB4-F52A-29AE-D60884ED5DA1}" v="540" dt="2020-08-12T17:23:36.188"/>
    <p1510:client id="{76CE73CA-D294-4027-B61A-2074D3C81328}" v="17" dt="2020-08-12T17:07:19.200"/>
    <p1510:client id="{800ACC61-B3B4-4356-BD36-BF65C2C95107}" v="386" dt="2020-08-12T19:09:29.898"/>
    <p1510:client id="{85E7EF4B-3CFF-438D-98F0-37494459FAAD}" v="1005" dt="2020-08-12T16:11:52.707"/>
    <p1510:client id="{86488B96-E2BF-479E-99CA-577C85C4D7F7}" v="61" dt="2020-08-12T18:49:02.667"/>
    <p1510:client id="{95E12878-613A-479F-A4EE-C8907AA6E369}" v="526" dt="2020-08-18T17:42:08.122"/>
    <p1510:client id="{A0130952-3A5A-45E7-9857-E42D21BA8A81}" v="3" dt="2020-08-14T12:59:08.855"/>
    <p1510:client id="{A2395702-AED6-43E6-9912-5575F449C66F}" v="148" dt="2020-08-12T21:03:55.700"/>
    <p1510:client id="{A6264EF1-420B-4E8C-AAB9-5358BAAC4865}" v="729" dt="2020-08-12T16:33:07.995"/>
    <p1510:client id="{A7074110-6AA5-4512-ACAD-E5289C7064CE}" v="16" dt="2020-08-13T19:29:59.988"/>
    <p1510:client id="{AAF1FFB2-B4E3-99B1-4ACA-EC09A2146310}" v="52" dt="2020-08-12T17:09:16.492"/>
    <p1510:client id="{B096CFF8-11DB-491A-8E68-C4EFB62A93EE}" v="81" dt="2020-08-12T21:30:39.546"/>
    <p1510:client id="{B1F63F53-5CF4-47EB-BA13-35019251C6F0}" v="66" dt="2020-08-18T17:58:11.513"/>
    <p1510:client id="{B3936EBC-3B59-47D1-9F1C-5CAA1004EEE7}" v="171" dt="2020-08-14T13:32:17.906"/>
    <p1510:client id="{B7694AC2-9873-48AD-9100-8D196ED7C5AB}" v="140" dt="2020-08-14T14:50:26.349"/>
    <p1510:client id="{B81659CE-5C70-45D7-873F-2690DCD648A0}" v="2370" dt="2020-08-14T12:46:39.288"/>
    <p1510:client id="{C195E87B-6CE7-4EF9-9DAC-B6F950947CDC}" v="245" dt="2020-08-12T21:07:05.241"/>
    <p1510:client id="{C1CA2276-003A-4949-BD97-E381B4802E21}" v="810" dt="2020-08-12T22:27:41.318"/>
    <p1510:client id="{C7B12515-C9EF-4968-B37A-D7D7429AAA8A}" v="132" dt="2020-08-14T17:48:31.948"/>
    <p1510:client id="{C9DCCFA6-FBE1-4372-978A-41D883692FEE}" v="2" dt="2020-08-12T20:59:45.292"/>
    <p1510:client id="{E0D916CB-3DDD-4D95-AC3A-F9EF20533947}" v="101" dt="2020-08-12T19:31:13.636"/>
    <p1510:client id="{FD73DB69-9066-46F0-BB8A-3648F8A09382}" v="1" dt="2020-08-18T17:59:16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jayawardhana, Dhammika (ECCC)" userId="S::dhammika.wijayawardhana.eccc@gccollaboration.ca::52f69bdd-11d6-4fc1-a94e-af535894c1ff" providerId="AD" clId="Web-{AAF1FFB2-B4E3-99B1-4ACA-EC09A2146310}"/>
    <pc:docChg chg="modSld">
      <pc:chgData name="Wijayawardhana, Dhammika (ECCC)" userId="S::dhammika.wijayawardhana.eccc@gccollaboration.ca::52f69bdd-11d6-4fc1-a94e-af535894c1ff" providerId="AD" clId="Web-{AAF1FFB2-B4E3-99B1-4ACA-EC09A2146310}" dt="2020-08-12T17:09:16.492" v="51" actId="20577"/>
      <pc:docMkLst>
        <pc:docMk/>
      </pc:docMkLst>
      <pc:sldChg chg="modSp">
        <pc:chgData name="Wijayawardhana, Dhammika (ECCC)" userId="S::dhammika.wijayawardhana.eccc@gccollaboration.ca::52f69bdd-11d6-4fc1-a94e-af535894c1ff" providerId="AD" clId="Web-{AAF1FFB2-B4E3-99B1-4ACA-EC09A2146310}" dt="2020-08-12T17:09:16.492" v="50" actId="20577"/>
        <pc:sldMkLst>
          <pc:docMk/>
          <pc:sldMk cId="2149054517" sldId="280"/>
        </pc:sldMkLst>
        <pc:spChg chg="mod">
          <ac:chgData name="Wijayawardhana, Dhammika (ECCC)" userId="S::dhammika.wijayawardhana.eccc@gccollaboration.ca::52f69bdd-11d6-4fc1-a94e-af535894c1ff" providerId="AD" clId="Web-{AAF1FFB2-B4E3-99B1-4ACA-EC09A2146310}" dt="2020-08-12T17:09:16.492" v="50" actId="20577"/>
          <ac:spMkLst>
            <pc:docMk/>
            <pc:sldMk cId="2149054517" sldId="280"/>
            <ac:spMk id="3" creationId="{2CF02D32-BD35-458A-A5FF-E731CE253AEA}"/>
          </ac:spMkLst>
        </pc:spChg>
      </pc:sldChg>
    </pc:docChg>
  </pc:docChgLst>
  <pc:docChgLst>
    <pc:chgData name="Walker, Ian (ECCC)" userId="S::ian.walker.eccc@gccollaboration.ca::34cc7b73-8dda-4daa-898f-5b6578db844a" providerId="AD" clId="Web-{B1F63F53-5CF4-47EB-BA13-35019251C6F0}"/>
    <pc:docChg chg="modSld">
      <pc:chgData name="Walker, Ian (ECCC)" userId="S::ian.walker.eccc@gccollaboration.ca::34cc7b73-8dda-4daa-898f-5b6578db844a" providerId="AD" clId="Web-{B1F63F53-5CF4-47EB-BA13-35019251C6F0}" dt="2020-08-18T17:58:04.998" v="62"/>
      <pc:docMkLst>
        <pc:docMk/>
      </pc:docMkLst>
      <pc:sldChg chg="modSp">
        <pc:chgData name="Walker, Ian (ECCC)" userId="S::ian.walker.eccc@gccollaboration.ca::34cc7b73-8dda-4daa-898f-5b6578db844a" providerId="AD" clId="Web-{B1F63F53-5CF4-47EB-BA13-35019251C6F0}" dt="2020-08-18T17:57:09.029" v="4" actId="20577"/>
        <pc:sldMkLst>
          <pc:docMk/>
          <pc:sldMk cId="0" sldId="256"/>
        </pc:sldMkLst>
        <pc:spChg chg="mod">
          <ac:chgData name="Walker, Ian (ECCC)" userId="S::ian.walker.eccc@gccollaboration.ca::34cc7b73-8dda-4daa-898f-5b6578db844a" providerId="AD" clId="Web-{B1F63F53-5CF4-47EB-BA13-35019251C6F0}" dt="2020-08-18T17:57:09.029" v="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Walker, Ian (ECCC)" userId="S::ian.walker.eccc@gccollaboration.ca::34cc7b73-8dda-4daa-898f-5b6578db844a" providerId="AD" clId="Web-{B1F63F53-5CF4-47EB-BA13-35019251C6F0}" dt="2020-08-18T17:58:04.998" v="62"/>
        <pc:sldMkLst>
          <pc:docMk/>
          <pc:sldMk cId="3311326034" sldId="286"/>
        </pc:sldMkLst>
        <pc:graphicFrameChg chg="mod modGraphic">
          <ac:chgData name="Walker, Ian (ECCC)" userId="S::ian.walker.eccc@gccollaboration.ca::34cc7b73-8dda-4daa-898f-5b6578db844a" providerId="AD" clId="Web-{B1F63F53-5CF4-47EB-BA13-35019251C6F0}" dt="2020-08-18T17:58:04.998" v="62"/>
          <ac:graphicFrameMkLst>
            <pc:docMk/>
            <pc:sldMk cId="3311326034" sldId="286"/>
            <ac:graphicFrameMk id="4" creationId="{F550DBAA-E5F1-4955-AEFC-E7291458AEF1}"/>
          </ac:graphicFrameMkLst>
        </pc:graphicFrameChg>
      </pc:sldChg>
    </pc:docChg>
  </pc:docChgLst>
  <pc:docChgLst>
    <pc:chgData name="Walker, Ian (ECCC)" userId="S::ian.walker.eccc@gccollaboration.ca::34cc7b73-8dda-4daa-898f-5b6578db844a" providerId="AD" clId="Web-{85E7EF4B-3CFF-438D-98F0-37494459FAAD}"/>
    <pc:docChg chg="modSld">
      <pc:chgData name="Walker, Ian (ECCC)" userId="S::ian.walker.eccc@gccollaboration.ca::34cc7b73-8dda-4daa-898f-5b6578db844a" providerId="AD" clId="Web-{85E7EF4B-3CFF-438D-98F0-37494459FAAD}" dt="2020-08-12T16:11:52.707" v="1004" actId="20577"/>
      <pc:docMkLst>
        <pc:docMk/>
      </pc:docMkLst>
      <pc:sldChg chg="modSp">
        <pc:chgData name="Walker, Ian (ECCC)" userId="S::ian.walker.eccc@gccollaboration.ca::34cc7b73-8dda-4daa-898f-5b6578db844a" providerId="AD" clId="Web-{85E7EF4B-3CFF-438D-98F0-37494459FAAD}" dt="2020-08-12T16:11:52.707" v="1003" actId="20577"/>
        <pc:sldMkLst>
          <pc:docMk/>
          <pc:sldMk cId="1214644246" sldId="279"/>
        </pc:sldMkLst>
        <pc:spChg chg="mod">
          <ac:chgData name="Walker, Ian (ECCC)" userId="S::ian.walker.eccc@gccollaboration.ca::34cc7b73-8dda-4daa-898f-5b6578db844a" providerId="AD" clId="Web-{85E7EF4B-3CFF-438D-98F0-37494459FAAD}" dt="2020-08-12T16:11:52.707" v="1003" actId="20577"/>
          <ac:spMkLst>
            <pc:docMk/>
            <pc:sldMk cId="1214644246" sldId="279"/>
            <ac:spMk id="3" creationId="{00000000-0000-0000-0000-000000000000}"/>
          </ac:spMkLst>
        </pc:spChg>
      </pc:sldChg>
    </pc:docChg>
  </pc:docChgLst>
  <pc:docChgLst>
    <pc:chgData name="Walker, Ian (ECCC)" userId="S::ian.walker.eccc@gccollaboration.ca::34cc7b73-8dda-4daa-898f-5b6578db844a" providerId="AD" clId="Web-{800ACC61-B3B4-4356-BD36-BF65C2C95107}"/>
    <pc:docChg chg="modSld">
      <pc:chgData name="Walker, Ian (ECCC)" userId="S::ian.walker.eccc@gccollaboration.ca::34cc7b73-8dda-4daa-898f-5b6578db844a" providerId="AD" clId="Web-{800ACC61-B3B4-4356-BD36-BF65C2C95107}" dt="2020-08-12T19:09:29.898" v="385" actId="20577"/>
      <pc:docMkLst>
        <pc:docMk/>
      </pc:docMkLst>
      <pc:sldChg chg="modSp">
        <pc:chgData name="Walker, Ian (ECCC)" userId="S::ian.walker.eccc@gccollaboration.ca::34cc7b73-8dda-4daa-898f-5b6578db844a" providerId="AD" clId="Web-{800ACC61-B3B4-4356-BD36-BF65C2C95107}" dt="2020-08-12T19:09:29.898" v="384" actId="20577"/>
        <pc:sldMkLst>
          <pc:docMk/>
          <pc:sldMk cId="985260895" sldId="278"/>
        </pc:sldMkLst>
        <pc:spChg chg="mod">
          <ac:chgData name="Walker, Ian (ECCC)" userId="S::ian.walker.eccc@gccollaboration.ca::34cc7b73-8dda-4daa-898f-5b6578db844a" providerId="AD" clId="Web-{800ACC61-B3B4-4356-BD36-BF65C2C95107}" dt="2020-08-12T19:09:29.898" v="384" actId="20577"/>
          <ac:spMkLst>
            <pc:docMk/>
            <pc:sldMk cId="985260895" sldId="278"/>
            <ac:spMk id="3" creationId="{00000000-0000-0000-0000-000000000000}"/>
          </ac:spMkLst>
        </pc:spChg>
      </pc:sldChg>
    </pc:docChg>
  </pc:docChgLst>
  <pc:docChgLst>
    <pc:chgData name="Wijayawardhana, Dhammika (ECCC)" userId="S::dhammika.wijayawardhana.eccc@gccollaboration.ca::52f69bdd-11d6-4fc1-a94e-af535894c1ff" providerId="AD" clId="Web-{763FDA85-8DB4-F52A-29AE-D60884ED5DA1}"/>
    <pc:docChg chg="addSld delSld modSld">
      <pc:chgData name="Wijayawardhana, Dhammika (ECCC)" userId="S::dhammika.wijayawardhana.eccc@gccollaboration.ca::52f69bdd-11d6-4fc1-a94e-af535894c1ff" providerId="AD" clId="Web-{763FDA85-8DB4-F52A-29AE-D60884ED5DA1}" dt="2020-08-12T17:23:35.204" v="531" actId="1076"/>
      <pc:docMkLst>
        <pc:docMk/>
      </pc:docMkLst>
      <pc:sldChg chg="modSp del">
        <pc:chgData name="Wijayawardhana, Dhammika (ECCC)" userId="S::dhammika.wijayawardhana.eccc@gccollaboration.ca::52f69bdd-11d6-4fc1-a94e-af535894c1ff" providerId="AD" clId="Web-{763FDA85-8DB4-F52A-29AE-D60884ED5DA1}" dt="2020-08-12T17:14:10.152" v="166"/>
        <pc:sldMkLst>
          <pc:docMk/>
          <pc:sldMk cId="3495473090" sldId="259"/>
        </pc:sldMkLst>
        <pc:spChg chg="mod">
          <ac:chgData name="Wijayawardhana, Dhammika (ECCC)" userId="S::dhammika.wijayawardhana.eccc@gccollaboration.ca::52f69bdd-11d6-4fc1-a94e-af535894c1ff" providerId="AD" clId="Web-{763FDA85-8DB4-F52A-29AE-D60884ED5DA1}" dt="2020-08-12T17:10:43.306" v="14" actId="20577"/>
          <ac:spMkLst>
            <pc:docMk/>
            <pc:sldMk cId="3495473090" sldId="259"/>
            <ac:spMk id="3" creationId="{00000000-0000-0000-0000-000000000000}"/>
          </ac:spMkLst>
        </pc:spChg>
      </pc:sldChg>
      <pc:sldChg chg="del">
        <pc:chgData name="Wijayawardhana, Dhammika (ECCC)" userId="S::dhammika.wijayawardhana.eccc@gccollaboration.ca::52f69bdd-11d6-4fc1-a94e-af535894c1ff" providerId="AD" clId="Web-{763FDA85-8DB4-F52A-29AE-D60884ED5DA1}" dt="2020-08-12T17:10:47.728" v="15"/>
        <pc:sldMkLst>
          <pc:docMk/>
          <pc:sldMk cId="2149054517" sldId="280"/>
        </pc:sldMkLst>
      </pc:sldChg>
      <pc:sldChg chg="modSp new">
        <pc:chgData name="Wijayawardhana, Dhammika (ECCC)" userId="S::dhammika.wijayawardhana.eccc@gccollaboration.ca::52f69bdd-11d6-4fc1-a94e-af535894c1ff" providerId="AD" clId="Web-{763FDA85-8DB4-F52A-29AE-D60884ED5DA1}" dt="2020-08-12T17:23:35.204" v="531" actId="1076"/>
        <pc:sldMkLst>
          <pc:docMk/>
          <pc:sldMk cId="3346748388" sldId="280"/>
        </pc:sldMkLst>
        <pc:spChg chg="mod">
          <ac:chgData name="Wijayawardhana, Dhammika (ECCC)" userId="S::dhammika.wijayawardhana.eccc@gccollaboration.ca::52f69bdd-11d6-4fc1-a94e-af535894c1ff" providerId="AD" clId="Web-{763FDA85-8DB4-F52A-29AE-D60884ED5DA1}" dt="2020-08-12T17:15:39.621" v="191" actId="14100"/>
          <ac:spMkLst>
            <pc:docMk/>
            <pc:sldMk cId="3346748388" sldId="280"/>
            <ac:spMk id="2" creationId="{EBF9F35B-2AF3-4119-B680-36283621EE42}"/>
          </ac:spMkLst>
        </pc:spChg>
        <pc:spChg chg="mod">
          <ac:chgData name="Wijayawardhana, Dhammika (ECCC)" userId="S::dhammika.wijayawardhana.eccc@gccollaboration.ca::52f69bdd-11d6-4fc1-a94e-af535894c1ff" providerId="AD" clId="Web-{763FDA85-8DB4-F52A-29AE-D60884ED5DA1}" dt="2020-08-12T17:23:35.204" v="531" actId="1076"/>
          <ac:spMkLst>
            <pc:docMk/>
            <pc:sldMk cId="3346748388" sldId="280"/>
            <ac:spMk id="3" creationId="{5EC53673-1803-4540-83AA-12896ADEFC99}"/>
          </ac:spMkLst>
        </pc:spChg>
      </pc:sldChg>
    </pc:docChg>
  </pc:docChgLst>
  <pc:docChgLst>
    <pc:chgData name="Walker, Ian (ECCC)" userId="S::ian.walker.eccc@gccollaboration.ca::34cc7b73-8dda-4daa-898f-5b6578db844a" providerId="AD" clId="Web-{A7074110-6AA5-4512-ACAD-E5289C7064CE}"/>
    <pc:docChg chg="modSld">
      <pc:chgData name="Walker, Ian (ECCC)" userId="S::ian.walker.eccc@gccollaboration.ca::34cc7b73-8dda-4daa-898f-5b6578db844a" providerId="AD" clId="Web-{A7074110-6AA5-4512-ACAD-E5289C7064CE}" dt="2020-08-13T19:29:59.988" v="15" actId="20577"/>
      <pc:docMkLst>
        <pc:docMk/>
      </pc:docMkLst>
      <pc:sldChg chg="modSp">
        <pc:chgData name="Walker, Ian (ECCC)" userId="S::ian.walker.eccc@gccollaboration.ca::34cc7b73-8dda-4daa-898f-5b6578db844a" providerId="AD" clId="Web-{A7074110-6AA5-4512-ACAD-E5289C7064CE}" dt="2020-08-13T19:29:59.988" v="14" actId="20577"/>
        <pc:sldMkLst>
          <pc:docMk/>
          <pc:sldMk cId="1214644246" sldId="279"/>
        </pc:sldMkLst>
        <pc:spChg chg="mod">
          <ac:chgData name="Walker, Ian (ECCC)" userId="S::ian.walker.eccc@gccollaboration.ca::34cc7b73-8dda-4daa-898f-5b6578db844a" providerId="AD" clId="Web-{A7074110-6AA5-4512-ACAD-E5289C7064CE}" dt="2020-08-13T19:29:59.988" v="14" actId="20577"/>
          <ac:spMkLst>
            <pc:docMk/>
            <pc:sldMk cId="1214644246" sldId="279"/>
            <ac:spMk id="3" creationId="{00000000-0000-0000-0000-000000000000}"/>
          </ac:spMkLst>
        </pc:spChg>
      </pc:sldChg>
    </pc:docChg>
  </pc:docChgLst>
  <pc:docChgLst>
    <pc:chgData name="Walker, Ian (ECCC)" userId="S::ian.walker.eccc@gccollaboration.ca::34cc7b73-8dda-4daa-898f-5b6578db844a" providerId="AD" clId="Web-{B096CFF8-11DB-491A-8E68-C4EFB62A93EE}"/>
    <pc:docChg chg="modSld">
      <pc:chgData name="Walker, Ian (ECCC)" userId="S::ian.walker.eccc@gccollaboration.ca::34cc7b73-8dda-4daa-898f-5b6578db844a" providerId="AD" clId="Web-{B096CFF8-11DB-491A-8E68-C4EFB62A93EE}" dt="2020-08-12T21:30:33.874" v="68"/>
      <pc:docMkLst>
        <pc:docMk/>
      </pc:docMkLst>
      <pc:sldChg chg="modSp">
        <pc:chgData name="Walker, Ian (ECCC)" userId="S::ian.walker.eccc@gccollaboration.ca::34cc7b73-8dda-4daa-898f-5b6578db844a" providerId="AD" clId="Web-{B096CFF8-11DB-491A-8E68-C4EFB62A93EE}" dt="2020-08-12T21:28:51.125" v="61" actId="20577"/>
        <pc:sldMkLst>
          <pc:docMk/>
          <pc:sldMk cId="3940104621" sldId="262"/>
        </pc:sldMkLst>
        <pc:spChg chg="mod">
          <ac:chgData name="Walker, Ian (ECCC)" userId="S::ian.walker.eccc@gccollaboration.ca::34cc7b73-8dda-4daa-898f-5b6578db844a" providerId="AD" clId="Web-{B096CFF8-11DB-491A-8E68-C4EFB62A93EE}" dt="2020-08-12T21:28:51.125" v="61" actId="20577"/>
          <ac:spMkLst>
            <pc:docMk/>
            <pc:sldMk cId="3940104621" sldId="262"/>
            <ac:spMk id="3" creationId="{00000000-0000-0000-0000-000000000000}"/>
          </ac:spMkLst>
        </pc:spChg>
      </pc:sldChg>
      <pc:sldChg chg="modSp">
        <pc:chgData name="Walker, Ian (ECCC)" userId="S::ian.walker.eccc@gccollaboration.ca::34cc7b73-8dda-4daa-898f-5b6578db844a" providerId="AD" clId="Web-{B096CFF8-11DB-491A-8E68-C4EFB62A93EE}" dt="2020-08-12T21:30:33.874" v="68"/>
        <pc:sldMkLst>
          <pc:docMk/>
          <pc:sldMk cId="2307266004" sldId="273"/>
        </pc:sldMkLst>
        <pc:graphicFrameChg chg="mod modGraphic">
          <ac:chgData name="Walker, Ian (ECCC)" userId="S::ian.walker.eccc@gccollaboration.ca::34cc7b73-8dda-4daa-898f-5b6578db844a" providerId="AD" clId="Web-{B096CFF8-11DB-491A-8E68-C4EFB62A93EE}" dt="2020-08-12T21:30:33.874" v="68"/>
          <ac:graphicFrameMkLst>
            <pc:docMk/>
            <pc:sldMk cId="2307266004" sldId="273"/>
            <ac:graphicFrameMk id="7" creationId="{FA2B4CD2-5282-49E1-B966-DC6C78E07BC5}"/>
          </ac:graphicFrameMkLst>
        </pc:graphicFrameChg>
      </pc:sldChg>
      <pc:sldChg chg="modSp">
        <pc:chgData name="Walker, Ian (ECCC)" userId="S::ian.walker.eccc@gccollaboration.ca::34cc7b73-8dda-4daa-898f-5b6578db844a" providerId="AD" clId="Web-{B096CFF8-11DB-491A-8E68-C4EFB62A93EE}" dt="2020-08-12T21:12:02.241" v="57" actId="20577"/>
        <pc:sldMkLst>
          <pc:docMk/>
          <pc:sldMk cId="1214644246" sldId="279"/>
        </pc:sldMkLst>
        <pc:spChg chg="mod">
          <ac:chgData name="Walker, Ian (ECCC)" userId="S::ian.walker.eccc@gccollaboration.ca::34cc7b73-8dda-4daa-898f-5b6578db844a" providerId="AD" clId="Web-{B096CFF8-11DB-491A-8E68-C4EFB62A93EE}" dt="2020-08-12T21:12:02.241" v="57" actId="20577"/>
          <ac:spMkLst>
            <pc:docMk/>
            <pc:sldMk cId="1214644246" sldId="279"/>
            <ac:spMk id="3" creationId="{00000000-0000-0000-0000-000000000000}"/>
          </ac:spMkLst>
        </pc:spChg>
      </pc:sldChg>
    </pc:docChg>
  </pc:docChgLst>
  <pc:docChgLst>
    <pc:chgData name="Joyal, Lucie (ECCC)" userId="S::lucie.joyal.eccc@gccollaboration.ca::b4bd17eb-2ad0-492e-a8ee-833e0320091f" providerId="AD" clId="Web-{A0130952-3A5A-45E7-9857-E42D21BA8A81}"/>
    <pc:docChg chg="modSld">
      <pc:chgData name="Joyal, Lucie (ECCC)" userId="S::lucie.joyal.eccc@gccollaboration.ca::b4bd17eb-2ad0-492e-a8ee-833e0320091f" providerId="AD" clId="Web-{A0130952-3A5A-45E7-9857-E42D21BA8A81}" dt="2020-08-14T12:59:08.855" v="2" actId="20577"/>
      <pc:docMkLst>
        <pc:docMk/>
      </pc:docMkLst>
      <pc:sldChg chg="modSp">
        <pc:chgData name="Joyal, Lucie (ECCC)" userId="S::lucie.joyal.eccc@gccollaboration.ca::b4bd17eb-2ad0-492e-a8ee-833e0320091f" providerId="AD" clId="Web-{A0130952-3A5A-45E7-9857-E42D21BA8A81}" dt="2020-08-14T12:59:03.527" v="0" actId="20577"/>
        <pc:sldMkLst>
          <pc:docMk/>
          <pc:sldMk cId="1116266400" sldId="261"/>
        </pc:sldMkLst>
        <pc:spChg chg="mod">
          <ac:chgData name="Joyal, Lucie (ECCC)" userId="S::lucie.joyal.eccc@gccollaboration.ca::b4bd17eb-2ad0-492e-a8ee-833e0320091f" providerId="AD" clId="Web-{A0130952-3A5A-45E7-9857-E42D21BA8A81}" dt="2020-08-14T12:59:03.527" v="0" actId="20577"/>
          <ac:spMkLst>
            <pc:docMk/>
            <pc:sldMk cId="1116266400" sldId="261"/>
            <ac:spMk id="3" creationId="{00000000-0000-0000-0000-000000000000}"/>
          </ac:spMkLst>
        </pc:spChg>
      </pc:sldChg>
    </pc:docChg>
  </pc:docChgLst>
  <pc:docChgLst>
    <pc:chgData name="Walker, Ian (ECCC)" userId="S::ian.walker.eccc@gccollaboration.ca::34cc7b73-8dda-4daa-898f-5b6578db844a" providerId="AD" clId="Web-{FD73DB69-9066-46F0-BB8A-3648F8A09382}"/>
    <pc:docChg chg="sldOrd">
      <pc:chgData name="Walker, Ian (ECCC)" userId="S::ian.walker.eccc@gccollaboration.ca::34cc7b73-8dda-4daa-898f-5b6578db844a" providerId="AD" clId="Web-{FD73DB69-9066-46F0-BB8A-3648F8A09382}" dt="2020-08-18T17:59:16.932" v="0"/>
      <pc:docMkLst>
        <pc:docMk/>
      </pc:docMkLst>
      <pc:sldChg chg="ord">
        <pc:chgData name="Walker, Ian (ECCC)" userId="S::ian.walker.eccc@gccollaboration.ca::34cc7b73-8dda-4daa-898f-5b6578db844a" providerId="AD" clId="Web-{FD73DB69-9066-46F0-BB8A-3648F8A09382}" dt="2020-08-18T17:59:16.932" v="0"/>
        <pc:sldMkLst>
          <pc:docMk/>
          <pc:sldMk cId="3311326034" sldId="286"/>
        </pc:sldMkLst>
      </pc:sldChg>
    </pc:docChg>
  </pc:docChgLst>
  <pc:docChgLst>
    <pc:chgData name="Walker, Ian (ECCC)" userId="S::ian.walker.eccc@gccollaboration.ca::34cc7b73-8dda-4daa-898f-5b6578db844a" providerId="AD" clId="Web-{A6264EF1-420B-4E8C-AAB9-5358BAAC4865}"/>
    <pc:docChg chg="modSld">
      <pc:chgData name="Walker, Ian (ECCC)" userId="S::ian.walker.eccc@gccollaboration.ca::34cc7b73-8dda-4daa-898f-5b6578db844a" providerId="AD" clId="Web-{A6264EF1-420B-4E8C-AAB9-5358BAAC4865}" dt="2020-08-12T16:33:07.995" v="725" actId="20577"/>
      <pc:docMkLst>
        <pc:docMk/>
      </pc:docMkLst>
      <pc:sldChg chg="modSp">
        <pc:chgData name="Walker, Ian (ECCC)" userId="S::ian.walker.eccc@gccollaboration.ca::34cc7b73-8dda-4daa-898f-5b6578db844a" providerId="AD" clId="Web-{A6264EF1-420B-4E8C-AAB9-5358BAAC4865}" dt="2020-08-12T16:22:15.209" v="271" actId="20577"/>
        <pc:sldMkLst>
          <pc:docMk/>
          <pc:sldMk cId="2907386867" sldId="258"/>
        </pc:sldMkLst>
        <pc:spChg chg="mod">
          <ac:chgData name="Walker, Ian (ECCC)" userId="S::ian.walker.eccc@gccollaboration.ca::34cc7b73-8dda-4daa-898f-5b6578db844a" providerId="AD" clId="Web-{A6264EF1-420B-4E8C-AAB9-5358BAAC4865}" dt="2020-08-12T16:22:15.209" v="271" actId="20577"/>
          <ac:spMkLst>
            <pc:docMk/>
            <pc:sldMk cId="2907386867" sldId="258"/>
            <ac:spMk id="2" creationId="{00000000-0000-0000-0000-000000000000}"/>
          </ac:spMkLst>
        </pc:spChg>
        <pc:spChg chg="mod">
          <ac:chgData name="Walker, Ian (ECCC)" userId="S::ian.walker.eccc@gccollaboration.ca::34cc7b73-8dda-4daa-898f-5b6578db844a" providerId="AD" clId="Web-{A6264EF1-420B-4E8C-AAB9-5358BAAC4865}" dt="2020-08-12T16:19:48.849" v="97" actId="20577"/>
          <ac:spMkLst>
            <pc:docMk/>
            <pc:sldMk cId="2907386867" sldId="258"/>
            <ac:spMk id="3" creationId="{00000000-0000-0000-0000-000000000000}"/>
          </ac:spMkLst>
        </pc:spChg>
      </pc:sldChg>
      <pc:sldChg chg="modSp addCm">
        <pc:chgData name="Walker, Ian (ECCC)" userId="S::ian.walker.eccc@gccollaboration.ca::34cc7b73-8dda-4daa-898f-5b6578db844a" providerId="AD" clId="Web-{A6264EF1-420B-4E8C-AAB9-5358BAAC4865}" dt="2020-08-12T16:28:43.040" v="342" actId="20577"/>
        <pc:sldMkLst>
          <pc:docMk/>
          <pc:sldMk cId="1116266400" sldId="261"/>
        </pc:sldMkLst>
        <pc:spChg chg="mod">
          <ac:chgData name="Walker, Ian (ECCC)" userId="S::ian.walker.eccc@gccollaboration.ca::34cc7b73-8dda-4daa-898f-5b6578db844a" providerId="AD" clId="Web-{A6264EF1-420B-4E8C-AAB9-5358BAAC4865}" dt="2020-08-12T16:28:43.040" v="342" actId="20577"/>
          <ac:spMkLst>
            <pc:docMk/>
            <pc:sldMk cId="1116266400" sldId="261"/>
            <ac:spMk id="3" creationId="{00000000-0000-0000-0000-000000000000}"/>
          </ac:spMkLst>
        </pc:spChg>
      </pc:sldChg>
      <pc:sldChg chg="modSp">
        <pc:chgData name="Walker, Ian (ECCC)" userId="S::ian.walker.eccc@gccollaboration.ca::34cc7b73-8dda-4daa-898f-5b6578db844a" providerId="AD" clId="Web-{A6264EF1-420B-4E8C-AAB9-5358BAAC4865}" dt="2020-08-12T16:31:16.854" v="720" actId="20577"/>
        <pc:sldMkLst>
          <pc:docMk/>
          <pc:sldMk cId="3940104621" sldId="262"/>
        </pc:sldMkLst>
        <pc:spChg chg="mod">
          <ac:chgData name="Walker, Ian (ECCC)" userId="S::ian.walker.eccc@gccollaboration.ca::34cc7b73-8dda-4daa-898f-5b6578db844a" providerId="AD" clId="Web-{A6264EF1-420B-4E8C-AAB9-5358BAAC4865}" dt="2020-08-12T16:31:16.854" v="720" actId="20577"/>
          <ac:spMkLst>
            <pc:docMk/>
            <pc:sldMk cId="3940104621" sldId="262"/>
            <ac:spMk id="3" creationId="{00000000-0000-0000-0000-000000000000}"/>
          </ac:spMkLst>
        </pc:spChg>
      </pc:sldChg>
      <pc:sldChg chg="modSp">
        <pc:chgData name="Walker, Ian (ECCC)" userId="S::ian.walker.eccc@gccollaboration.ca::34cc7b73-8dda-4daa-898f-5b6578db844a" providerId="AD" clId="Web-{A6264EF1-420B-4E8C-AAB9-5358BAAC4865}" dt="2020-08-12T16:33:07.995" v="724" actId="20577"/>
        <pc:sldMkLst>
          <pc:docMk/>
          <pc:sldMk cId="4143940168" sldId="274"/>
        </pc:sldMkLst>
        <pc:spChg chg="mod">
          <ac:chgData name="Walker, Ian (ECCC)" userId="S::ian.walker.eccc@gccollaboration.ca::34cc7b73-8dda-4daa-898f-5b6578db844a" providerId="AD" clId="Web-{A6264EF1-420B-4E8C-AAB9-5358BAAC4865}" dt="2020-08-12T16:33:07.995" v="724" actId="20577"/>
          <ac:spMkLst>
            <pc:docMk/>
            <pc:sldMk cId="4143940168" sldId="274"/>
            <ac:spMk id="3" creationId="{00000000-0000-0000-0000-000000000000}"/>
          </ac:spMkLst>
        </pc:spChg>
      </pc:sldChg>
      <pc:sldChg chg="modSp">
        <pc:chgData name="Walker, Ian (ECCC)" userId="S::ian.walker.eccc@gccollaboration.ca::34cc7b73-8dda-4daa-898f-5b6578db844a" providerId="AD" clId="Web-{A6264EF1-420B-4E8C-AAB9-5358BAAC4865}" dt="2020-08-12T16:25:23.273" v="307" actId="20577"/>
        <pc:sldMkLst>
          <pc:docMk/>
          <pc:sldMk cId="1214644246" sldId="279"/>
        </pc:sldMkLst>
        <pc:spChg chg="mod">
          <ac:chgData name="Walker, Ian (ECCC)" userId="S::ian.walker.eccc@gccollaboration.ca::34cc7b73-8dda-4daa-898f-5b6578db844a" providerId="AD" clId="Web-{A6264EF1-420B-4E8C-AAB9-5358BAAC4865}" dt="2020-08-12T16:22:31.163" v="296" actId="20577"/>
          <ac:spMkLst>
            <pc:docMk/>
            <pc:sldMk cId="1214644246" sldId="279"/>
            <ac:spMk id="2" creationId="{00000000-0000-0000-0000-000000000000}"/>
          </ac:spMkLst>
        </pc:spChg>
        <pc:spChg chg="mod">
          <ac:chgData name="Walker, Ian (ECCC)" userId="S::ian.walker.eccc@gccollaboration.ca::34cc7b73-8dda-4daa-898f-5b6578db844a" providerId="AD" clId="Web-{A6264EF1-420B-4E8C-AAB9-5358BAAC4865}" dt="2020-08-12T16:25:23.273" v="307" actId="20577"/>
          <ac:spMkLst>
            <pc:docMk/>
            <pc:sldMk cId="1214644246" sldId="279"/>
            <ac:spMk id="3" creationId="{00000000-0000-0000-0000-000000000000}"/>
          </ac:spMkLst>
        </pc:spChg>
      </pc:sldChg>
    </pc:docChg>
  </pc:docChgLst>
  <pc:docChgLst>
    <pc:chgData name="Walker, Ian (ECCC)" userId="S::ian.walker.eccc@gccollaboration.ca::34cc7b73-8dda-4daa-898f-5b6578db844a" providerId="AD" clId="Web-{24A75BCD-CD36-4978-A9C6-8BEF53474463}"/>
    <pc:docChg chg="modSld">
      <pc:chgData name="Walker, Ian (ECCC)" userId="S::ian.walker.eccc@gccollaboration.ca::34cc7b73-8dda-4daa-898f-5b6578db844a" providerId="AD" clId="Web-{24A75BCD-CD36-4978-A9C6-8BEF53474463}" dt="2020-08-13T13:14:50.705" v="15" actId="20577"/>
      <pc:docMkLst>
        <pc:docMk/>
      </pc:docMkLst>
      <pc:sldChg chg="modSp">
        <pc:chgData name="Walker, Ian (ECCC)" userId="S::ian.walker.eccc@gccollaboration.ca::34cc7b73-8dda-4daa-898f-5b6578db844a" providerId="AD" clId="Web-{24A75BCD-CD36-4978-A9C6-8BEF53474463}" dt="2020-08-13T13:14:50.705" v="14" actId="20577"/>
        <pc:sldMkLst>
          <pc:docMk/>
          <pc:sldMk cId="1116266400" sldId="261"/>
        </pc:sldMkLst>
        <pc:spChg chg="mod">
          <ac:chgData name="Walker, Ian (ECCC)" userId="S::ian.walker.eccc@gccollaboration.ca::34cc7b73-8dda-4daa-898f-5b6578db844a" providerId="AD" clId="Web-{24A75BCD-CD36-4978-A9C6-8BEF53474463}" dt="2020-08-13T13:14:50.705" v="14" actId="20577"/>
          <ac:spMkLst>
            <pc:docMk/>
            <pc:sldMk cId="1116266400" sldId="261"/>
            <ac:spMk id="3" creationId="{00000000-0000-0000-0000-000000000000}"/>
          </ac:spMkLst>
        </pc:spChg>
      </pc:sldChg>
      <pc:sldChg chg="modSp">
        <pc:chgData name="Walker, Ian (ECCC)" userId="S::ian.walker.eccc@gccollaboration.ca::34cc7b73-8dda-4daa-898f-5b6578db844a" providerId="AD" clId="Web-{24A75BCD-CD36-4978-A9C6-8BEF53474463}" dt="2020-08-13T13:14:08.345" v="8" actId="20577"/>
        <pc:sldMkLst>
          <pc:docMk/>
          <pc:sldMk cId="1214644246" sldId="279"/>
        </pc:sldMkLst>
        <pc:spChg chg="mod">
          <ac:chgData name="Walker, Ian (ECCC)" userId="S::ian.walker.eccc@gccollaboration.ca::34cc7b73-8dda-4daa-898f-5b6578db844a" providerId="AD" clId="Web-{24A75BCD-CD36-4978-A9C6-8BEF53474463}" dt="2020-08-13T13:14:08.345" v="8" actId="20577"/>
          <ac:spMkLst>
            <pc:docMk/>
            <pc:sldMk cId="1214644246" sldId="279"/>
            <ac:spMk id="3" creationId="{00000000-0000-0000-0000-000000000000}"/>
          </ac:spMkLst>
        </pc:spChg>
      </pc:sldChg>
    </pc:docChg>
  </pc:docChgLst>
  <pc:docChgLst>
    <pc:chgData name="Walker, Ian (ECCC)" userId="S::ian.walker.eccc@gccollaboration.ca::34cc7b73-8dda-4daa-898f-5b6578db844a" providerId="AD" clId="Web-{C7B12515-C9EF-4968-B37A-D7D7429AAA8A}"/>
    <pc:docChg chg="modSld">
      <pc:chgData name="Walker, Ian (ECCC)" userId="S::ian.walker.eccc@gccollaboration.ca::34cc7b73-8dda-4daa-898f-5b6578db844a" providerId="AD" clId="Web-{C7B12515-C9EF-4968-B37A-D7D7429AAA8A}" dt="2020-08-14T17:48:31.948" v="131" actId="20577"/>
      <pc:docMkLst>
        <pc:docMk/>
      </pc:docMkLst>
      <pc:sldChg chg="modSp">
        <pc:chgData name="Walker, Ian (ECCC)" userId="S::ian.walker.eccc@gccollaboration.ca::34cc7b73-8dda-4daa-898f-5b6578db844a" providerId="AD" clId="Web-{C7B12515-C9EF-4968-B37A-D7D7429AAA8A}" dt="2020-08-14T17:48:31.933" v="130" actId="20577"/>
        <pc:sldMkLst>
          <pc:docMk/>
          <pc:sldMk cId="3940104621" sldId="262"/>
        </pc:sldMkLst>
        <pc:spChg chg="mod">
          <ac:chgData name="Walker, Ian (ECCC)" userId="S::ian.walker.eccc@gccollaboration.ca::34cc7b73-8dda-4daa-898f-5b6578db844a" providerId="AD" clId="Web-{C7B12515-C9EF-4968-B37A-D7D7429AAA8A}" dt="2020-08-14T17:48:31.933" v="130" actId="20577"/>
          <ac:spMkLst>
            <pc:docMk/>
            <pc:sldMk cId="3940104621" sldId="262"/>
            <ac:spMk id="3" creationId="{00000000-0000-0000-0000-000000000000}"/>
          </ac:spMkLst>
        </pc:spChg>
      </pc:sldChg>
    </pc:docChg>
  </pc:docChgLst>
  <pc:docChgLst>
    <pc:chgData name="Walker, Ian (ECCC)" userId="S::ian.walker.eccc@gccollaboration.ca::34cc7b73-8dda-4daa-898f-5b6578db844a" providerId="AD" clId="Web-{A2395702-AED6-43E6-9912-5575F449C66F}"/>
    <pc:docChg chg="addSld delSld modSld">
      <pc:chgData name="Walker, Ian (ECCC)" userId="S::ian.walker.eccc@gccollaboration.ca::34cc7b73-8dda-4daa-898f-5b6578db844a" providerId="AD" clId="Web-{A2395702-AED6-43E6-9912-5575F449C66F}" dt="2020-08-12T21:03:54.450" v="149" actId="20577"/>
      <pc:docMkLst>
        <pc:docMk/>
      </pc:docMkLst>
      <pc:sldChg chg="addSp delSp modSp del">
        <pc:chgData name="Walker, Ian (ECCC)" userId="S::ian.walker.eccc@gccollaboration.ca::34cc7b73-8dda-4daa-898f-5b6578db844a" providerId="AD" clId="Web-{A2395702-AED6-43E6-9912-5575F449C66F}" dt="2020-08-12T21:02:18.231" v="65"/>
        <pc:sldMkLst>
          <pc:docMk/>
          <pc:sldMk cId="1430666966" sldId="281"/>
        </pc:sldMkLst>
        <pc:spChg chg="add del mod">
          <ac:chgData name="Walker, Ian (ECCC)" userId="S::ian.walker.eccc@gccollaboration.ca::34cc7b73-8dda-4daa-898f-5b6578db844a" providerId="AD" clId="Web-{A2395702-AED6-43E6-9912-5575F449C66F}" dt="2020-08-12T21:01:41.465" v="25"/>
          <ac:spMkLst>
            <pc:docMk/>
            <pc:sldMk cId="1430666966" sldId="281"/>
            <ac:spMk id="3" creationId="{BF0F3E0D-F283-4249-9350-6C5AC84F60AC}"/>
          </ac:spMkLst>
        </pc:spChg>
        <pc:picChg chg="del mod">
          <ac:chgData name="Walker, Ian (ECCC)" userId="S::ian.walker.eccc@gccollaboration.ca::34cc7b73-8dda-4daa-898f-5b6578db844a" providerId="AD" clId="Web-{A2395702-AED6-43E6-9912-5575F449C66F}" dt="2020-08-12T21:00:45.386" v="1"/>
          <ac:picMkLst>
            <pc:docMk/>
            <pc:sldMk cId="1430666966" sldId="281"/>
            <ac:picMk id="4" creationId="{1E3ACC7E-93DA-40D3-BB57-CC6267A59499}"/>
          </ac:picMkLst>
        </pc:picChg>
      </pc:sldChg>
      <pc:sldChg chg="modSp new">
        <pc:chgData name="Walker, Ian (ECCC)" userId="S::ian.walker.eccc@gccollaboration.ca::34cc7b73-8dda-4daa-898f-5b6578db844a" providerId="AD" clId="Web-{A2395702-AED6-43E6-9912-5575F449C66F}" dt="2020-08-12T21:03:50.606" v="147" actId="20577"/>
        <pc:sldMkLst>
          <pc:docMk/>
          <pc:sldMk cId="1650722979" sldId="283"/>
        </pc:sldMkLst>
        <pc:spChg chg="mod">
          <ac:chgData name="Walker, Ian (ECCC)" userId="S::ian.walker.eccc@gccollaboration.ca::34cc7b73-8dda-4daa-898f-5b6578db844a" providerId="AD" clId="Web-{A2395702-AED6-43E6-9912-5575F449C66F}" dt="2020-08-12T21:02:12.824" v="62" actId="20577"/>
          <ac:spMkLst>
            <pc:docMk/>
            <pc:sldMk cId="1650722979" sldId="283"/>
            <ac:spMk id="2" creationId="{EEC8C4E6-518D-4F98-925C-58DC28F01538}"/>
          </ac:spMkLst>
        </pc:spChg>
        <pc:spChg chg="mod">
          <ac:chgData name="Walker, Ian (ECCC)" userId="S::ian.walker.eccc@gccollaboration.ca::34cc7b73-8dda-4daa-898f-5b6578db844a" providerId="AD" clId="Web-{A2395702-AED6-43E6-9912-5575F449C66F}" dt="2020-08-12T21:03:50.606" v="147" actId="20577"/>
          <ac:spMkLst>
            <pc:docMk/>
            <pc:sldMk cId="1650722979" sldId="283"/>
            <ac:spMk id="3" creationId="{C9846441-13A6-45FA-B78C-E1218FE632AC}"/>
          </ac:spMkLst>
        </pc:spChg>
      </pc:sldChg>
    </pc:docChg>
  </pc:docChgLst>
  <pc:docChgLst>
    <pc:chgData name="Walker, Ian (ECCC)" userId="S::ian.walker.eccc@gccollaboration.ca::34cc7b73-8dda-4daa-898f-5b6578db844a" providerId="AD" clId="Web-{E0D916CB-3DDD-4D95-AC3A-F9EF20533947}"/>
    <pc:docChg chg="modSld">
      <pc:chgData name="Walker, Ian (ECCC)" userId="S::ian.walker.eccc@gccollaboration.ca::34cc7b73-8dda-4daa-898f-5b6578db844a" providerId="AD" clId="Web-{E0D916CB-3DDD-4D95-AC3A-F9EF20533947}" dt="2020-08-12T19:31:13.636" v="100"/>
      <pc:docMkLst>
        <pc:docMk/>
      </pc:docMkLst>
      <pc:sldChg chg="addCm">
        <pc:chgData name="Walker, Ian (ECCC)" userId="S::ian.walker.eccc@gccollaboration.ca::34cc7b73-8dda-4daa-898f-5b6578db844a" providerId="AD" clId="Web-{E0D916CB-3DDD-4D95-AC3A-F9EF20533947}" dt="2020-08-12T19:31:13.636" v="100"/>
        <pc:sldMkLst>
          <pc:docMk/>
          <pc:sldMk cId="3068313271" sldId="275"/>
        </pc:sldMkLst>
      </pc:sldChg>
      <pc:sldChg chg="modSp">
        <pc:chgData name="Walker, Ian (ECCC)" userId="S::ian.walker.eccc@gccollaboration.ca::34cc7b73-8dda-4daa-898f-5b6578db844a" providerId="AD" clId="Web-{E0D916CB-3DDD-4D95-AC3A-F9EF20533947}" dt="2020-08-12T19:21:01.491" v="97" actId="20577"/>
        <pc:sldMkLst>
          <pc:docMk/>
          <pc:sldMk cId="985260895" sldId="278"/>
        </pc:sldMkLst>
        <pc:spChg chg="mod">
          <ac:chgData name="Walker, Ian (ECCC)" userId="S::ian.walker.eccc@gccollaboration.ca::34cc7b73-8dda-4daa-898f-5b6578db844a" providerId="AD" clId="Web-{E0D916CB-3DDD-4D95-AC3A-F9EF20533947}" dt="2020-08-12T19:21:01.491" v="97" actId="20577"/>
          <ac:spMkLst>
            <pc:docMk/>
            <pc:sldMk cId="985260895" sldId="278"/>
            <ac:spMk id="3" creationId="{00000000-0000-0000-0000-000000000000}"/>
          </ac:spMkLst>
        </pc:spChg>
      </pc:sldChg>
      <pc:sldChg chg="addCm">
        <pc:chgData name="Walker, Ian (ECCC)" userId="S::ian.walker.eccc@gccollaboration.ca::34cc7b73-8dda-4daa-898f-5b6578db844a" providerId="AD" clId="Web-{E0D916CB-3DDD-4D95-AC3A-F9EF20533947}" dt="2020-08-12T19:23:45.039" v="99"/>
        <pc:sldMkLst>
          <pc:docMk/>
          <pc:sldMk cId="1214644246" sldId="279"/>
        </pc:sldMkLst>
      </pc:sldChg>
    </pc:docChg>
  </pc:docChgLst>
  <pc:docChgLst>
    <pc:chgData name="Coates, Robin (ECCC)" userId="S::robin.coates.eccc@gccollaboration.ca::478a066a-8d37-413d-afa9-a5d3380cd061" providerId="AD" clId="Web-{44905DA3-E8B6-411F-9EC5-7D9D29772235}"/>
    <pc:docChg chg="addSld delSld modSld">
      <pc:chgData name="Coates, Robin (ECCC)" userId="S::robin.coates.eccc@gccollaboration.ca::478a066a-8d37-413d-afa9-a5d3380cd061" providerId="AD" clId="Web-{44905DA3-E8B6-411F-9EC5-7D9D29772235}" dt="2020-08-12T19:47:10.630" v="71"/>
      <pc:docMkLst>
        <pc:docMk/>
      </pc:docMkLst>
      <pc:sldChg chg="addSp delSp modSp">
        <pc:chgData name="Coates, Robin (ECCC)" userId="S::robin.coates.eccc@gccollaboration.ca::478a066a-8d37-413d-afa9-a5d3380cd061" providerId="AD" clId="Web-{44905DA3-E8B6-411F-9EC5-7D9D29772235}" dt="2020-08-12T19:47:10.630" v="71"/>
        <pc:sldMkLst>
          <pc:docMk/>
          <pc:sldMk cId="2307266004" sldId="273"/>
        </pc:sldMkLst>
        <pc:spChg chg="del">
          <ac:chgData name="Coates, Robin (ECCC)" userId="S::robin.coates.eccc@gccollaboration.ca::478a066a-8d37-413d-afa9-a5d3380cd061" providerId="AD" clId="Web-{44905DA3-E8B6-411F-9EC5-7D9D29772235}" dt="2020-08-12T19:46:30.020" v="65"/>
          <ac:spMkLst>
            <pc:docMk/>
            <pc:sldMk cId="2307266004" sldId="273"/>
            <ac:spMk id="3" creationId="{00000000-0000-0000-0000-000000000000}"/>
          </ac:spMkLst>
        </pc:spChg>
        <pc:spChg chg="add del mod">
          <ac:chgData name="Coates, Robin (ECCC)" userId="S::robin.coates.eccc@gccollaboration.ca::478a066a-8d37-413d-afa9-a5d3380cd061" providerId="AD" clId="Web-{44905DA3-E8B6-411F-9EC5-7D9D29772235}" dt="2020-08-12T19:46:50.348" v="66"/>
          <ac:spMkLst>
            <pc:docMk/>
            <pc:sldMk cId="2307266004" sldId="273"/>
            <ac:spMk id="5" creationId="{8526D298-E07A-420B-8C8A-0E8AB39D734B}"/>
          </ac:spMkLst>
        </pc:spChg>
        <pc:graphicFrameChg chg="add mod modGraphic">
          <ac:chgData name="Coates, Robin (ECCC)" userId="S::robin.coates.eccc@gccollaboration.ca::478a066a-8d37-413d-afa9-a5d3380cd061" providerId="AD" clId="Web-{44905DA3-E8B6-411F-9EC5-7D9D29772235}" dt="2020-08-12T19:47:10.630" v="71"/>
          <ac:graphicFrameMkLst>
            <pc:docMk/>
            <pc:sldMk cId="2307266004" sldId="273"/>
            <ac:graphicFrameMk id="7" creationId="{FA2B4CD2-5282-49E1-B966-DC6C78E07BC5}"/>
          </ac:graphicFrameMkLst>
        </pc:graphicFrameChg>
      </pc:sldChg>
      <pc:sldChg chg="del">
        <pc:chgData name="Coates, Robin (ECCC)" userId="S::robin.coates.eccc@gccollaboration.ca::478a066a-8d37-413d-afa9-a5d3380cd061" providerId="AD" clId="Web-{44905DA3-E8B6-411F-9EC5-7D9D29772235}" dt="2020-08-12T19:41:31.378" v="0"/>
        <pc:sldMkLst>
          <pc:docMk/>
          <pc:sldMk cId="3068313271" sldId="275"/>
        </pc:sldMkLst>
      </pc:sldChg>
      <pc:sldChg chg="addSp delSp modSp new">
        <pc:chgData name="Coates, Robin (ECCC)" userId="S::robin.coates.eccc@gccollaboration.ca::478a066a-8d37-413d-afa9-a5d3380cd061" providerId="AD" clId="Web-{44905DA3-E8B6-411F-9EC5-7D9D29772235}" dt="2020-08-12T19:44:56.879" v="25" actId="14100"/>
        <pc:sldMkLst>
          <pc:docMk/>
          <pc:sldMk cId="1430666966" sldId="281"/>
        </pc:sldMkLst>
        <pc:spChg chg="mod">
          <ac:chgData name="Coates, Robin (ECCC)" userId="S::robin.coates.eccc@gccollaboration.ca::478a066a-8d37-413d-afa9-a5d3380cd061" providerId="AD" clId="Web-{44905DA3-E8B6-411F-9EC5-7D9D29772235}" dt="2020-08-12T19:44:39.551" v="19" actId="20577"/>
          <ac:spMkLst>
            <pc:docMk/>
            <pc:sldMk cId="1430666966" sldId="281"/>
            <ac:spMk id="2" creationId="{76317E3D-1A86-4242-AEF5-2DFC91CC86FE}"/>
          </ac:spMkLst>
        </pc:spChg>
        <pc:spChg chg="del">
          <ac:chgData name="Coates, Robin (ECCC)" userId="S::robin.coates.eccc@gccollaboration.ca::478a066a-8d37-413d-afa9-a5d3380cd061" providerId="AD" clId="Web-{44905DA3-E8B6-411F-9EC5-7D9D29772235}" dt="2020-08-12T19:42:22.362" v="3"/>
          <ac:spMkLst>
            <pc:docMk/>
            <pc:sldMk cId="1430666966" sldId="281"/>
            <ac:spMk id="3" creationId="{2C9AEB72-F8AC-4220-B5B6-3D31A2E117FC}"/>
          </ac:spMkLst>
        </pc:spChg>
        <pc:picChg chg="add mod">
          <ac:chgData name="Coates, Robin (ECCC)" userId="S::robin.coates.eccc@gccollaboration.ca::478a066a-8d37-413d-afa9-a5d3380cd061" providerId="AD" clId="Web-{44905DA3-E8B6-411F-9EC5-7D9D29772235}" dt="2020-08-12T19:44:56.879" v="25" actId="14100"/>
          <ac:picMkLst>
            <pc:docMk/>
            <pc:sldMk cId="1430666966" sldId="281"/>
            <ac:picMk id="4" creationId="{1E3ACC7E-93DA-40D3-BB57-CC6267A59499}"/>
          </ac:picMkLst>
        </pc:picChg>
      </pc:sldChg>
      <pc:sldChg chg="addSp delSp modSp new">
        <pc:chgData name="Coates, Robin (ECCC)" userId="S::robin.coates.eccc@gccollaboration.ca::478a066a-8d37-413d-afa9-a5d3380cd061" providerId="AD" clId="Web-{44905DA3-E8B6-411F-9EC5-7D9D29772235}" dt="2020-08-12T19:46:17.676" v="64" actId="14100"/>
        <pc:sldMkLst>
          <pc:docMk/>
          <pc:sldMk cId="3267752323" sldId="282"/>
        </pc:sldMkLst>
        <pc:spChg chg="mod">
          <ac:chgData name="Coates, Robin (ECCC)" userId="S::robin.coates.eccc@gccollaboration.ca::478a066a-8d37-413d-afa9-a5d3380cd061" providerId="AD" clId="Web-{44905DA3-E8B6-411F-9EC5-7D9D29772235}" dt="2020-08-12T19:45:23.129" v="50" actId="20577"/>
          <ac:spMkLst>
            <pc:docMk/>
            <pc:sldMk cId="3267752323" sldId="282"/>
            <ac:spMk id="2" creationId="{67D99319-90BA-49E3-B661-F457E807D2AC}"/>
          </ac:spMkLst>
        </pc:spChg>
        <pc:spChg chg="del mod">
          <ac:chgData name="Coates, Robin (ECCC)" userId="S::robin.coates.eccc@gccollaboration.ca::478a066a-8d37-413d-afa9-a5d3380cd061" providerId="AD" clId="Web-{44905DA3-E8B6-411F-9EC5-7D9D29772235}" dt="2020-08-12T19:45:24.066" v="53"/>
          <ac:spMkLst>
            <pc:docMk/>
            <pc:sldMk cId="3267752323" sldId="282"/>
            <ac:spMk id="3" creationId="{CC115B03-F7E0-4D5B-B571-A83256C7738B}"/>
          </ac:spMkLst>
        </pc:spChg>
        <pc:picChg chg="add mod">
          <ac:chgData name="Coates, Robin (ECCC)" userId="S::robin.coates.eccc@gccollaboration.ca::478a066a-8d37-413d-afa9-a5d3380cd061" providerId="AD" clId="Web-{44905DA3-E8B6-411F-9EC5-7D9D29772235}" dt="2020-08-12T19:46:17.676" v="64" actId="14100"/>
          <ac:picMkLst>
            <pc:docMk/>
            <pc:sldMk cId="3267752323" sldId="282"/>
            <ac:picMk id="4" creationId="{C14890C6-7B0F-4D85-B1CC-3F8403D9BCF1}"/>
          </ac:picMkLst>
        </pc:picChg>
      </pc:sldChg>
    </pc:docChg>
  </pc:docChgLst>
  <pc:docChgLst>
    <pc:chgData name="Wijayawardhana, Dhammika (ECCC)" userId="S::dhammika.wijayawardhana.eccc@gccollaboration.ca::52f69bdd-11d6-4fc1-a94e-af535894c1ff" providerId="AD" clId="Web-{76CE73CA-D294-4027-B61A-2074D3C81328}"/>
    <pc:docChg chg="addSld delSld modSld">
      <pc:chgData name="Wijayawardhana, Dhammika (ECCC)" userId="S::dhammika.wijayawardhana.eccc@gccollaboration.ca::52f69bdd-11d6-4fc1-a94e-af535894c1ff" providerId="AD" clId="Web-{76CE73CA-D294-4027-B61A-2074D3C81328}" dt="2020-08-12T17:07:16.747" v="10" actId="20577"/>
      <pc:docMkLst>
        <pc:docMk/>
      </pc:docMkLst>
      <pc:sldChg chg="add del replId">
        <pc:chgData name="Wijayawardhana, Dhammika (ECCC)" userId="S::dhammika.wijayawardhana.eccc@gccollaboration.ca::52f69bdd-11d6-4fc1-a94e-af535894c1ff" providerId="AD" clId="Web-{76CE73CA-D294-4027-B61A-2074D3C81328}" dt="2020-08-12T17:06:51.075" v="5"/>
        <pc:sldMkLst>
          <pc:docMk/>
          <pc:sldMk cId="1544029625" sldId="280"/>
        </pc:sldMkLst>
      </pc:sldChg>
      <pc:sldChg chg="modSp new">
        <pc:chgData name="Wijayawardhana, Dhammika (ECCC)" userId="S::dhammika.wijayawardhana.eccc@gccollaboration.ca::52f69bdd-11d6-4fc1-a94e-af535894c1ff" providerId="AD" clId="Web-{76CE73CA-D294-4027-B61A-2074D3C81328}" dt="2020-08-12T17:07:16.731" v="9" actId="20577"/>
        <pc:sldMkLst>
          <pc:docMk/>
          <pc:sldMk cId="2149054517" sldId="280"/>
        </pc:sldMkLst>
        <pc:spChg chg="mod">
          <ac:chgData name="Wijayawardhana, Dhammika (ECCC)" userId="S::dhammika.wijayawardhana.eccc@gccollaboration.ca::52f69bdd-11d6-4fc1-a94e-af535894c1ff" providerId="AD" clId="Web-{76CE73CA-D294-4027-B61A-2074D3C81328}" dt="2020-08-12T17:07:16.731" v="9" actId="20577"/>
          <ac:spMkLst>
            <pc:docMk/>
            <pc:sldMk cId="2149054517" sldId="280"/>
            <ac:spMk id="3" creationId="{2CF02D32-BD35-458A-A5FF-E731CE253AEA}"/>
          </ac:spMkLst>
        </pc:spChg>
      </pc:sldChg>
      <pc:sldChg chg="addSp delSp modSp new del">
        <pc:chgData name="Wijayawardhana, Dhammika (ECCC)" userId="S::dhammika.wijayawardhana.eccc@gccollaboration.ca::52f69bdd-11d6-4fc1-a94e-af535894c1ff" providerId="AD" clId="Web-{76CE73CA-D294-4027-B61A-2074D3C81328}" dt="2020-08-12T17:06:46.793" v="4"/>
        <pc:sldMkLst>
          <pc:docMk/>
          <pc:sldMk cId="664496856" sldId="281"/>
        </pc:sldMkLst>
        <pc:spChg chg="del">
          <ac:chgData name="Wijayawardhana, Dhammika (ECCC)" userId="S::dhammika.wijayawardhana.eccc@gccollaboration.ca::52f69bdd-11d6-4fc1-a94e-af535894c1ff" providerId="AD" clId="Web-{76CE73CA-D294-4027-B61A-2074D3C81328}" dt="2020-08-12T17:06:34.825" v="2"/>
          <ac:spMkLst>
            <pc:docMk/>
            <pc:sldMk cId="664496856" sldId="281"/>
            <ac:spMk id="3" creationId="{0262EBFE-1BBA-4655-81C9-FCE1E3F8C059}"/>
          </ac:spMkLst>
        </pc:spChg>
        <pc:spChg chg="add mod">
          <ac:chgData name="Wijayawardhana, Dhammika (ECCC)" userId="S::dhammika.wijayawardhana.eccc@gccollaboration.ca::52f69bdd-11d6-4fc1-a94e-af535894c1ff" providerId="AD" clId="Web-{76CE73CA-D294-4027-B61A-2074D3C81328}" dt="2020-08-12T17:06:37.950" v="3"/>
          <ac:spMkLst>
            <pc:docMk/>
            <pc:sldMk cId="664496856" sldId="281"/>
            <ac:spMk id="6" creationId="{94F5B28F-DE4C-4331-A5AE-58B00FA7527F}"/>
          </ac:spMkLst>
        </pc:spChg>
        <pc:picChg chg="add del mod ord">
          <ac:chgData name="Wijayawardhana, Dhammika (ECCC)" userId="S::dhammika.wijayawardhana.eccc@gccollaboration.ca::52f69bdd-11d6-4fc1-a94e-af535894c1ff" providerId="AD" clId="Web-{76CE73CA-D294-4027-B61A-2074D3C81328}" dt="2020-08-12T17:06:37.950" v="3"/>
          <ac:picMkLst>
            <pc:docMk/>
            <pc:sldMk cId="664496856" sldId="281"/>
            <ac:picMk id="4" creationId="{9581A2F0-C577-411B-BCC9-48837E3B451E}"/>
          </ac:picMkLst>
        </pc:picChg>
      </pc:sldChg>
    </pc:docChg>
  </pc:docChgLst>
  <pc:docChgLst>
    <pc:chgData name="Walker, Ian (ECCC)" userId="S::ian.walker.eccc@gccollaboration.ca::34cc7b73-8dda-4daa-898f-5b6578db844a" providerId="AD" clId="Web-{95E12878-613A-479F-A4EE-C8907AA6E369}"/>
    <pc:docChg chg="addSld modSld">
      <pc:chgData name="Walker, Ian (ECCC)" userId="S::ian.walker.eccc@gccollaboration.ca::34cc7b73-8dda-4daa-898f-5b6578db844a" providerId="AD" clId="Web-{95E12878-613A-479F-A4EE-C8907AA6E369}" dt="2020-08-18T17:41:39.794" v="508"/>
      <pc:docMkLst>
        <pc:docMk/>
      </pc:docMkLst>
      <pc:sldChg chg="addSp delSp modSp new">
        <pc:chgData name="Walker, Ian (ECCC)" userId="S::ian.walker.eccc@gccollaboration.ca::34cc7b73-8dda-4daa-898f-5b6578db844a" providerId="AD" clId="Web-{95E12878-613A-479F-A4EE-C8907AA6E369}" dt="2020-08-18T17:41:39.794" v="508"/>
        <pc:sldMkLst>
          <pc:docMk/>
          <pc:sldMk cId="3311326034" sldId="286"/>
        </pc:sldMkLst>
        <pc:spChg chg="mod">
          <ac:chgData name="Walker, Ian (ECCC)" userId="S::ian.walker.eccc@gccollaboration.ca::34cc7b73-8dda-4daa-898f-5b6578db844a" providerId="AD" clId="Web-{95E12878-613A-479F-A4EE-C8907AA6E369}" dt="2020-08-18T17:32:01.920" v="38" actId="20577"/>
          <ac:spMkLst>
            <pc:docMk/>
            <pc:sldMk cId="3311326034" sldId="286"/>
            <ac:spMk id="2" creationId="{A8B64BE4-54DE-40E0-BFB8-49A0C6C37389}"/>
          </ac:spMkLst>
        </pc:spChg>
        <pc:spChg chg="del">
          <ac:chgData name="Walker, Ian (ECCC)" userId="S::ian.walker.eccc@gccollaboration.ca::34cc7b73-8dda-4daa-898f-5b6578db844a" providerId="AD" clId="Web-{95E12878-613A-479F-A4EE-C8907AA6E369}" dt="2020-08-18T17:32:12.279" v="40"/>
          <ac:spMkLst>
            <pc:docMk/>
            <pc:sldMk cId="3311326034" sldId="286"/>
            <ac:spMk id="3" creationId="{7BA4DACA-D209-4B16-99B9-DF16AE227A40}"/>
          </ac:spMkLst>
        </pc:spChg>
        <pc:graphicFrameChg chg="add mod ord modGraphic">
          <ac:chgData name="Walker, Ian (ECCC)" userId="S::ian.walker.eccc@gccollaboration.ca::34cc7b73-8dda-4daa-898f-5b6578db844a" providerId="AD" clId="Web-{95E12878-613A-479F-A4EE-C8907AA6E369}" dt="2020-08-18T17:41:39.794" v="508"/>
          <ac:graphicFrameMkLst>
            <pc:docMk/>
            <pc:sldMk cId="3311326034" sldId="286"/>
            <ac:graphicFrameMk id="4" creationId="{F550DBAA-E5F1-4955-AEFC-E7291458AEF1}"/>
          </ac:graphicFrameMkLst>
        </pc:graphicFrameChg>
      </pc:sldChg>
    </pc:docChg>
  </pc:docChgLst>
  <pc:docChgLst>
    <pc:chgData name="Joyal, Lucie (ECCC)" userId="S::lucie.joyal.eccc@gccollaboration.ca::b4bd17eb-2ad0-492e-a8ee-833e0320091f" providerId="AD" clId="Web-{3F18A1D8-2E22-43DF-8575-925AA14F0742}"/>
    <pc:docChg chg="addSld modSld">
      <pc:chgData name="Joyal, Lucie (ECCC)" userId="S::lucie.joyal.eccc@gccollaboration.ca::b4bd17eb-2ad0-492e-a8ee-833e0320091f" providerId="AD" clId="Web-{3F18A1D8-2E22-43DF-8575-925AA14F0742}" dt="2020-08-12T21:14:03.823" v="1168"/>
      <pc:docMkLst>
        <pc:docMk/>
      </pc:docMkLst>
      <pc:sldChg chg="modSp">
        <pc:chgData name="Joyal, Lucie (ECCC)" userId="S::lucie.joyal.eccc@gccollaboration.ca::b4bd17eb-2ad0-492e-a8ee-833e0320091f" providerId="AD" clId="Web-{3F18A1D8-2E22-43DF-8575-925AA14F0742}" dt="2020-08-12T20:55:07.395" v="17" actId="20577"/>
        <pc:sldMkLst>
          <pc:docMk/>
          <pc:sldMk cId="0" sldId="256"/>
        </pc:sldMkLst>
        <pc:spChg chg="mod">
          <ac:chgData name="Joyal, Lucie (ECCC)" userId="S::lucie.joyal.eccc@gccollaboration.ca::b4bd17eb-2ad0-492e-a8ee-833e0320091f" providerId="AD" clId="Web-{3F18A1D8-2E22-43DF-8575-925AA14F0742}" dt="2020-08-12T20:54:42.801" v="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yal, Lucie (ECCC)" userId="S::lucie.joyal.eccc@gccollaboration.ca::b4bd17eb-2ad0-492e-a8ee-833e0320091f" providerId="AD" clId="Web-{3F18A1D8-2E22-43DF-8575-925AA14F0742}" dt="2020-08-12T20:55:07.395" v="1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3F18A1D8-2E22-43DF-8575-925AA14F0742}" dt="2020-08-12T20:57:30.724" v="85" actId="20577"/>
        <pc:sldMkLst>
          <pc:docMk/>
          <pc:sldMk cId="2907386867" sldId="258"/>
        </pc:sldMkLst>
        <pc:spChg chg="mod">
          <ac:chgData name="Joyal, Lucie (ECCC)" userId="S::lucie.joyal.eccc@gccollaboration.ca::b4bd17eb-2ad0-492e-a8ee-833e0320091f" providerId="AD" clId="Web-{3F18A1D8-2E22-43DF-8575-925AA14F0742}" dt="2020-08-12T20:57:30.724" v="85" actId="20577"/>
          <ac:spMkLst>
            <pc:docMk/>
            <pc:sldMk cId="2907386867" sldId="258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3F18A1D8-2E22-43DF-8575-925AA14F0742}" dt="2020-08-12T21:06:36.445" v="291" actId="20577"/>
        <pc:sldMkLst>
          <pc:docMk/>
          <pc:sldMk cId="1116266400" sldId="261"/>
        </pc:sldMkLst>
        <pc:spChg chg="mod">
          <ac:chgData name="Joyal, Lucie (ECCC)" userId="S::lucie.joyal.eccc@gccollaboration.ca::b4bd17eb-2ad0-492e-a8ee-833e0320091f" providerId="AD" clId="Web-{3F18A1D8-2E22-43DF-8575-925AA14F0742}" dt="2020-08-12T21:06:36.445" v="291" actId="20577"/>
          <ac:spMkLst>
            <pc:docMk/>
            <pc:sldMk cId="1116266400" sldId="261"/>
            <ac:spMk id="3" creationId="{00000000-0000-0000-0000-000000000000}"/>
          </ac:spMkLst>
        </pc:spChg>
      </pc:sldChg>
      <pc:sldChg chg="modSp addCm">
        <pc:chgData name="Joyal, Lucie (ECCC)" userId="S::lucie.joyal.eccc@gccollaboration.ca::b4bd17eb-2ad0-492e-a8ee-833e0320091f" providerId="AD" clId="Web-{3F18A1D8-2E22-43DF-8575-925AA14F0742}" dt="2020-08-12T21:00:01.006" v="202" actId="20577"/>
        <pc:sldMkLst>
          <pc:docMk/>
          <pc:sldMk cId="1214644246" sldId="279"/>
        </pc:sldMkLst>
        <pc:spChg chg="mod">
          <ac:chgData name="Joyal, Lucie (ECCC)" userId="S::lucie.joyal.eccc@gccollaboration.ca::b4bd17eb-2ad0-492e-a8ee-833e0320091f" providerId="AD" clId="Web-{3F18A1D8-2E22-43DF-8575-925AA14F0742}" dt="2020-08-12T21:00:01.006" v="202" actId="20577"/>
          <ac:spMkLst>
            <pc:docMk/>
            <pc:sldMk cId="1214644246" sldId="279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3F18A1D8-2E22-43DF-8575-925AA14F0742}" dt="2020-08-12T20:59:29.521" v="199" actId="20577"/>
        <pc:sldMkLst>
          <pc:docMk/>
          <pc:sldMk cId="3346748388" sldId="280"/>
        </pc:sldMkLst>
        <pc:spChg chg="mod">
          <ac:chgData name="Joyal, Lucie (ECCC)" userId="S::lucie.joyal.eccc@gccollaboration.ca::b4bd17eb-2ad0-492e-a8ee-833e0320091f" providerId="AD" clId="Web-{3F18A1D8-2E22-43DF-8575-925AA14F0742}" dt="2020-08-12T20:59:29.521" v="199" actId="20577"/>
          <ac:spMkLst>
            <pc:docMk/>
            <pc:sldMk cId="3346748388" sldId="280"/>
            <ac:spMk id="2" creationId="{EBF9F35B-2AF3-4119-B680-36283621EE42}"/>
          </ac:spMkLst>
        </pc:spChg>
      </pc:sldChg>
      <pc:sldChg chg="modSp addCm">
        <pc:chgData name="Joyal, Lucie (ECCC)" userId="S::lucie.joyal.eccc@gccollaboration.ca::b4bd17eb-2ad0-492e-a8ee-833e0320091f" providerId="AD" clId="Web-{3F18A1D8-2E22-43DF-8575-925AA14F0742}" dt="2020-08-12T21:02:10.006" v="206"/>
        <pc:sldMkLst>
          <pc:docMk/>
          <pc:sldMk cId="3267752323" sldId="282"/>
        </pc:sldMkLst>
        <pc:picChg chg="mod">
          <ac:chgData name="Joyal, Lucie (ECCC)" userId="S::lucie.joyal.eccc@gccollaboration.ca::b4bd17eb-2ad0-492e-a8ee-833e0320091f" providerId="AD" clId="Web-{3F18A1D8-2E22-43DF-8575-925AA14F0742}" dt="2020-08-12T21:01:21.116" v="205" actId="14100"/>
          <ac:picMkLst>
            <pc:docMk/>
            <pc:sldMk cId="3267752323" sldId="282"/>
            <ac:picMk id="4" creationId="{C14890C6-7B0F-4D85-B1CC-3F8403D9BCF1}"/>
          </ac:picMkLst>
        </pc:picChg>
      </pc:sldChg>
      <pc:sldChg chg="addSp delSp modSp new">
        <pc:chgData name="Joyal, Lucie (ECCC)" userId="S::lucie.joyal.eccc@gccollaboration.ca::b4bd17eb-2ad0-492e-a8ee-833e0320091f" providerId="AD" clId="Web-{3F18A1D8-2E22-43DF-8575-925AA14F0742}" dt="2020-08-12T21:14:03.823" v="1168"/>
        <pc:sldMkLst>
          <pc:docMk/>
          <pc:sldMk cId="1287600741" sldId="285"/>
        </pc:sldMkLst>
        <pc:spChg chg="mod">
          <ac:chgData name="Joyal, Lucie (ECCC)" userId="S::lucie.joyal.eccc@gccollaboration.ca::b4bd17eb-2ad0-492e-a8ee-833e0320091f" providerId="AD" clId="Web-{3F18A1D8-2E22-43DF-8575-925AA14F0742}" dt="2020-08-12T21:06:48.789" v="344" actId="20577"/>
          <ac:spMkLst>
            <pc:docMk/>
            <pc:sldMk cId="1287600741" sldId="285"/>
            <ac:spMk id="2" creationId="{1724A366-48CD-49AC-AF0A-B87FDDED8C47}"/>
          </ac:spMkLst>
        </pc:spChg>
        <pc:spChg chg="del">
          <ac:chgData name="Joyal, Lucie (ECCC)" userId="S::lucie.joyal.eccc@gccollaboration.ca::b4bd17eb-2ad0-492e-a8ee-833e0320091f" providerId="AD" clId="Web-{3F18A1D8-2E22-43DF-8575-925AA14F0742}" dt="2020-08-12T21:07:02.274" v="347"/>
          <ac:spMkLst>
            <pc:docMk/>
            <pc:sldMk cId="1287600741" sldId="285"/>
            <ac:spMk id="3" creationId="{CF86833B-FD63-4E8B-B7E3-BDB0919C4054}"/>
          </ac:spMkLst>
        </pc:spChg>
        <pc:graphicFrameChg chg="add mod ord modGraphic">
          <ac:chgData name="Joyal, Lucie (ECCC)" userId="S::lucie.joyal.eccc@gccollaboration.ca::b4bd17eb-2ad0-492e-a8ee-833e0320091f" providerId="AD" clId="Web-{3F18A1D8-2E22-43DF-8575-925AA14F0742}" dt="2020-08-12T21:14:03.823" v="1168"/>
          <ac:graphicFrameMkLst>
            <pc:docMk/>
            <pc:sldMk cId="1287600741" sldId="285"/>
            <ac:graphicFrameMk id="4" creationId="{AF8E78EC-B773-4658-9A90-13FF3372FDC6}"/>
          </ac:graphicFrameMkLst>
        </pc:graphicFrameChg>
      </pc:sldChg>
    </pc:docChg>
  </pc:docChgLst>
  <pc:docChgLst>
    <pc:chgData name="Walker, Ian (ECCC)" userId="S::ian.walker.eccc@gccollaboration.ca::34cc7b73-8dda-4daa-898f-5b6578db844a" providerId="AD" clId="Web-{303BE311-3762-4C5B-ADFC-22EE1752C941}"/>
    <pc:docChg chg="">
      <pc:chgData name="Walker, Ian (ECCC)" userId="S::ian.walker.eccc@gccollaboration.ca::34cc7b73-8dda-4daa-898f-5b6578db844a" providerId="AD" clId="Web-{303BE311-3762-4C5B-ADFC-22EE1752C941}" dt="2020-08-12T18:11:57.803" v="1"/>
      <pc:docMkLst>
        <pc:docMk/>
      </pc:docMkLst>
      <pc:sldChg chg="addCm">
        <pc:chgData name="Walker, Ian (ECCC)" userId="S::ian.walker.eccc@gccollaboration.ca::34cc7b73-8dda-4daa-898f-5b6578db844a" providerId="AD" clId="Web-{303BE311-3762-4C5B-ADFC-22EE1752C941}" dt="2020-08-12T18:09:37.115" v="0"/>
        <pc:sldMkLst>
          <pc:docMk/>
          <pc:sldMk cId="1116266400" sldId="261"/>
        </pc:sldMkLst>
      </pc:sldChg>
      <pc:sldChg chg="addCm">
        <pc:chgData name="Walker, Ian (ECCC)" userId="S::ian.walker.eccc@gccollaboration.ca::34cc7b73-8dda-4daa-898f-5b6578db844a" providerId="AD" clId="Web-{303BE311-3762-4C5B-ADFC-22EE1752C941}" dt="2020-08-12T18:11:57.803" v="1"/>
        <pc:sldMkLst>
          <pc:docMk/>
          <pc:sldMk cId="2307266004" sldId="273"/>
        </pc:sldMkLst>
      </pc:sldChg>
    </pc:docChg>
  </pc:docChgLst>
  <pc:docChgLst>
    <pc:chgData name="Walker, Ian (ECCC)" userId="S::ian.walker.eccc@gccollaboration.ca::34cc7b73-8dda-4daa-898f-5b6578db844a" providerId="AD" clId="Web-{4F7050B2-D3C6-4BD1-8D48-EAB1DB3F5D18}"/>
    <pc:docChg chg="modSld">
      <pc:chgData name="Walker, Ian (ECCC)" userId="S::ian.walker.eccc@gccollaboration.ca::34cc7b73-8dda-4daa-898f-5b6578db844a" providerId="AD" clId="Web-{4F7050B2-D3C6-4BD1-8D48-EAB1DB3F5D18}" dt="2020-08-12T19:53:44.966" v="7"/>
      <pc:docMkLst>
        <pc:docMk/>
      </pc:docMkLst>
      <pc:sldChg chg="modSp">
        <pc:chgData name="Walker, Ian (ECCC)" userId="S::ian.walker.eccc@gccollaboration.ca::34cc7b73-8dda-4daa-898f-5b6578db844a" providerId="AD" clId="Web-{4F7050B2-D3C6-4BD1-8D48-EAB1DB3F5D18}" dt="2020-08-12T19:53:44.966" v="7"/>
        <pc:sldMkLst>
          <pc:docMk/>
          <pc:sldMk cId="2307266004" sldId="273"/>
        </pc:sldMkLst>
        <pc:graphicFrameChg chg="mod modGraphic">
          <ac:chgData name="Walker, Ian (ECCC)" userId="S::ian.walker.eccc@gccollaboration.ca::34cc7b73-8dda-4daa-898f-5b6578db844a" providerId="AD" clId="Web-{4F7050B2-D3C6-4BD1-8D48-EAB1DB3F5D18}" dt="2020-08-12T19:53:44.966" v="7"/>
          <ac:graphicFrameMkLst>
            <pc:docMk/>
            <pc:sldMk cId="2307266004" sldId="273"/>
            <ac:graphicFrameMk id="7" creationId="{FA2B4CD2-5282-49E1-B966-DC6C78E07BC5}"/>
          </ac:graphicFrameMkLst>
        </pc:graphicFrameChg>
      </pc:sldChg>
    </pc:docChg>
  </pc:docChgLst>
  <pc:docChgLst>
    <pc:chgData name="Walker, Ian (ECCC)" userId="S::ian.walker.eccc@gccollaboration.ca::34cc7b73-8dda-4daa-898f-5b6578db844a" providerId="AD" clId="Web-{86488B96-E2BF-479E-99CA-577C85C4D7F7}"/>
    <pc:docChg chg="modSld">
      <pc:chgData name="Walker, Ian (ECCC)" userId="S::ian.walker.eccc@gccollaboration.ca::34cc7b73-8dda-4daa-898f-5b6578db844a" providerId="AD" clId="Web-{86488B96-E2BF-479E-99CA-577C85C4D7F7}" dt="2020-08-12T18:49:02.667" v="60" actId="20577"/>
      <pc:docMkLst>
        <pc:docMk/>
      </pc:docMkLst>
      <pc:sldChg chg="modSp">
        <pc:chgData name="Walker, Ian (ECCC)" userId="S::ian.walker.eccc@gccollaboration.ca::34cc7b73-8dda-4daa-898f-5b6578db844a" providerId="AD" clId="Web-{86488B96-E2BF-479E-99CA-577C85C4D7F7}" dt="2020-08-12T18:49:02.667" v="59" actId="20577"/>
        <pc:sldMkLst>
          <pc:docMk/>
          <pc:sldMk cId="985260895" sldId="278"/>
        </pc:sldMkLst>
        <pc:spChg chg="mod">
          <ac:chgData name="Walker, Ian (ECCC)" userId="S::ian.walker.eccc@gccollaboration.ca::34cc7b73-8dda-4daa-898f-5b6578db844a" providerId="AD" clId="Web-{86488B96-E2BF-479E-99CA-577C85C4D7F7}" dt="2020-08-12T18:49:02.667" v="59" actId="20577"/>
          <ac:spMkLst>
            <pc:docMk/>
            <pc:sldMk cId="985260895" sldId="278"/>
            <ac:spMk id="3" creationId="{00000000-0000-0000-0000-000000000000}"/>
          </ac:spMkLst>
        </pc:spChg>
      </pc:sldChg>
    </pc:docChg>
  </pc:docChgLst>
  <pc:docChgLst>
    <pc:chgData name="Walker, Ian (ECCC)" userId="S::ian.walker.eccc@gccollaboration.ca::34cc7b73-8dda-4daa-898f-5b6578db844a" providerId="AD" clId="Web-{5CB0CF1A-4E60-4334-95D1-66D3A2E5A8FB}"/>
    <pc:docChg chg="modSld">
      <pc:chgData name="Walker, Ian (ECCC)" userId="S::ian.walker.eccc@gccollaboration.ca::34cc7b73-8dda-4daa-898f-5b6578db844a" providerId="AD" clId="Web-{5CB0CF1A-4E60-4334-95D1-66D3A2E5A8FB}" dt="2020-08-14T14:44:13.585" v="45" actId="20577"/>
      <pc:docMkLst>
        <pc:docMk/>
      </pc:docMkLst>
      <pc:sldChg chg="modSp">
        <pc:chgData name="Walker, Ian (ECCC)" userId="S::ian.walker.eccc@gccollaboration.ca::34cc7b73-8dda-4daa-898f-5b6578db844a" providerId="AD" clId="Web-{5CB0CF1A-4E60-4334-95D1-66D3A2E5A8FB}" dt="2020-08-14T14:44:13.569" v="44" actId="20577"/>
        <pc:sldMkLst>
          <pc:docMk/>
          <pc:sldMk cId="3940104621" sldId="262"/>
        </pc:sldMkLst>
        <pc:spChg chg="mod">
          <ac:chgData name="Walker, Ian (ECCC)" userId="S::ian.walker.eccc@gccollaboration.ca::34cc7b73-8dda-4daa-898f-5b6578db844a" providerId="AD" clId="Web-{5CB0CF1A-4E60-4334-95D1-66D3A2E5A8FB}" dt="2020-08-14T14:44:13.569" v="44" actId="20577"/>
          <ac:spMkLst>
            <pc:docMk/>
            <pc:sldMk cId="3940104621" sldId="262"/>
            <ac:spMk id="3" creationId="{00000000-0000-0000-0000-000000000000}"/>
          </ac:spMkLst>
        </pc:spChg>
      </pc:sldChg>
      <pc:sldChg chg="modSp">
        <pc:chgData name="Walker, Ian (ECCC)" userId="S::ian.walker.eccc@gccollaboration.ca::34cc7b73-8dda-4daa-898f-5b6578db844a" providerId="AD" clId="Web-{5CB0CF1A-4E60-4334-95D1-66D3A2E5A8FB}" dt="2020-08-14T14:43:37.020" v="10" actId="20577"/>
        <pc:sldMkLst>
          <pc:docMk/>
          <pc:sldMk cId="3885826753" sldId="284"/>
        </pc:sldMkLst>
        <pc:spChg chg="mod">
          <ac:chgData name="Walker, Ian (ECCC)" userId="S::ian.walker.eccc@gccollaboration.ca::34cc7b73-8dda-4daa-898f-5b6578db844a" providerId="AD" clId="Web-{5CB0CF1A-4E60-4334-95D1-66D3A2E5A8FB}" dt="2020-08-14T14:43:37.020" v="10" actId="20577"/>
          <ac:spMkLst>
            <pc:docMk/>
            <pc:sldMk cId="3885826753" sldId="284"/>
            <ac:spMk id="3" creationId="{BA4EBDB4-6B2B-4463-9839-803BFCF3B589}"/>
          </ac:spMkLst>
        </pc:spChg>
      </pc:sldChg>
    </pc:docChg>
  </pc:docChgLst>
  <pc:docChgLst>
    <pc:chgData name="Joyal, Lucie (ECCC)" userId="S::lucie.joyal.eccc@gccollaboration.ca::b4bd17eb-2ad0-492e-a8ee-833e0320091f" providerId="AD" clId="Web-{B81659CE-5C70-45D7-873F-2690DCD648A0}"/>
    <pc:docChg chg="modSld sldOrd">
      <pc:chgData name="Joyal, Lucie (ECCC)" userId="S::lucie.joyal.eccc@gccollaboration.ca::b4bd17eb-2ad0-492e-a8ee-833e0320091f" providerId="AD" clId="Web-{B81659CE-5C70-45D7-873F-2690DCD648A0}" dt="2020-08-14T12:46:39.288" v="2329" actId="20577"/>
      <pc:docMkLst>
        <pc:docMk/>
      </pc:docMkLst>
      <pc:sldChg chg="modSp">
        <pc:chgData name="Joyal, Lucie (ECCC)" userId="S::lucie.joyal.eccc@gccollaboration.ca::b4bd17eb-2ad0-492e-a8ee-833e0320091f" providerId="AD" clId="Web-{B81659CE-5C70-45D7-873F-2690DCD648A0}" dt="2020-08-14T12:39:55.788" v="1989" actId="20577"/>
        <pc:sldMkLst>
          <pc:docMk/>
          <pc:sldMk cId="2907386867" sldId="258"/>
        </pc:sldMkLst>
        <pc:spChg chg="mod">
          <ac:chgData name="Joyal, Lucie (ECCC)" userId="S::lucie.joyal.eccc@gccollaboration.ca::b4bd17eb-2ad0-492e-a8ee-833e0320091f" providerId="AD" clId="Web-{B81659CE-5C70-45D7-873F-2690DCD648A0}" dt="2020-08-14T12:39:55.788" v="1989" actId="20577"/>
          <ac:spMkLst>
            <pc:docMk/>
            <pc:sldMk cId="2907386867" sldId="258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B81659CE-5C70-45D7-873F-2690DCD648A0}" dt="2020-08-14T12:22:43.849" v="917" actId="20577"/>
        <pc:sldMkLst>
          <pc:docMk/>
          <pc:sldMk cId="3940104621" sldId="262"/>
        </pc:sldMkLst>
        <pc:spChg chg="mod">
          <ac:chgData name="Joyal, Lucie (ECCC)" userId="S::lucie.joyal.eccc@gccollaboration.ca::b4bd17eb-2ad0-492e-a8ee-833e0320091f" providerId="AD" clId="Web-{B81659CE-5C70-45D7-873F-2690DCD648A0}" dt="2020-08-14T12:22:43.849" v="917" actId="20577"/>
          <ac:spMkLst>
            <pc:docMk/>
            <pc:sldMk cId="3940104621" sldId="262"/>
            <ac:spMk id="2" creationId="{00000000-0000-0000-0000-000000000000}"/>
          </ac:spMkLst>
        </pc:spChg>
        <pc:spChg chg="mod">
          <ac:chgData name="Joyal, Lucie (ECCC)" userId="S::lucie.joyal.eccc@gccollaboration.ca::b4bd17eb-2ad0-492e-a8ee-833e0320091f" providerId="AD" clId="Web-{B81659CE-5C70-45D7-873F-2690DCD648A0}" dt="2020-08-14T12:19:33.301" v="850" actId="20577"/>
          <ac:spMkLst>
            <pc:docMk/>
            <pc:sldMk cId="3940104621" sldId="262"/>
            <ac:spMk id="3" creationId="{00000000-0000-0000-0000-000000000000}"/>
          </ac:spMkLst>
        </pc:spChg>
      </pc:sldChg>
      <pc:sldChg chg="modSp ord">
        <pc:chgData name="Joyal, Lucie (ECCC)" userId="S::lucie.joyal.eccc@gccollaboration.ca::b4bd17eb-2ad0-492e-a8ee-833e0320091f" providerId="AD" clId="Web-{B81659CE-5C70-45D7-873F-2690DCD648A0}" dt="2020-08-14T12:23:45.927" v="920"/>
        <pc:sldMkLst>
          <pc:docMk/>
          <pc:sldMk cId="1671675237" sldId="263"/>
        </pc:sldMkLst>
        <pc:spChg chg="mod">
          <ac:chgData name="Joyal, Lucie (ECCC)" userId="S::lucie.joyal.eccc@gccollaboration.ca::b4bd17eb-2ad0-492e-a8ee-833e0320091f" providerId="AD" clId="Web-{B81659CE-5C70-45D7-873F-2690DCD648A0}" dt="2020-08-14T12:20:05.895" v="890" actId="20577"/>
          <ac:spMkLst>
            <pc:docMk/>
            <pc:sldMk cId="1671675237" sldId="263"/>
            <ac:spMk id="3" creationId="{00000000-0000-0000-0000-000000000000}"/>
          </ac:spMkLst>
        </pc:spChg>
      </pc:sldChg>
      <pc:sldChg chg="modSp addCm">
        <pc:chgData name="Joyal, Lucie (ECCC)" userId="S::lucie.joyal.eccc@gccollaboration.ca::b4bd17eb-2ad0-492e-a8ee-833e0320091f" providerId="AD" clId="Web-{B81659CE-5C70-45D7-873F-2690DCD648A0}" dt="2020-08-14T12:28:29.318" v="1151" actId="20577"/>
        <pc:sldMkLst>
          <pc:docMk/>
          <pc:sldMk cId="2307266004" sldId="273"/>
        </pc:sldMkLst>
        <pc:spChg chg="mod">
          <ac:chgData name="Joyal, Lucie (ECCC)" userId="S::lucie.joyal.eccc@gccollaboration.ca::b4bd17eb-2ad0-492e-a8ee-833e0320091f" providerId="AD" clId="Web-{B81659CE-5C70-45D7-873F-2690DCD648A0}" dt="2020-08-14T12:28:29.318" v="1151" actId="20577"/>
          <ac:spMkLst>
            <pc:docMk/>
            <pc:sldMk cId="2307266004" sldId="273"/>
            <ac:spMk id="2" creationId="{00000000-0000-0000-0000-000000000000}"/>
          </ac:spMkLst>
        </pc:spChg>
        <pc:graphicFrameChg chg="mod modGraphic">
          <ac:chgData name="Joyal, Lucie (ECCC)" userId="S::lucie.joyal.eccc@gccollaboration.ca::b4bd17eb-2ad0-492e-a8ee-833e0320091f" providerId="AD" clId="Web-{B81659CE-5C70-45D7-873F-2690DCD648A0}" dt="2020-08-14T12:21:47.005" v="906"/>
          <ac:graphicFrameMkLst>
            <pc:docMk/>
            <pc:sldMk cId="2307266004" sldId="273"/>
            <ac:graphicFrameMk id="7" creationId="{FA2B4CD2-5282-49E1-B966-DC6C78E07BC5}"/>
          </ac:graphicFrameMkLst>
        </pc:graphicFrameChg>
      </pc:sldChg>
      <pc:sldChg chg="modSp">
        <pc:chgData name="Joyal, Lucie (ECCC)" userId="S::lucie.joyal.eccc@gccollaboration.ca::b4bd17eb-2ad0-492e-a8ee-833e0320091f" providerId="AD" clId="Web-{B81659CE-5C70-45D7-873F-2690DCD648A0}" dt="2020-08-14T12:44:14.632" v="2162" actId="20577"/>
        <pc:sldMkLst>
          <pc:docMk/>
          <pc:sldMk cId="4143940168" sldId="274"/>
        </pc:sldMkLst>
        <pc:spChg chg="mod">
          <ac:chgData name="Joyal, Lucie (ECCC)" userId="S::lucie.joyal.eccc@gccollaboration.ca::b4bd17eb-2ad0-492e-a8ee-833e0320091f" providerId="AD" clId="Web-{B81659CE-5C70-45D7-873F-2690DCD648A0}" dt="2020-08-14T12:44:14.632" v="2162" actId="20577"/>
          <ac:spMkLst>
            <pc:docMk/>
            <pc:sldMk cId="4143940168" sldId="274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B81659CE-5C70-45D7-873F-2690DCD648A0}" dt="2020-08-14T12:46:24.757" v="2327" actId="20577"/>
        <pc:sldMkLst>
          <pc:docMk/>
          <pc:sldMk cId="985260895" sldId="278"/>
        </pc:sldMkLst>
        <pc:spChg chg="mod">
          <ac:chgData name="Joyal, Lucie (ECCC)" userId="S::lucie.joyal.eccc@gccollaboration.ca::b4bd17eb-2ad0-492e-a8ee-833e0320091f" providerId="AD" clId="Web-{B81659CE-5C70-45D7-873F-2690DCD648A0}" dt="2020-08-14T12:46:24.757" v="2327" actId="20577"/>
          <ac:spMkLst>
            <pc:docMk/>
            <pc:sldMk cId="985260895" sldId="278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B81659CE-5C70-45D7-873F-2690DCD648A0}" dt="2020-08-14T12:08:48.644" v="139" actId="20577"/>
        <pc:sldMkLst>
          <pc:docMk/>
          <pc:sldMk cId="1214644246" sldId="279"/>
        </pc:sldMkLst>
        <pc:spChg chg="mod">
          <ac:chgData name="Joyal, Lucie (ECCC)" userId="S::lucie.joyal.eccc@gccollaboration.ca::b4bd17eb-2ad0-492e-a8ee-833e0320091f" providerId="AD" clId="Web-{B81659CE-5C70-45D7-873F-2690DCD648A0}" dt="2020-08-14T12:08:48.644" v="139" actId="20577"/>
          <ac:spMkLst>
            <pc:docMk/>
            <pc:sldMk cId="1214644246" sldId="279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B81659CE-5C70-45D7-873F-2690DCD648A0}" dt="2020-08-14T12:43:10.069" v="2125"/>
        <pc:sldMkLst>
          <pc:docMk/>
          <pc:sldMk cId="1287600741" sldId="285"/>
        </pc:sldMkLst>
        <pc:graphicFrameChg chg="mod modGraphic">
          <ac:chgData name="Joyal, Lucie (ECCC)" userId="S::lucie.joyal.eccc@gccollaboration.ca::b4bd17eb-2ad0-492e-a8ee-833e0320091f" providerId="AD" clId="Web-{B81659CE-5C70-45D7-873F-2690DCD648A0}" dt="2020-08-14T12:43:10.069" v="2125"/>
          <ac:graphicFrameMkLst>
            <pc:docMk/>
            <pc:sldMk cId="1287600741" sldId="285"/>
            <ac:graphicFrameMk id="4" creationId="{AF8E78EC-B773-4658-9A90-13FF3372FDC6}"/>
          </ac:graphicFrameMkLst>
        </pc:graphicFrameChg>
      </pc:sldChg>
    </pc:docChg>
  </pc:docChgLst>
  <pc:docChgLst>
    <pc:chgData name="Walker, Ian (ECCC)" userId="S::ian.walker.eccc@gccollaboration.ca::34cc7b73-8dda-4daa-898f-5b6578db844a" providerId="AD" clId="Web-{C1CA2276-003A-4949-BD97-E381B4802E21}"/>
    <pc:docChg chg="modSld">
      <pc:chgData name="Walker, Ian (ECCC)" userId="S::ian.walker.eccc@gccollaboration.ca::34cc7b73-8dda-4daa-898f-5b6578db844a" providerId="AD" clId="Web-{C1CA2276-003A-4949-BD97-E381B4802E21}" dt="2020-08-12T22:26:05.423" v="763"/>
      <pc:docMkLst>
        <pc:docMk/>
      </pc:docMkLst>
      <pc:sldChg chg="delCm">
        <pc:chgData name="Walker, Ian (ECCC)" userId="S::ian.walker.eccc@gccollaboration.ca::34cc7b73-8dda-4daa-898f-5b6578db844a" providerId="AD" clId="Web-{C1CA2276-003A-4949-BD97-E381B4802E21}" dt="2020-08-12T22:20:53.123" v="713"/>
        <pc:sldMkLst>
          <pc:docMk/>
          <pc:sldMk cId="1116266400" sldId="261"/>
        </pc:sldMkLst>
      </pc:sldChg>
      <pc:sldChg chg="modSp">
        <pc:chgData name="Walker, Ian (ECCC)" userId="S::ian.walker.eccc@gccollaboration.ca::34cc7b73-8dda-4daa-898f-5b6578db844a" providerId="AD" clId="Web-{C1CA2276-003A-4949-BD97-E381B4802E21}" dt="2020-08-12T22:22:22.358" v="716" actId="20577"/>
        <pc:sldMkLst>
          <pc:docMk/>
          <pc:sldMk cId="3940104621" sldId="262"/>
        </pc:sldMkLst>
        <pc:spChg chg="mod">
          <ac:chgData name="Walker, Ian (ECCC)" userId="S::ian.walker.eccc@gccollaboration.ca::34cc7b73-8dda-4daa-898f-5b6578db844a" providerId="AD" clId="Web-{C1CA2276-003A-4949-BD97-E381B4802E21}" dt="2020-08-12T22:22:22.358" v="716" actId="20577"/>
          <ac:spMkLst>
            <pc:docMk/>
            <pc:sldMk cId="3940104621" sldId="262"/>
            <ac:spMk id="3" creationId="{00000000-0000-0000-0000-000000000000}"/>
          </ac:spMkLst>
        </pc:spChg>
      </pc:sldChg>
      <pc:sldChg chg="modSp">
        <pc:chgData name="Walker, Ian (ECCC)" userId="S::ian.walker.eccc@gccollaboration.ca::34cc7b73-8dda-4daa-898f-5b6578db844a" providerId="AD" clId="Web-{C1CA2276-003A-4949-BD97-E381B4802E21}" dt="2020-08-12T22:23:25.641" v="724" actId="20577"/>
        <pc:sldMkLst>
          <pc:docMk/>
          <pc:sldMk cId="1671675237" sldId="263"/>
        </pc:sldMkLst>
        <pc:spChg chg="mod">
          <ac:chgData name="Walker, Ian (ECCC)" userId="S::ian.walker.eccc@gccollaboration.ca::34cc7b73-8dda-4daa-898f-5b6578db844a" providerId="AD" clId="Web-{C1CA2276-003A-4949-BD97-E381B4802E21}" dt="2020-08-12T22:23:25.641" v="724" actId="20577"/>
          <ac:spMkLst>
            <pc:docMk/>
            <pc:sldMk cId="1671675237" sldId="263"/>
            <ac:spMk id="3" creationId="{00000000-0000-0000-0000-000000000000}"/>
          </ac:spMkLst>
        </pc:spChg>
      </pc:sldChg>
      <pc:sldChg chg="modSp delCm">
        <pc:chgData name="Walker, Ian (ECCC)" userId="S::ian.walker.eccc@gccollaboration.ca::34cc7b73-8dda-4daa-898f-5b6578db844a" providerId="AD" clId="Web-{C1CA2276-003A-4949-BD97-E381B4802E21}" dt="2020-08-12T22:25:45.313" v="745"/>
        <pc:sldMkLst>
          <pc:docMk/>
          <pc:sldMk cId="2307266004" sldId="273"/>
        </pc:sldMkLst>
        <pc:graphicFrameChg chg="mod modGraphic">
          <ac:chgData name="Walker, Ian (ECCC)" userId="S::ian.walker.eccc@gccollaboration.ca::34cc7b73-8dda-4daa-898f-5b6578db844a" providerId="AD" clId="Web-{C1CA2276-003A-4949-BD97-E381B4802E21}" dt="2020-08-12T22:25:45.313" v="745"/>
          <ac:graphicFrameMkLst>
            <pc:docMk/>
            <pc:sldMk cId="2307266004" sldId="273"/>
            <ac:graphicFrameMk id="7" creationId="{FA2B4CD2-5282-49E1-B966-DC6C78E07BC5}"/>
          </ac:graphicFrameMkLst>
        </pc:graphicFrameChg>
      </pc:sldChg>
      <pc:sldChg chg="delSp modSp">
        <pc:chgData name="Walker, Ian (ECCC)" userId="S::ian.walker.eccc@gccollaboration.ca::34cc7b73-8dda-4daa-898f-5b6578db844a" providerId="AD" clId="Web-{C1CA2276-003A-4949-BD97-E381B4802E21}" dt="2020-08-12T22:08:00.306" v="1" actId="1076"/>
        <pc:sldMkLst>
          <pc:docMk/>
          <pc:sldMk cId="883358371" sldId="276"/>
        </pc:sldMkLst>
        <pc:spChg chg="mod">
          <ac:chgData name="Walker, Ian (ECCC)" userId="S::ian.walker.eccc@gccollaboration.ca::34cc7b73-8dda-4daa-898f-5b6578db844a" providerId="AD" clId="Web-{C1CA2276-003A-4949-BD97-E381B4802E21}" dt="2020-08-12T22:08:00.306" v="1" actId="1076"/>
          <ac:spMkLst>
            <pc:docMk/>
            <pc:sldMk cId="883358371" sldId="276"/>
            <ac:spMk id="2" creationId="{00000000-0000-0000-0000-000000000000}"/>
          </ac:spMkLst>
        </pc:spChg>
        <pc:spChg chg="del">
          <ac:chgData name="Walker, Ian (ECCC)" userId="S::ian.walker.eccc@gccollaboration.ca::34cc7b73-8dda-4daa-898f-5b6578db844a" providerId="AD" clId="Web-{C1CA2276-003A-4949-BD97-E381B4802E21}" dt="2020-08-12T22:07:41.915" v="0"/>
          <ac:spMkLst>
            <pc:docMk/>
            <pc:sldMk cId="883358371" sldId="276"/>
            <ac:spMk id="3" creationId="{00000000-0000-0000-0000-000000000000}"/>
          </ac:spMkLst>
        </pc:spChg>
      </pc:sldChg>
      <pc:sldChg chg="delCm">
        <pc:chgData name="Walker, Ian (ECCC)" userId="S::ian.walker.eccc@gccollaboration.ca::34cc7b73-8dda-4daa-898f-5b6578db844a" providerId="AD" clId="Web-{C1CA2276-003A-4949-BD97-E381B4802E21}" dt="2020-08-12T22:20:27.623" v="712"/>
        <pc:sldMkLst>
          <pc:docMk/>
          <pc:sldMk cId="1214644246" sldId="279"/>
        </pc:sldMkLst>
      </pc:sldChg>
      <pc:sldChg chg="modSp">
        <pc:chgData name="Walker, Ian (ECCC)" userId="S::ian.walker.eccc@gccollaboration.ca::34cc7b73-8dda-4daa-898f-5b6578db844a" providerId="AD" clId="Web-{C1CA2276-003A-4949-BD97-E381B4802E21}" dt="2020-08-12T22:26:05.423" v="763"/>
        <pc:sldMkLst>
          <pc:docMk/>
          <pc:sldMk cId="1287600741" sldId="285"/>
        </pc:sldMkLst>
        <pc:graphicFrameChg chg="mod modGraphic">
          <ac:chgData name="Walker, Ian (ECCC)" userId="S::ian.walker.eccc@gccollaboration.ca::34cc7b73-8dda-4daa-898f-5b6578db844a" providerId="AD" clId="Web-{C1CA2276-003A-4949-BD97-E381B4802E21}" dt="2020-08-12T22:26:05.423" v="763"/>
          <ac:graphicFrameMkLst>
            <pc:docMk/>
            <pc:sldMk cId="1287600741" sldId="285"/>
            <ac:graphicFrameMk id="4" creationId="{AF8E78EC-B773-4658-9A90-13FF3372FDC6}"/>
          </ac:graphicFrameMkLst>
        </pc:graphicFrameChg>
      </pc:sldChg>
    </pc:docChg>
  </pc:docChgLst>
  <pc:docChgLst>
    <pc:chgData name="Joyal, Lucie (ECCC)" userId="S::lucie.joyal.eccc@gccollaboration.ca::b4bd17eb-2ad0-492e-a8ee-833e0320091f" providerId="AD" clId="Web-{426056E2-66B4-4DC4-818B-72B051D1FFD5}"/>
    <pc:docChg chg="modSld">
      <pc:chgData name="Joyal, Lucie (ECCC)" userId="S::lucie.joyal.eccc@gccollaboration.ca::b4bd17eb-2ad0-492e-a8ee-833e0320091f" providerId="AD" clId="Web-{426056E2-66B4-4DC4-818B-72B051D1FFD5}" dt="2020-08-12T21:24:25.677" v="455" actId="20577"/>
      <pc:docMkLst>
        <pc:docMk/>
      </pc:docMkLst>
      <pc:sldChg chg="modSp">
        <pc:chgData name="Joyal, Lucie (ECCC)" userId="S::lucie.joyal.eccc@gccollaboration.ca::b4bd17eb-2ad0-492e-a8ee-833e0320091f" providerId="AD" clId="Web-{426056E2-66B4-4DC4-818B-72B051D1FFD5}" dt="2020-08-12T21:16:40.178" v="71" actId="20577"/>
        <pc:sldMkLst>
          <pc:docMk/>
          <pc:sldMk cId="2907386867" sldId="258"/>
        </pc:sldMkLst>
        <pc:spChg chg="mod">
          <ac:chgData name="Joyal, Lucie (ECCC)" userId="S::lucie.joyal.eccc@gccollaboration.ca::b4bd17eb-2ad0-492e-a8ee-833e0320091f" providerId="AD" clId="Web-{426056E2-66B4-4DC4-818B-72B051D1FFD5}" dt="2020-08-12T21:16:40.178" v="71" actId="20577"/>
          <ac:spMkLst>
            <pc:docMk/>
            <pc:sldMk cId="2907386867" sldId="258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426056E2-66B4-4DC4-818B-72B051D1FFD5}" dt="2020-08-12T21:23:48.429" v="440" actId="20577"/>
        <pc:sldMkLst>
          <pc:docMk/>
          <pc:sldMk cId="1116266400" sldId="261"/>
        </pc:sldMkLst>
        <pc:spChg chg="mod">
          <ac:chgData name="Joyal, Lucie (ECCC)" userId="S::lucie.joyal.eccc@gccollaboration.ca::b4bd17eb-2ad0-492e-a8ee-833e0320091f" providerId="AD" clId="Web-{426056E2-66B4-4DC4-818B-72B051D1FFD5}" dt="2020-08-12T21:17:54.253" v="87" actId="20577"/>
          <ac:spMkLst>
            <pc:docMk/>
            <pc:sldMk cId="1116266400" sldId="261"/>
            <ac:spMk id="2" creationId="{00000000-0000-0000-0000-000000000000}"/>
          </ac:spMkLst>
        </pc:spChg>
        <pc:spChg chg="mod">
          <ac:chgData name="Joyal, Lucie (ECCC)" userId="S::lucie.joyal.eccc@gccollaboration.ca::b4bd17eb-2ad0-492e-a8ee-833e0320091f" providerId="AD" clId="Web-{426056E2-66B4-4DC4-818B-72B051D1FFD5}" dt="2020-08-12T21:23:48.429" v="440" actId="20577"/>
          <ac:spMkLst>
            <pc:docMk/>
            <pc:sldMk cId="1116266400" sldId="261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426056E2-66B4-4DC4-818B-72B051D1FFD5}" dt="2020-08-12T21:24:05.490" v="444" actId="20577"/>
        <pc:sldMkLst>
          <pc:docMk/>
          <pc:sldMk cId="3940104621" sldId="262"/>
        </pc:sldMkLst>
        <pc:spChg chg="mod">
          <ac:chgData name="Joyal, Lucie (ECCC)" userId="S::lucie.joyal.eccc@gccollaboration.ca::b4bd17eb-2ad0-492e-a8ee-833e0320091f" providerId="AD" clId="Web-{426056E2-66B4-4DC4-818B-72B051D1FFD5}" dt="2020-08-12T21:24:05.490" v="444" actId="20577"/>
          <ac:spMkLst>
            <pc:docMk/>
            <pc:sldMk cId="3940104621" sldId="262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426056E2-66B4-4DC4-818B-72B051D1FFD5}" dt="2020-08-12T21:24:25.677" v="454" actId="20577"/>
        <pc:sldMkLst>
          <pc:docMk/>
          <pc:sldMk cId="1671675237" sldId="263"/>
        </pc:sldMkLst>
        <pc:spChg chg="mod">
          <ac:chgData name="Joyal, Lucie (ECCC)" userId="S::lucie.joyal.eccc@gccollaboration.ca::b4bd17eb-2ad0-492e-a8ee-833e0320091f" providerId="AD" clId="Web-{426056E2-66B4-4DC4-818B-72B051D1FFD5}" dt="2020-08-12T21:24:25.677" v="454" actId="20577"/>
          <ac:spMkLst>
            <pc:docMk/>
            <pc:sldMk cId="1671675237" sldId="263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426056E2-66B4-4DC4-818B-72B051D1FFD5}" dt="2020-08-12T21:23:32.396" v="439"/>
        <pc:sldMkLst>
          <pc:docMk/>
          <pc:sldMk cId="2307266004" sldId="273"/>
        </pc:sldMkLst>
        <pc:graphicFrameChg chg="mod modGraphic">
          <ac:chgData name="Joyal, Lucie (ECCC)" userId="S::lucie.joyal.eccc@gccollaboration.ca::b4bd17eb-2ad0-492e-a8ee-833e0320091f" providerId="AD" clId="Web-{426056E2-66B4-4DC4-818B-72B051D1FFD5}" dt="2020-08-12T21:23:32.396" v="439"/>
          <ac:graphicFrameMkLst>
            <pc:docMk/>
            <pc:sldMk cId="2307266004" sldId="273"/>
            <ac:graphicFrameMk id="7" creationId="{FA2B4CD2-5282-49E1-B966-DC6C78E07BC5}"/>
          </ac:graphicFrameMkLst>
        </pc:graphicFrameChg>
      </pc:sldChg>
      <pc:sldChg chg="modSp">
        <pc:chgData name="Joyal, Lucie (ECCC)" userId="S::lucie.joyal.eccc@gccollaboration.ca::b4bd17eb-2ad0-492e-a8ee-833e0320091f" providerId="AD" clId="Web-{426056E2-66B4-4DC4-818B-72B051D1FFD5}" dt="2020-08-12T21:22:38.974" v="298" actId="20577"/>
        <pc:sldMkLst>
          <pc:docMk/>
          <pc:sldMk cId="4143940168" sldId="274"/>
        </pc:sldMkLst>
        <pc:spChg chg="mod">
          <ac:chgData name="Joyal, Lucie (ECCC)" userId="S::lucie.joyal.eccc@gccollaboration.ca::b4bd17eb-2ad0-492e-a8ee-833e0320091f" providerId="AD" clId="Web-{426056E2-66B4-4DC4-818B-72B051D1FFD5}" dt="2020-08-12T21:22:38.974" v="298" actId="20577"/>
          <ac:spMkLst>
            <pc:docMk/>
            <pc:sldMk cId="4143940168" sldId="274"/>
            <ac:spMk id="3" creationId="{00000000-0000-0000-0000-000000000000}"/>
          </ac:spMkLst>
        </pc:spChg>
      </pc:sldChg>
    </pc:docChg>
  </pc:docChgLst>
  <pc:docChgLst>
    <pc:chgData name="Walker, Ian (ECCC)" userId="S::ian.walker.eccc@gccollaboration.ca::34cc7b73-8dda-4daa-898f-5b6578db844a" providerId="AD" clId="Web-{C195E87B-6CE7-4EF9-9DAC-B6F950947CDC}"/>
    <pc:docChg chg="addSld delSld modSld">
      <pc:chgData name="Walker, Ian (ECCC)" userId="S::ian.walker.eccc@gccollaboration.ca::34cc7b73-8dda-4daa-898f-5b6578db844a" providerId="AD" clId="Web-{C195E87B-6CE7-4EF9-9DAC-B6F950947CDC}" dt="2020-08-12T21:07:04.288" v="243" actId="20577"/>
      <pc:docMkLst>
        <pc:docMk/>
      </pc:docMkLst>
      <pc:sldChg chg="modSp">
        <pc:chgData name="Walker, Ian (ECCC)" userId="S::ian.walker.eccc@gccollaboration.ca::34cc7b73-8dda-4daa-898f-5b6578db844a" providerId="AD" clId="Web-{C195E87B-6CE7-4EF9-9DAC-B6F950947CDC}" dt="2020-08-12T21:07:04.288" v="242" actId="20577"/>
        <pc:sldMkLst>
          <pc:docMk/>
          <pc:sldMk cId="1214644246" sldId="279"/>
        </pc:sldMkLst>
        <pc:spChg chg="mod">
          <ac:chgData name="Walker, Ian (ECCC)" userId="S::ian.walker.eccc@gccollaboration.ca::34cc7b73-8dda-4daa-898f-5b6578db844a" providerId="AD" clId="Web-{C195E87B-6CE7-4EF9-9DAC-B6F950947CDC}" dt="2020-08-12T21:07:04.288" v="242" actId="20577"/>
          <ac:spMkLst>
            <pc:docMk/>
            <pc:sldMk cId="1214644246" sldId="279"/>
            <ac:spMk id="3" creationId="{00000000-0000-0000-0000-000000000000}"/>
          </ac:spMkLst>
        </pc:spChg>
      </pc:sldChg>
      <pc:sldChg chg="del">
        <pc:chgData name="Walker, Ian (ECCC)" userId="S::ian.walker.eccc@gccollaboration.ca::34cc7b73-8dda-4daa-898f-5b6578db844a" providerId="AD" clId="Web-{C195E87B-6CE7-4EF9-9DAC-B6F950947CDC}" dt="2020-08-12T21:06:54.429" v="231"/>
        <pc:sldMkLst>
          <pc:docMk/>
          <pc:sldMk cId="3267752323" sldId="282"/>
        </pc:sldMkLst>
      </pc:sldChg>
      <pc:sldChg chg="modSp new">
        <pc:chgData name="Walker, Ian (ECCC)" userId="S::ian.walker.eccc@gccollaboration.ca::34cc7b73-8dda-4daa-898f-5b6578db844a" providerId="AD" clId="Web-{C195E87B-6CE7-4EF9-9DAC-B6F950947CDC}" dt="2020-08-12T21:06:53.570" v="229" actId="20577"/>
        <pc:sldMkLst>
          <pc:docMk/>
          <pc:sldMk cId="3885826753" sldId="284"/>
        </pc:sldMkLst>
        <pc:spChg chg="mod">
          <ac:chgData name="Walker, Ian (ECCC)" userId="S::ian.walker.eccc@gccollaboration.ca::34cc7b73-8dda-4daa-898f-5b6578db844a" providerId="AD" clId="Web-{C195E87B-6CE7-4EF9-9DAC-B6F950947CDC}" dt="2020-08-12T21:05:06.491" v="44" actId="20577"/>
          <ac:spMkLst>
            <pc:docMk/>
            <pc:sldMk cId="3885826753" sldId="284"/>
            <ac:spMk id="2" creationId="{B27AB104-7256-46F9-B4C4-886D4596073F}"/>
          </ac:spMkLst>
        </pc:spChg>
        <pc:spChg chg="mod">
          <ac:chgData name="Walker, Ian (ECCC)" userId="S::ian.walker.eccc@gccollaboration.ca::34cc7b73-8dda-4daa-898f-5b6578db844a" providerId="AD" clId="Web-{C195E87B-6CE7-4EF9-9DAC-B6F950947CDC}" dt="2020-08-12T21:06:53.570" v="229" actId="20577"/>
          <ac:spMkLst>
            <pc:docMk/>
            <pc:sldMk cId="3885826753" sldId="284"/>
            <ac:spMk id="3" creationId="{BA4EBDB4-6B2B-4463-9839-803BFCF3B589}"/>
          </ac:spMkLst>
        </pc:spChg>
      </pc:sldChg>
    </pc:docChg>
  </pc:docChgLst>
  <pc:docChgLst>
    <pc:chgData name="Walker, Ian (ECCC)" userId="S::ian.walker.eccc@gccollaboration.ca::34cc7b73-8dda-4daa-898f-5b6578db844a" providerId="AD" clId="Web-{C9DCCFA6-FBE1-4372-978A-41D883692FEE}"/>
    <pc:docChg chg="modSld sldOrd">
      <pc:chgData name="Walker, Ian (ECCC)" userId="S::ian.walker.eccc@gccollaboration.ca::34cc7b73-8dda-4daa-898f-5b6578db844a" providerId="AD" clId="Web-{C9DCCFA6-FBE1-4372-978A-41D883692FEE}" dt="2020-08-12T20:59:45.292" v="1" actId="1076"/>
      <pc:docMkLst>
        <pc:docMk/>
      </pc:docMkLst>
      <pc:sldChg chg="ord">
        <pc:chgData name="Walker, Ian (ECCC)" userId="S::ian.walker.eccc@gccollaboration.ca::34cc7b73-8dda-4daa-898f-5b6578db844a" providerId="AD" clId="Web-{C9DCCFA6-FBE1-4372-978A-41D883692FEE}" dt="2020-08-12T20:58:49.651" v="0"/>
        <pc:sldMkLst>
          <pc:docMk/>
          <pc:sldMk cId="1116266400" sldId="261"/>
        </pc:sldMkLst>
      </pc:sldChg>
      <pc:sldChg chg="modSp">
        <pc:chgData name="Walker, Ian (ECCC)" userId="S::ian.walker.eccc@gccollaboration.ca::34cc7b73-8dda-4daa-898f-5b6578db844a" providerId="AD" clId="Web-{C9DCCFA6-FBE1-4372-978A-41D883692FEE}" dt="2020-08-12T20:59:45.292" v="1" actId="1076"/>
        <pc:sldMkLst>
          <pc:docMk/>
          <pc:sldMk cId="1430666966" sldId="281"/>
        </pc:sldMkLst>
        <pc:picChg chg="mod">
          <ac:chgData name="Walker, Ian (ECCC)" userId="S::ian.walker.eccc@gccollaboration.ca::34cc7b73-8dda-4daa-898f-5b6578db844a" providerId="AD" clId="Web-{C9DCCFA6-FBE1-4372-978A-41D883692FEE}" dt="2020-08-12T20:59:45.292" v="1" actId="1076"/>
          <ac:picMkLst>
            <pc:docMk/>
            <pc:sldMk cId="1430666966" sldId="281"/>
            <ac:picMk id="4" creationId="{1E3ACC7E-93DA-40D3-BB57-CC6267A59499}"/>
          </ac:picMkLst>
        </pc:picChg>
      </pc:sldChg>
    </pc:docChg>
  </pc:docChgLst>
  <pc:docChgLst>
    <pc:chgData name="Joyal, Lucie (ECCC)" userId="S::lucie.joyal.eccc@gccollaboration.ca::b4bd17eb-2ad0-492e-a8ee-833e0320091f" providerId="AD" clId="Web-{B7694AC2-9873-48AD-9100-8D196ED7C5AB}"/>
    <pc:docChg chg="modSld">
      <pc:chgData name="Joyal, Lucie (ECCC)" userId="S::lucie.joyal.eccc@gccollaboration.ca::b4bd17eb-2ad0-492e-a8ee-833e0320091f" providerId="AD" clId="Web-{B7694AC2-9873-48AD-9100-8D196ED7C5AB}" dt="2020-08-14T14:50:25.849" v="136" actId="20577"/>
      <pc:docMkLst>
        <pc:docMk/>
      </pc:docMkLst>
      <pc:sldChg chg="modSp">
        <pc:chgData name="Joyal, Lucie (ECCC)" userId="S::lucie.joyal.eccc@gccollaboration.ca::b4bd17eb-2ad0-492e-a8ee-833e0320091f" providerId="AD" clId="Web-{B7694AC2-9873-48AD-9100-8D196ED7C5AB}" dt="2020-08-14T14:45:15.735" v="2" actId="20577"/>
        <pc:sldMkLst>
          <pc:docMk/>
          <pc:sldMk cId="2907386867" sldId="258"/>
        </pc:sldMkLst>
        <pc:spChg chg="mod">
          <ac:chgData name="Joyal, Lucie (ECCC)" userId="S::lucie.joyal.eccc@gccollaboration.ca::b4bd17eb-2ad0-492e-a8ee-833e0320091f" providerId="AD" clId="Web-{B7694AC2-9873-48AD-9100-8D196ED7C5AB}" dt="2020-08-14T14:45:15.735" v="2" actId="20577"/>
          <ac:spMkLst>
            <pc:docMk/>
            <pc:sldMk cId="2907386867" sldId="258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B7694AC2-9873-48AD-9100-8D196ED7C5AB}" dt="2020-08-14T14:50:25.849" v="135" actId="20577"/>
        <pc:sldMkLst>
          <pc:docMk/>
          <pc:sldMk cId="4143940168" sldId="274"/>
        </pc:sldMkLst>
        <pc:spChg chg="mod">
          <ac:chgData name="Joyal, Lucie (ECCC)" userId="S::lucie.joyal.eccc@gccollaboration.ca::b4bd17eb-2ad0-492e-a8ee-833e0320091f" providerId="AD" clId="Web-{B7694AC2-9873-48AD-9100-8D196ED7C5AB}" dt="2020-08-14T14:50:25.849" v="135" actId="20577"/>
          <ac:spMkLst>
            <pc:docMk/>
            <pc:sldMk cId="4143940168" sldId="274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B7694AC2-9873-48AD-9100-8D196ED7C5AB}" dt="2020-08-14T14:45:53.300" v="8" actId="20577"/>
        <pc:sldMkLst>
          <pc:docMk/>
          <pc:sldMk cId="1214644246" sldId="279"/>
        </pc:sldMkLst>
        <pc:spChg chg="mod">
          <ac:chgData name="Joyal, Lucie (ECCC)" userId="S::lucie.joyal.eccc@gccollaboration.ca::b4bd17eb-2ad0-492e-a8ee-833e0320091f" providerId="AD" clId="Web-{B7694AC2-9873-48AD-9100-8D196ED7C5AB}" dt="2020-08-14T14:45:53.300" v="8" actId="20577"/>
          <ac:spMkLst>
            <pc:docMk/>
            <pc:sldMk cId="1214644246" sldId="279"/>
            <ac:spMk id="3" creationId="{00000000-0000-0000-0000-000000000000}"/>
          </ac:spMkLst>
        </pc:spChg>
      </pc:sldChg>
      <pc:sldChg chg="modSp">
        <pc:chgData name="Joyal, Lucie (ECCC)" userId="S::lucie.joyal.eccc@gccollaboration.ca::b4bd17eb-2ad0-492e-a8ee-833e0320091f" providerId="AD" clId="Web-{B7694AC2-9873-48AD-9100-8D196ED7C5AB}" dt="2020-08-14T14:47:59.417" v="12" actId="20577"/>
        <pc:sldMkLst>
          <pc:docMk/>
          <pc:sldMk cId="3885826753" sldId="284"/>
        </pc:sldMkLst>
        <pc:spChg chg="mod">
          <ac:chgData name="Joyal, Lucie (ECCC)" userId="S::lucie.joyal.eccc@gccollaboration.ca::b4bd17eb-2ad0-492e-a8ee-833e0320091f" providerId="AD" clId="Web-{B7694AC2-9873-48AD-9100-8D196ED7C5AB}" dt="2020-08-14T14:47:59.417" v="12" actId="20577"/>
          <ac:spMkLst>
            <pc:docMk/>
            <pc:sldMk cId="3885826753" sldId="284"/>
            <ac:spMk id="2" creationId="{B27AB104-7256-46F9-B4C4-886D4596073F}"/>
          </ac:spMkLst>
        </pc:spChg>
      </pc:sldChg>
    </pc:docChg>
  </pc:docChgLst>
  <pc:docChgLst>
    <pc:chgData name="Mike" userId="3eb4c0e5-f396-4162-97e4-f14a0c8b57fc" providerId="ADAL" clId="{5D54A920-4255-449F-B834-2E8AE87983D3}"/>
    <pc:docChg chg="undo custSel modSld">
      <pc:chgData name="Mike" userId="3eb4c0e5-f396-4162-97e4-f14a0c8b57fc" providerId="ADAL" clId="{5D54A920-4255-449F-B834-2E8AE87983D3}" dt="2020-08-12T18:13:16.417" v="22" actId="1592"/>
      <pc:docMkLst>
        <pc:docMk/>
      </pc:docMkLst>
      <pc:sldChg chg="modSp mod addCm delCm">
        <pc:chgData name="Mike" userId="3eb4c0e5-f396-4162-97e4-f14a0c8b57fc" providerId="ADAL" clId="{5D54A920-4255-449F-B834-2E8AE87983D3}" dt="2020-08-12T18:10:10.261" v="12" actId="1592"/>
        <pc:sldMkLst>
          <pc:docMk/>
          <pc:sldMk cId="2907386867" sldId="258"/>
        </pc:sldMkLst>
        <pc:spChg chg="mod">
          <ac:chgData name="Mike" userId="3eb4c0e5-f396-4162-97e4-f14a0c8b57fc" providerId="ADAL" clId="{5D54A920-4255-449F-B834-2E8AE87983D3}" dt="2020-08-12T17:33:02.988" v="1" actId="12"/>
          <ac:spMkLst>
            <pc:docMk/>
            <pc:sldMk cId="2907386867" sldId="258"/>
            <ac:spMk id="3" creationId="{00000000-0000-0000-0000-000000000000}"/>
          </ac:spMkLst>
        </pc:spChg>
      </pc:sldChg>
      <pc:sldChg chg="addCm">
        <pc:chgData name="Mike" userId="3eb4c0e5-f396-4162-97e4-f14a0c8b57fc" providerId="ADAL" clId="{5D54A920-4255-449F-B834-2E8AE87983D3}" dt="2020-08-12T18:00:33.222" v="2" actId="1589"/>
        <pc:sldMkLst>
          <pc:docMk/>
          <pc:sldMk cId="1116266400" sldId="261"/>
        </pc:sldMkLst>
      </pc:sldChg>
      <pc:sldChg chg="addCm modCm">
        <pc:chgData name="Mike" userId="3eb4c0e5-f396-4162-97e4-f14a0c8b57fc" providerId="ADAL" clId="{5D54A920-4255-449F-B834-2E8AE87983D3}" dt="2020-08-12T18:05:44.982" v="4"/>
        <pc:sldMkLst>
          <pc:docMk/>
          <pc:sldMk cId="2307266004" sldId="273"/>
        </pc:sldMkLst>
      </pc:sldChg>
      <pc:sldChg chg="addCm delCm">
        <pc:chgData name="Mike" userId="3eb4c0e5-f396-4162-97e4-f14a0c8b57fc" providerId="ADAL" clId="{5D54A920-4255-449F-B834-2E8AE87983D3}" dt="2020-08-12T18:13:16.417" v="22" actId="1592"/>
        <pc:sldMkLst>
          <pc:docMk/>
          <pc:sldMk cId="4143940168" sldId="274"/>
        </pc:sldMkLst>
      </pc:sldChg>
      <pc:sldChg chg="addCm modCm">
        <pc:chgData name="Mike" userId="3eb4c0e5-f396-4162-97e4-f14a0c8b57fc" providerId="ADAL" clId="{5D54A920-4255-449F-B834-2E8AE87983D3}" dt="2020-08-12T18:09:01.753" v="10"/>
        <pc:sldMkLst>
          <pc:docMk/>
          <pc:sldMk cId="3068313271" sldId="275"/>
        </pc:sldMkLst>
      </pc:sldChg>
      <pc:sldChg chg="addCm modCm">
        <pc:chgData name="Mike" userId="3eb4c0e5-f396-4162-97e4-f14a0c8b57fc" providerId="ADAL" clId="{5D54A920-4255-449F-B834-2E8AE87983D3}" dt="2020-08-12T18:11:06.866" v="20"/>
        <pc:sldMkLst>
          <pc:docMk/>
          <pc:sldMk cId="1214644246" sldId="279"/>
        </pc:sldMkLst>
      </pc:sldChg>
    </pc:docChg>
  </pc:docChgLst>
  <pc:docChgLst>
    <pc:chgData name="Walker, Ian (ECCC)" userId="S::ian.walker.eccc@gccollaboration.ca::34cc7b73-8dda-4daa-898f-5b6578db844a" providerId="AD" clId="Web-{614CF06D-C57E-410D-9FCC-E60FF56CB020}"/>
    <pc:docChg chg="modSld">
      <pc:chgData name="Walker, Ian (ECCC)" userId="S::ian.walker.eccc@gccollaboration.ca::34cc7b73-8dda-4daa-898f-5b6578db844a" providerId="AD" clId="Web-{614CF06D-C57E-410D-9FCC-E60FF56CB020}" dt="2020-08-12T19:14:30.971" v="67" actId="20577"/>
      <pc:docMkLst>
        <pc:docMk/>
      </pc:docMkLst>
      <pc:sldChg chg="modSp">
        <pc:chgData name="Walker, Ian (ECCC)" userId="S::ian.walker.eccc@gccollaboration.ca::34cc7b73-8dda-4daa-898f-5b6578db844a" providerId="AD" clId="Web-{614CF06D-C57E-410D-9FCC-E60FF56CB020}" dt="2020-08-12T19:14:30.971" v="66" actId="20577"/>
        <pc:sldMkLst>
          <pc:docMk/>
          <pc:sldMk cId="4143940168" sldId="274"/>
        </pc:sldMkLst>
        <pc:spChg chg="mod">
          <ac:chgData name="Walker, Ian (ECCC)" userId="S::ian.walker.eccc@gccollaboration.ca::34cc7b73-8dda-4daa-898f-5b6578db844a" providerId="AD" clId="Web-{614CF06D-C57E-410D-9FCC-E60FF56CB020}" dt="2020-08-12T19:14:30.971" v="66" actId="20577"/>
          <ac:spMkLst>
            <pc:docMk/>
            <pc:sldMk cId="4143940168" sldId="274"/>
            <ac:spMk id="3" creationId="{00000000-0000-0000-0000-000000000000}"/>
          </ac:spMkLst>
        </pc:spChg>
      </pc:sldChg>
    </pc:docChg>
  </pc:docChgLst>
  <pc:docChgLst>
    <pc:chgData name="Walker, Ian (ECCC)" userId="S::ian.walker.eccc@gccollaboration.ca::34cc7b73-8dda-4daa-898f-5b6578db844a" providerId="AD" clId="Web-{B3936EBC-3B59-47D1-9F1C-5CAA1004EEE7}"/>
    <pc:docChg chg="delSld modSld">
      <pc:chgData name="Walker, Ian (ECCC)" userId="S::ian.walker.eccc@gccollaboration.ca::34cc7b73-8dda-4daa-898f-5b6578db844a" providerId="AD" clId="Web-{B3936EBC-3B59-47D1-9F1C-5CAA1004EEE7}" dt="2020-08-14T13:32:15.688" v="159" actId="20577"/>
      <pc:docMkLst>
        <pc:docMk/>
      </pc:docMkLst>
      <pc:sldChg chg="del">
        <pc:chgData name="Walker, Ian (ECCC)" userId="S::ian.walker.eccc@gccollaboration.ca::34cc7b73-8dda-4daa-898f-5b6578db844a" providerId="AD" clId="Web-{B3936EBC-3B59-47D1-9F1C-5CAA1004EEE7}" dt="2020-08-14T13:32:07.750" v="156"/>
        <pc:sldMkLst>
          <pc:docMk/>
          <pc:sldMk cId="1671675237" sldId="263"/>
        </pc:sldMkLst>
      </pc:sldChg>
      <pc:sldChg chg="modSp delCm">
        <pc:chgData name="Walker, Ian (ECCC)" userId="S::ian.walker.eccc@gccollaboration.ca::34cc7b73-8dda-4daa-898f-5b6578db844a" providerId="AD" clId="Web-{B3936EBC-3B59-47D1-9F1C-5CAA1004EEE7}" dt="2020-08-14T13:26:29.154" v="92"/>
        <pc:sldMkLst>
          <pc:docMk/>
          <pc:sldMk cId="2307266004" sldId="273"/>
        </pc:sldMkLst>
        <pc:graphicFrameChg chg="mod modGraphic">
          <ac:chgData name="Walker, Ian (ECCC)" userId="S::ian.walker.eccc@gccollaboration.ca::34cc7b73-8dda-4daa-898f-5b6578db844a" providerId="AD" clId="Web-{B3936EBC-3B59-47D1-9F1C-5CAA1004EEE7}" dt="2020-08-14T13:26:29.154" v="92"/>
          <ac:graphicFrameMkLst>
            <pc:docMk/>
            <pc:sldMk cId="2307266004" sldId="273"/>
            <ac:graphicFrameMk id="7" creationId="{FA2B4CD2-5282-49E1-B966-DC6C78E07BC5}"/>
          </ac:graphicFrameMkLst>
        </pc:graphicFrameChg>
      </pc:sldChg>
      <pc:sldChg chg="modSp">
        <pc:chgData name="Walker, Ian (ECCC)" userId="S::ian.walker.eccc@gccollaboration.ca::34cc7b73-8dda-4daa-898f-5b6578db844a" providerId="AD" clId="Web-{B3936EBC-3B59-47D1-9F1C-5CAA1004EEE7}" dt="2020-08-14T13:31:38.343" v="153" actId="20577"/>
        <pc:sldMkLst>
          <pc:docMk/>
          <pc:sldMk cId="4143940168" sldId="274"/>
        </pc:sldMkLst>
        <pc:spChg chg="mod">
          <ac:chgData name="Walker, Ian (ECCC)" userId="S::ian.walker.eccc@gccollaboration.ca::34cc7b73-8dda-4daa-898f-5b6578db844a" providerId="AD" clId="Web-{B3936EBC-3B59-47D1-9F1C-5CAA1004EEE7}" dt="2020-08-14T13:31:38.343" v="153" actId="20577"/>
          <ac:spMkLst>
            <pc:docMk/>
            <pc:sldMk cId="4143940168" sldId="274"/>
            <ac:spMk id="3" creationId="{00000000-0000-0000-0000-000000000000}"/>
          </ac:spMkLst>
        </pc:spChg>
      </pc:sldChg>
      <pc:sldChg chg="modSp">
        <pc:chgData name="Walker, Ian (ECCC)" userId="S::ian.walker.eccc@gccollaboration.ca::34cc7b73-8dda-4daa-898f-5b6578db844a" providerId="AD" clId="Web-{B3936EBC-3B59-47D1-9F1C-5CAA1004EEE7}" dt="2020-08-14T13:32:14.016" v="157" actId="20577"/>
        <pc:sldMkLst>
          <pc:docMk/>
          <pc:sldMk cId="883358371" sldId="276"/>
        </pc:sldMkLst>
        <pc:spChg chg="mod">
          <ac:chgData name="Walker, Ian (ECCC)" userId="S::ian.walker.eccc@gccollaboration.ca::34cc7b73-8dda-4daa-898f-5b6578db844a" providerId="AD" clId="Web-{B3936EBC-3B59-47D1-9F1C-5CAA1004EEE7}" dt="2020-08-14T13:32:14.016" v="157" actId="20577"/>
          <ac:spMkLst>
            <pc:docMk/>
            <pc:sldMk cId="883358371" sldId="276"/>
            <ac:spMk id="2" creationId="{00000000-0000-0000-0000-000000000000}"/>
          </ac:spMkLst>
        </pc:spChg>
      </pc:sldChg>
      <pc:sldChg chg="del">
        <pc:chgData name="Walker, Ian (ECCC)" userId="S::ian.walker.eccc@gccollaboration.ca::34cc7b73-8dda-4daa-898f-5b6578db844a" providerId="AD" clId="Web-{B3936EBC-3B59-47D1-9F1C-5CAA1004EEE7}" dt="2020-08-14T13:31:56.375" v="155"/>
        <pc:sldMkLst>
          <pc:docMk/>
          <pc:sldMk cId="985260895" sldId="278"/>
        </pc:sldMkLst>
      </pc:sldChg>
      <pc:sldChg chg="modSp">
        <pc:chgData name="Walker, Ian (ECCC)" userId="S::ian.walker.eccc@gccollaboration.ca::34cc7b73-8dda-4daa-898f-5b6578db844a" providerId="AD" clId="Web-{B3936EBC-3B59-47D1-9F1C-5CAA1004EEE7}" dt="2020-08-14T13:20:11.761" v="20" actId="20577"/>
        <pc:sldMkLst>
          <pc:docMk/>
          <pc:sldMk cId="1214644246" sldId="279"/>
        </pc:sldMkLst>
        <pc:spChg chg="mod">
          <ac:chgData name="Walker, Ian (ECCC)" userId="S::ian.walker.eccc@gccollaboration.ca::34cc7b73-8dda-4daa-898f-5b6578db844a" providerId="AD" clId="Web-{B3936EBC-3B59-47D1-9F1C-5CAA1004EEE7}" dt="2020-08-14T13:20:11.761" v="20" actId="20577"/>
          <ac:spMkLst>
            <pc:docMk/>
            <pc:sldMk cId="1214644246" sldId="279"/>
            <ac:spMk id="3" creationId="{00000000-0000-0000-0000-000000000000}"/>
          </ac:spMkLst>
        </pc:spChg>
      </pc:sldChg>
      <pc:sldChg chg="del">
        <pc:chgData name="Walker, Ian (ECCC)" userId="S::ian.walker.eccc@gccollaboration.ca::34cc7b73-8dda-4daa-898f-5b6578db844a" providerId="AD" clId="Web-{B3936EBC-3B59-47D1-9F1C-5CAA1004EEE7}" dt="2020-08-14T13:20:21.699" v="22"/>
        <pc:sldMkLst>
          <pc:docMk/>
          <pc:sldMk cId="1650722979" sldId="283"/>
        </pc:sldMkLst>
      </pc:sldChg>
      <pc:sldChg chg="modSp">
        <pc:chgData name="Walker, Ian (ECCC)" userId="S::ian.walker.eccc@gccollaboration.ca::34cc7b73-8dda-4daa-898f-5b6578db844a" providerId="AD" clId="Web-{B3936EBC-3B59-47D1-9F1C-5CAA1004EEE7}" dt="2020-08-14T13:29:05.905" v="142"/>
        <pc:sldMkLst>
          <pc:docMk/>
          <pc:sldMk cId="1287600741" sldId="285"/>
        </pc:sldMkLst>
        <pc:graphicFrameChg chg="mod modGraphic">
          <ac:chgData name="Walker, Ian (ECCC)" userId="S::ian.walker.eccc@gccollaboration.ca::34cc7b73-8dda-4daa-898f-5b6578db844a" providerId="AD" clId="Web-{B3936EBC-3B59-47D1-9F1C-5CAA1004EEE7}" dt="2020-08-14T13:29:05.905" v="142"/>
          <ac:graphicFrameMkLst>
            <pc:docMk/>
            <pc:sldMk cId="1287600741" sldId="285"/>
            <ac:graphicFrameMk id="4" creationId="{AF8E78EC-B773-4658-9A90-13FF3372FDC6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EA2D-CA1F-4C90-BFBF-7B13F7A28D5F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FC387-C2DC-4A28-BFD6-E9CE24EB39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82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FC387-C2DC-4A28-BFD6-E9CE24EB397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30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7448" y="1412778"/>
            <a:ext cx="10657184" cy="1470025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PLACE 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221" y="2883051"/>
            <a:ext cx="6593960" cy="1914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PLACE YOUR </a:t>
            </a:r>
            <a:br>
              <a:rPr lang="en-US"/>
            </a:br>
            <a:r>
              <a:rPr lang="en-US"/>
              <a:t>SUB-TITLE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1384" y="6356353"/>
            <a:ext cx="2844800" cy="365125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11/2/2020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/>
              <a:t>PLACE YOUR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COVID-19 Return to </a:t>
            </a:r>
            <a:r>
              <a:rPr lang="en-US" sz="3600" dirty="0" smtClean="0"/>
              <a:t>THE workplace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221" y="2883050"/>
            <a:ext cx="6593960" cy="241815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of the</a:t>
            </a:r>
          </a:p>
          <a:p>
            <a:r>
              <a:rPr lang="en-US" dirty="0" smtClean="0"/>
              <a:t>Retour au Lieu de Travail –</a:t>
            </a:r>
          </a:p>
          <a:p>
            <a:r>
              <a:rPr lang="en-US" dirty="0" smtClean="0"/>
              <a:t>Return to the Workplace</a:t>
            </a:r>
          </a:p>
          <a:p>
            <a:r>
              <a:rPr lang="en-US" dirty="0" smtClean="0">
                <a:cs typeface="Arial"/>
              </a:rPr>
              <a:t>Application</a:t>
            </a:r>
            <a:endParaRPr lang="en-US" dirty="0">
              <a:cs typeface="Arial"/>
            </a:endParaRPr>
          </a:p>
          <a:p>
            <a:endParaRPr lang="en-US" dirty="0"/>
          </a:p>
          <a:p>
            <a:r>
              <a:rPr lang="en-US" dirty="0" smtClean="0"/>
              <a:t>Presentation to ACMB (secretarial)</a:t>
            </a:r>
          </a:p>
          <a:p>
            <a:r>
              <a:rPr lang="en-US" dirty="0" smtClean="0"/>
              <a:t>Novem</a:t>
            </a:r>
            <a:r>
              <a:rPr lang="en-US" dirty="0" smtClean="0"/>
              <a:t>ber 3,</a:t>
            </a:r>
            <a:r>
              <a:rPr lang="en-US" dirty="0"/>
              <a:t> 2020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Residual Risk and privacy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Residual risk is assessed to be Low</a:t>
            </a:r>
          </a:p>
          <a:p>
            <a:pPr lvl="1"/>
            <a:r>
              <a:rPr lang="en-US" sz="2600" dirty="0"/>
              <a:t>Accepted by the business owner</a:t>
            </a:r>
          </a:p>
          <a:p>
            <a:pPr lvl="1"/>
            <a:r>
              <a:rPr lang="en-US" sz="2600" dirty="0"/>
              <a:t>Interim SATO for the pilot signed off by DG ARPSD</a:t>
            </a:r>
            <a:endParaRPr lang="en-CA" sz="2600" dirty="0"/>
          </a:p>
          <a:p>
            <a:r>
              <a:rPr lang="en-CA" sz="3500" dirty="0" smtClean="0"/>
              <a:t>A full Privacy Impact Assessment (PIA) was not deemed necessary by ATIP</a:t>
            </a:r>
          </a:p>
          <a:p>
            <a:pPr lvl="1"/>
            <a:r>
              <a:rPr lang="en-CA" sz="2600" dirty="0" smtClean="0"/>
              <a:t>“Privacy Risk Assessment for Non-Administrative Purposes” (PRA -- lighter-weight than PIA) was deemed appropriate and is underway</a:t>
            </a:r>
          </a:p>
          <a:p>
            <a:r>
              <a:rPr lang="en-CA" sz="3500" dirty="0" smtClean="0"/>
              <a:t>Privacy Act Statement was prepared early to ensure legal coverage for the collection of information in the pilot</a:t>
            </a:r>
          </a:p>
          <a:p>
            <a:pPr lvl="1"/>
            <a:r>
              <a:rPr lang="en-US" sz="2600" dirty="0" smtClean="0"/>
              <a:t>Same Privacy Act Statement applies to the Production release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355748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6434"/>
            <a:ext cx="10972800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QA/QC</a:t>
            </a:r>
          </a:p>
          <a:p>
            <a:pPr lvl="1"/>
            <a:r>
              <a:rPr lang="en-US" sz="1400" dirty="0" smtClean="0"/>
              <a:t>Separate Dev and Prod spaces set up in M365</a:t>
            </a:r>
          </a:p>
          <a:p>
            <a:pPr lvl="1"/>
            <a:r>
              <a:rPr lang="en-US" sz="1400" dirty="0" smtClean="0"/>
              <a:t>Application piloted with 4 buildings before launching to full department (100+ buildings)</a:t>
            </a:r>
          </a:p>
          <a:p>
            <a:pPr lvl="1"/>
            <a:r>
              <a:rPr lang="en-US" sz="1400" dirty="0" smtClean="0"/>
              <a:t>45 people submitted User Acceptance Testing reports (nearly 70 people participated)</a:t>
            </a:r>
          </a:p>
          <a:p>
            <a:pPr lvl="1"/>
            <a:r>
              <a:rPr lang="en-US" sz="1400" dirty="0" smtClean="0"/>
              <a:t>Completing Application Deployment Oversight (ADO) checklist</a:t>
            </a:r>
            <a:endParaRPr lang="en-US" sz="1400" dirty="0" smtClean="0"/>
          </a:p>
          <a:p>
            <a:r>
              <a:rPr lang="en-US" sz="1600" dirty="0" smtClean="0"/>
              <a:t>Information </a:t>
            </a:r>
            <a:r>
              <a:rPr lang="en-US" sz="1600" dirty="0" smtClean="0"/>
              <a:t>Management</a:t>
            </a:r>
          </a:p>
          <a:p>
            <a:pPr lvl="1"/>
            <a:r>
              <a:rPr lang="en-US" sz="1400" dirty="0" smtClean="0"/>
              <a:t>App is expected to be decommissioned following COVID pandemic</a:t>
            </a:r>
          </a:p>
          <a:p>
            <a:pPr lvl="1"/>
            <a:r>
              <a:rPr lang="en-US" sz="1400" dirty="0" smtClean="0"/>
              <a:t>Data retention following decommissioning of the app is being </a:t>
            </a:r>
            <a:r>
              <a:rPr lang="en-US" sz="1400" dirty="0" smtClean="0"/>
              <a:t>investigated (possible value as historical records?)</a:t>
            </a:r>
            <a:endParaRPr lang="en-US" sz="1400" dirty="0" smtClean="0"/>
          </a:p>
          <a:p>
            <a:r>
              <a:rPr lang="en-US" sz="1600" dirty="0" smtClean="0"/>
              <a:t>Accessibility</a:t>
            </a:r>
          </a:p>
          <a:p>
            <a:pPr lvl="1"/>
            <a:r>
              <a:rPr lang="en-US" sz="1400" dirty="0" smtClean="0"/>
              <a:t>The application and the emails it sends are bilingual</a:t>
            </a:r>
          </a:p>
          <a:p>
            <a:pPr lvl="1"/>
            <a:r>
              <a:rPr lang="en-US" sz="1400" dirty="0" smtClean="0"/>
              <a:t>Because </a:t>
            </a:r>
            <a:r>
              <a:rPr lang="en-US" sz="1400" dirty="0" smtClean="0"/>
              <a:t>of the tight timeline, the application is not </a:t>
            </a:r>
            <a:r>
              <a:rPr lang="en-US" sz="1400" dirty="0" smtClean="0"/>
              <a:t>WCAG2 compliant (full compliance would require redesign)</a:t>
            </a:r>
            <a:endParaRPr lang="en-US" sz="1400" dirty="0" smtClean="0"/>
          </a:p>
          <a:p>
            <a:pPr lvl="1"/>
            <a:r>
              <a:rPr lang="en-US" sz="1400" dirty="0" smtClean="0"/>
              <a:t>The request by proxy (booking assistant) feature </a:t>
            </a:r>
            <a:r>
              <a:rPr lang="en-US" sz="1400" dirty="0" smtClean="0"/>
              <a:t>helps work around this</a:t>
            </a:r>
            <a:endParaRPr lang="en-US" sz="1400" dirty="0" smtClean="0"/>
          </a:p>
          <a:p>
            <a:pPr lvl="1"/>
            <a:r>
              <a:rPr lang="en-US" sz="1400" dirty="0" smtClean="0"/>
              <a:t>Key accessibility features supporting navigation by keyboard and high contrast have been implemented</a:t>
            </a:r>
          </a:p>
          <a:p>
            <a:r>
              <a:rPr lang="en-US" sz="1600" dirty="0" smtClean="0"/>
              <a:t>*Contact Tracing</a:t>
            </a:r>
          </a:p>
          <a:p>
            <a:pPr lvl="1"/>
            <a:r>
              <a:rPr lang="en-US" sz="1400" dirty="0" smtClean="0"/>
              <a:t>RTW app is not a primary source for contact tracing</a:t>
            </a:r>
          </a:p>
          <a:p>
            <a:pPr lvl="1"/>
            <a:r>
              <a:rPr lang="en-US" sz="1400" dirty="0" smtClean="0"/>
              <a:t>There is a specific definition for close contact and only those meeting the definition are to be notified</a:t>
            </a:r>
          </a:p>
          <a:p>
            <a:pPr lvl="1"/>
            <a:r>
              <a:rPr lang="en-US" sz="1400" dirty="0" smtClean="0"/>
              <a:t>Privacy must also be respected</a:t>
            </a:r>
          </a:p>
          <a:p>
            <a:pPr lvl="1"/>
            <a:r>
              <a:rPr lang="en-US" sz="1400" dirty="0" smtClean="0"/>
              <a:t>Consequently, contact tracing is done by following the chains of contact</a:t>
            </a:r>
          </a:p>
          <a:p>
            <a:pPr lvl="1"/>
            <a:r>
              <a:rPr lang="en-US" sz="1400" dirty="0" smtClean="0"/>
              <a:t>RTW app might be consulted as a secondary source but is not a component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128810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maintenance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4 Tiers of support already in place for the pilot:</a:t>
            </a:r>
          </a:p>
          <a:p>
            <a:pPr lvl="1"/>
            <a:r>
              <a:rPr lang="en-CA" b="1" dirty="0"/>
              <a:t>Tier 0</a:t>
            </a:r>
            <a:r>
              <a:rPr lang="en-CA" dirty="0"/>
              <a:t> (self help) – </a:t>
            </a:r>
            <a:r>
              <a:rPr lang="en-CA" dirty="0" smtClean="0"/>
              <a:t>User Guide, FAQ, and recorded </a:t>
            </a:r>
            <a:r>
              <a:rPr lang="en-CA" dirty="0" smtClean="0"/>
              <a:t>Demos </a:t>
            </a:r>
            <a:r>
              <a:rPr lang="en-CA" dirty="0" smtClean="0"/>
              <a:t>posted </a:t>
            </a:r>
            <a:r>
              <a:rPr lang="en-CA" dirty="0"/>
              <a:t>on Help-Me-IT</a:t>
            </a:r>
          </a:p>
          <a:p>
            <a:pPr lvl="1"/>
            <a:r>
              <a:rPr lang="en-CA" b="1" dirty="0"/>
              <a:t>Tier 1</a:t>
            </a:r>
            <a:r>
              <a:rPr lang="en-CA" dirty="0"/>
              <a:t> – Service Desk as point of contact to create tickets and respond to basic issues like access to the app (e.g., user can’t log in on M365)</a:t>
            </a:r>
          </a:p>
          <a:p>
            <a:pPr lvl="1"/>
            <a:r>
              <a:rPr lang="en-CA" b="1" dirty="0"/>
              <a:t>Tier 2</a:t>
            </a:r>
            <a:r>
              <a:rPr lang="en-CA" dirty="0"/>
              <a:t> </a:t>
            </a:r>
            <a:r>
              <a:rPr lang="en-CA" dirty="0" smtClean="0"/>
              <a:t>– Real Property </a:t>
            </a:r>
            <a:r>
              <a:rPr lang="en-CA" dirty="0"/>
              <a:t>set up to receive and respond to tickets regarding all aspects of using the app </a:t>
            </a:r>
            <a:r>
              <a:rPr lang="en-CA" dirty="0" smtClean="0"/>
              <a:t>(questions</a:t>
            </a:r>
            <a:r>
              <a:rPr lang="en-CA" dirty="0"/>
              <a:t>, issues, feedback, etc</a:t>
            </a:r>
            <a:r>
              <a:rPr lang="en-CA" dirty="0" smtClean="0"/>
              <a:t>.)</a:t>
            </a:r>
            <a:endParaRPr lang="en-CA" dirty="0"/>
          </a:p>
          <a:p>
            <a:pPr lvl="1"/>
            <a:r>
              <a:rPr lang="en-CA" b="1" dirty="0"/>
              <a:t>Tier 3</a:t>
            </a:r>
            <a:r>
              <a:rPr lang="en-CA" dirty="0"/>
              <a:t> – Technical issues with the app itself are escalated to </a:t>
            </a:r>
            <a:r>
              <a:rPr lang="en-CA" dirty="0" smtClean="0"/>
              <a:t>IM – EC3 (</a:t>
            </a:r>
            <a:r>
              <a:rPr lang="en-CA" dirty="0" err="1" smtClean="0"/>
              <a:t>ECollab</a:t>
            </a:r>
            <a:r>
              <a:rPr lang="en-CA" dirty="0" smtClean="0"/>
              <a:t> / </a:t>
            </a:r>
            <a:r>
              <a:rPr lang="en-CA" dirty="0" err="1" smtClean="0"/>
              <a:t>GCdocs</a:t>
            </a:r>
            <a:r>
              <a:rPr lang="en-CA" dirty="0" smtClean="0"/>
              <a:t> team</a:t>
            </a:r>
            <a:r>
              <a:rPr lang="en-CA" dirty="0" smtClean="0"/>
              <a:t>) or to CEPSD for the dashboard</a:t>
            </a:r>
            <a:endParaRPr lang="en-CA" dirty="0" smtClean="0"/>
          </a:p>
          <a:p>
            <a:r>
              <a:rPr lang="en-US" dirty="0" smtClean="0"/>
              <a:t>Real Property is empowered to manage </a:t>
            </a:r>
            <a:r>
              <a:rPr lang="en-US" dirty="0" smtClean="0"/>
              <a:t>the lists of buildings, floors, user settings, </a:t>
            </a:r>
            <a:r>
              <a:rPr lang="en-US" dirty="0"/>
              <a:t>and </a:t>
            </a:r>
            <a:r>
              <a:rPr lang="en-US" dirty="0" smtClean="0"/>
              <a:t>dashboard access </a:t>
            </a:r>
            <a:r>
              <a:rPr lang="en-US" dirty="0" smtClean="0"/>
              <a:t>privileges </a:t>
            </a:r>
            <a:r>
              <a:rPr lang="en-US" dirty="0" smtClean="0"/>
              <a:t>without relying on </a:t>
            </a:r>
            <a:r>
              <a:rPr lang="en-US" dirty="0" smtClean="0"/>
              <a:t>IT to make the updates</a:t>
            </a:r>
            <a:endParaRPr lang="en-US" dirty="0" smtClean="0"/>
          </a:p>
          <a:p>
            <a:pPr lvl="1"/>
            <a:r>
              <a:rPr lang="en-US" dirty="0" smtClean="0"/>
              <a:t>No handover between decision and implementation </a:t>
            </a:r>
            <a:r>
              <a:rPr lang="en-US" dirty="0" smtClean="0">
                <a:sym typeface="Wingdings" panose="05000000000000000000" pitchFamily="2" charset="2"/>
              </a:rPr>
              <a:t> f</a:t>
            </a:r>
            <a:r>
              <a:rPr lang="en-US" dirty="0" smtClean="0"/>
              <a:t>aster response times for users</a:t>
            </a:r>
          </a:p>
          <a:p>
            <a:r>
              <a:rPr lang="en-US" dirty="0" smtClean="0"/>
              <a:t>Cost </a:t>
            </a:r>
            <a:r>
              <a:rPr lang="en-US" dirty="0" smtClean="0"/>
              <a:t>in production</a:t>
            </a:r>
          </a:p>
          <a:p>
            <a:pPr lvl="1"/>
            <a:r>
              <a:rPr lang="en-US" dirty="0" smtClean="0"/>
              <a:t>Real Property – 1.5 FTE to respond to tickets, feedback from survey, manage building, floor, user, access lists, and dashboard</a:t>
            </a:r>
          </a:p>
          <a:p>
            <a:pPr lvl="1"/>
            <a:r>
              <a:rPr lang="en-US" dirty="0" smtClean="0"/>
              <a:t>IT – IM-EC3 </a:t>
            </a:r>
            <a:r>
              <a:rPr lang="en-US" dirty="0" smtClean="0"/>
              <a:t>0.35 </a:t>
            </a:r>
            <a:r>
              <a:rPr lang="en-US" dirty="0" smtClean="0"/>
              <a:t>FTE – app deliberately kept simple and developed in a high-level language (</a:t>
            </a:r>
            <a:r>
              <a:rPr lang="en-US" dirty="0" err="1" smtClean="0"/>
              <a:t>PowerApps</a:t>
            </a:r>
            <a:r>
              <a:rPr lang="en-US" dirty="0" smtClean="0"/>
              <a:t>) so it is robust and will require little maintenance / bug fixing</a:t>
            </a:r>
          </a:p>
          <a:p>
            <a:r>
              <a:rPr lang="en-US" dirty="0" smtClean="0"/>
              <a:t>Subsequent releases</a:t>
            </a:r>
          </a:p>
          <a:p>
            <a:pPr lvl="1"/>
            <a:r>
              <a:rPr lang="en-US" dirty="0" smtClean="0"/>
              <a:t>Requirements for subsequent phases of the return to the workplace have not been determined</a:t>
            </a:r>
          </a:p>
          <a:p>
            <a:pPr lvl="1"/>
            <a:r>
              <a:rPr lang="en-US" dirty="0" smtClean="0"/>
              <a:t>Any new releases necessary to support subsequent phases will be managed as new projects and costed accordingly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41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202875"/>
              </p:ext>
            </p:extLst>
          </p:nvPr>
        </p:nvGraphicFramePr>
        <p:xfrm>
          <a:off x="2342803" y="1295126"/>
          <a:ext cx="7506393" cy="512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3" imgW="6619783" imgH="5191070" progId="Excel.Sheet.12">
                  <p:embed/>
                </p:oleObj>
              </mc:Choice>
              <mc:Fallback>
                <p:oleObj name="Worksheet" r:id="rId3" imgW="6619783" imgH="519107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2803" y="1295126"/>
                        <a:ext cx="7506393" cy="512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67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M365 platform is new to ECCC and the </a:t>
            </a:r>
            <a:r>
              <a:rPr lang="en-US" dirty="0" err="1" smtClean="0"/>
              <a:t>GoC</a:t>
            </a:r>
            <a:r>
              <a:rPr lang="en-US" dirty="0" smtClean="0"/>
              <a:t> and is expected to evolve, potentially impacting the application</a:t>
            </a:r>
          </a:p>
          <a:p>
            <a:pPr lvl="1"/>
            <a:r>
              <a:rPr lang="en-US" dirty="0" smtClean="0"/>
              <a:t>For example, Active Directory Federation is needed for the Email Migration but will cut off access from personal mobile devices</a:t>
            </a:r>
          </a:p>
          <a:p>
            <a:pPr lvl="2"/>
            <a:r>
              <a:rPr lang="en-US" dirty="0" smtClean="0"/>
              <a:t>Currently exploring whether M365 guest accounts would work</a:t>
            </a:r>
          </a:p>
          <a:p>
            <a:pPr lvl="2"/>
            <a:r>
              <a:rPr lang="en-US" dirty="0" smtClean="0"/>
              <a:t>User’s manager could request a laptop from service desk</a:t>
            </a:r>
          </a:p>
          <a:p>
            <a:pPr lvl="2"/>
            <a:r>
              <a:rPr lang="en-US" dirty="0" smtClean="0"/>
              <a:t>Use Booking Assistant feature to have requests submitted by proxy</a:t>
            </a:r>
          </a:p>
          <a:p>
            <a:r>
              <a:rPr lang="en-US" dirty="0" smtClean="0"/>
              <a:t>The app was developed by an ad hoc team assembled on an emergency basis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everyone returns to “day job” after launch</a:t>
            </a:r>
          </a:p>
          <a:p>
            <a:pPr lvl="1"/>
            <a:r>
              <a:rPr lang="en-US" dirty="0" smtClean="0"/>
              <a:t>Although support is in place and new releases are to be approached as a new project, the pandemic situation continues to evolve, potentially creating new requirements for urgent changes beyond the scope of support / maintenance</a:t>
            </a:r>
          </a:p>
          <a:p>
            <a:pPr lvl="2"/>
            <a:r>
              <a:rPr lang="en-US" dirty="0" smtClean="0"/>
              <a:t>Team may need to be reassembled with little warning, impacting other initiatives</a:t>
            </a:r>
          </a:p>
          <a:p>
            <a:pPr lvl="2"/>
            <a:r>
              <a:rPr lang="en-US" dirty="0" smtClean="0"/>
              <a:t>Different resources, not familiar with app, may be called upon (but codebase is small)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35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UAT, perform final bug fixes</a:t>
            </a:r>
          </a:p>
          <a:p>
            <a:r>
              <a:rPr lang="en-US" dirty="0" smtClean="0"/>
              <a:t>Finalize </a:t>
            </a:r>
            <a:r>
              <a:rPr lang="en-US" dirty="0" err="1" smtClean="0"/>
              <a:t>SoS</a:t>
            </a:r>
            <a:r>
              <a:rPr lang="en-US" dirty="0" smtClean="0"/>
              <a:t>, PRA, obtain sign-offs</a:t>
            </a:r>
          </a:p>
          <a:p>
            <a:r>
              <a:rPr lang="en-US" dirty="0" smtClean="0"/>
              <a:t>Complete ADO checklist</a:t>
            </a:r>
          </a:p>
          <a:p>
            <a:r>
              <a:rPr lang="en-US" dirty="0" smtClean="0"/>
              <a:t>Return to PMAC for Execution and Close-out</a:t>
            </a:r>
          </a:p>
          <a:p>
            <a:r>
              <a:rPr lang="en-US" dirty="0" smtClean="0"/>
              <a:t>Launch in production</a:t>
            </a:r>
          </a:p>
          <a:p>
            <a:r>
              <a:rPr lang="en-US" dirty="0" smtClean="0"/>
              <a:t>Package system up to share back to the community</a:t>
            </a:r>
          </a:p>
          <a:p>
            <a:r>
              <a:rPr lang="en-US" dirty="0" smtClean="0"/>
              <a:t>Stand down development team, transition to operations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421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62138"/>
            <a:ext cx="10972800" cy="1143000"/>
          </a:xfrm>
        </p:spPr>
        <p:txBody>
          <a:bodyPr/>
          <a:lstStyle/>
          <a:p>
            <a:r>
              <a:rPr lang="en-CA"/>
              <a:t>Annex</a:t>
            </a:r>
          </a:p>
        </p:txBody>
      </p:sp>
    </p:spTree>
    <p:extLst>
      <p:ext uri="{BB962C8B-B14F-4D97-AF65-F5344CB8AC3E}">
        <p14:creationId xmlns:p14="http://schemas.microsoft.com/office/powerpoint/2010/main" val="88335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746" y="1600205"/>
            <a:ext cx="11289323" cy="14331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Provides an overview of Capacity Utilization by building, floor, date, and time</a:t>
            </a:r>
          </a:p>
          <a:p>
            <a:r>
              <a:rPr lang="en-US" dirty="0" smtClean="0"/>
              <a:t>Allows Real Property and Senior Building Officers to monitor utilization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 locations and times where capacity is maxed or getting there</a:t>
            </a:r>
          </a:p>
          <a:p>
            <a:pPr lvl="1"/>
            <a:r>
              <a:rPr lang="en-US" dirty="0" smtClean="0"/>
              <a:t>Aggregate only, no identifying information  </a:t>
            </a:r>
            <a:r>
              <a:rPr lang="en-US" dirty="0" smtClean="0">
                <a:sym typeface="Wingdings" panose="05000000000000000000" pitchFamily="2" charset="2"/>
              </a:rPr>
              <a:t>  strictly non-sensitive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3347"/>
            <a:ext cx="5987561" cy="3402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69" y="3015786"/>
            <a:ext cx="5984631" cy="3419789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rot="16200000" flipH="1">
            <a:off x="7948244" y="3692769"/>
            <a:ext cx="2699243" cy="712177"/>
          </a:xfrm>
          <a:prstGeom prst="bentConnector3">
            <a:avLst>
              <a:gd name="adj1" fmla="val 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6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ECCC is planning for the phased return of its workforce to the </a:t>
            </a:r>
            <a:r>
              <a:rPr lang="en-CA" dirty="0" smtClean="0"/>
              <a:t>workplace</a:t>
            </a:r>
            <a:endParaRPr lang="en-CA" dirty="0"/>
          </a:p>
          <a:p>
            <a:pPr marL="0" indent="0">
              <a:buNone/>
            </a:pPr>
            <a:endParaRPr lang="en-CA" dirty="0">
              <a:cs typeface="Arial"/>
            </a:endParaRPr>
          </a:p>
          <a:p>
            <a:pPr fontAlgn="ctr"/>
            <a:r>
              <a:rPr lang="en-CA" dirty="0"/>
              <a:t>A tool is required </a:t>
            </a:r>
            <a:r>
              <a:rPr lang="en-CA" dirty="0" smtClean="0"/>
              <a:t>to</a:t>
            </a:r>
            <a:r>
              <a:rPr lang="en-CA" dirty="0">
                <a:ea typeface="+mn-lt"/>
                <a:cs typeface="+mn-lt"/>
              </a:rPr>
              <a:t> </a:t>
            </a:r>
            <a:r>
              <a:rPr lang="en-CA" dirty="0" smtClean="0"/>
              <a:t>help manage</a:t>
            </a:r>
            <a:r>
              <a:rPr lang="en-CA" dirty="0"/>
              <a:t> a safe return to the workplace</a:t>
            </a:r>
            <a:endParaRPr lang="en-CA" dirty="0">
              <a:cs typeface="Arial"/>
            </a:endParaRPr>
          </a:p>
          <a:p>
            <a:pPr lvl="1" fontAlgn="ctr"/>
            <a:r>
              <a:rPr lang="en-CA" dirty="0"/>
              <a:t>Safety of employees, </a:t>
            </a:r>
            <a:r>
              <a:rPr lang="en-CA" dirty="0" smtClean="0"/>
              <a:t>contractors, visitors </a:t>
            </a:r>
            <a:r>
              <a:rPr lang="en-CA" dirty="0"/>
              <a:t>while in ECCC buildings </a:t>
            </a:r>
            <a:r>
              <a:rPr lang="en-CA" dirty="0" smtClean="0"/>
              <a:t>per </a:t>
            </a:r>
            <a:r>
              <a:rPr lang="en-CA" dirty="0"/>
              <a:t>HC guidelines is the primary consideration</a:t>
            </a:r>
            <a:endParaRPr lang="en-CA" dirty="0">
              <a:cs typeface="Arial"/>
            </a:endParaRPr>
          </a:p>
          <a:p>
            <a:endParaRPr lang="en-CA" dirty="0" smtClean="0"/>
          </a:p>
          <a:p>
            <a:r>
              <a:rPr lang="en-CA" dirty="0" smtClean="0"/>
              <a:t>Options </a:t>
            </a:r>
            <a:r>
              <a:rPr lang="en-CA" dirty="0"/>
              <a:t>analysis </a:t>
            </a:r>
            <a:r>
              <a:rPr lang="en-CA" dirty="0" smtClean="0"/>
              <a:t>was presented </a:t>
            </a:r>
            <a:r>
              <a:rPr lang="en-CA" dirty="0"/>
              <a:t>to ACMB and endorsed August </a:t>
            </a:r>
            <a:r>
              <a:rPr lang="en-CA" dirty="0" smtClean="0"/>
              <a:t>20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Decision was to implement the </a:t>
            </a:r>
            <a:r>
              <a:rPr lang="en-CA" dirty="0" err="1"/>
              <a:t>DoJ</a:t>
            </a:r>
            <a:r>
              <a:rPr lang="en-CA" dirty="0"/>
              <a:t> application at ECCC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Returning t</a:t>
            </a:r>
            <a:r>
              <a:rPr lang="en-CA" dirty="0" smtClean="0"/>
              <a:t>o ACMB now </a:t>
            </a:r>
            <a:r>
              <a:rPr lang="en-CA" dirty="0"/>
              <a:t>to </a:t>
            </a:r>
            <a:r>
              <a:rPr lang="en-CA" dirty="0" smtClean="0"/>
              <a:t>seek endorsement of </a:t>
            </a:r>
            <a:r>
              <a:rPr lang="en-CA" dirty="0"/>
              <a:t>the </a:t>
            </a:r>
            <a:r>
              <a:rPr lang="en-CA" dirty="0" smtClean="0"/>
              <a:t>architecture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79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and context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cs typeface="Arial"/>
              </a:rPr>
              <a:t>The application/tool will:</a:t>
            </a:r>
            <a:endParaRPr lang="en-US" dirty="0"/>
          </a:p>
          <a:p>
            <a:pPr lvl="1"/>
            <a:r>
              <a:rPr lang="en-US" dirty="0">
                <a:cs typeface="Arial"/>
              </a:rPr>
              <a:t>Be used by employees and others such as contractors and visitors to submit requests to access a floor or section of a building on a given day and time</a:t>
            </a:r>
          </a:p>
          <a:p>
            <a:pPr lvl="1"/>
            <a:r>
              <a:rPr lang="en-US" dirty="0">
                <a:cs typeface="Arial"/>
              </a:rPr>
              <a:t>Be used by managers to review and approve requests</a:t>
            </a:r>
            <a:endParaRPr lang="en-US" dirty="0"/>
          </a:p>
          <a:p>
            <a:pPr lvl="1"/>
            <a:r>
              <a:rPr lang="en-US" dirty="0">
                <a:cs typeface="Arial"/>
              </a:rPr>
              <a:t>Limit the number of people in a floor/section to a predefined capacity</a:t>
            </a:r>
            <a:endParaRPr lang="en-US" dirty="0"/>
          </a:p>
          <a:p>
            <a:pPr lvl="1"/>
            <a:r>
              <a:rPr lang="en-US" dirty="0">
                <a:cs typeface="Arial"/>
              </a:rPr>
              <a:t>Obtain an attestation from employees they will abide by COVID-19 health and safety procedures</a:t>
            </a:r>
          </a:p>
          <a:p>
            <a:pPr lvl="1"/>
            <a:r>
              <a:rPr lang="en-US" dirty="0">
                <a:cs typeface="Arial"/>
              </a:rPr>
              <a:t>Keep records of who was approved to be </a:t>
            </a:r>
            <a:r>
              <a:rPr lang="en-US" dirty="0" smtClean="0">
                <a:cs typeface="Arial"/>
              </a:rPr>
              <a:t>present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Real Property (CSFB) is the lead on this initiative and </a:t>
            </a:r>
            <a:r>
              <a:rPr lang="en-US" dirty="0" smtClean="0"/>
              <a:t>the </a:t>
            </a:r>
            <a:r>
              <a:rPr lang="en-US" dirty="0"/>
              <a:t>business </a:t>
            </a:r>
            <a:r>
              <a:rPr lang="en-US" dirty="0" smtClean="0"/>
              <a:t>owner </a:t>
            </a:r>
            <a:r>
              <a:rPr lang="en-US" dirty="0"/>
              <a:t>of the application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Other stakeholders include Senior Building Officers and Security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OCIO is a partner in the delivery of a </a:t>
            </a:r>
            <a:r>
              <a:rPr lang="en-US" dirty="0" smtClean="0">
                <a:ea typeface="+mn-lt"/>
                <a:cs typeface="+mn-lt"/>
              </a:rPr>
              <a:t>solution/application</a:t>
            </a: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CA" dirty="0" smtClean="0">
                <a:ea typeface="+mn-lt"/>
                <a:cs typeface="+mn-lt"/>
              </a:rPr>
              <a:t>Justice developed the initial tool, </a:t>
            </a:r>
            <a:r>
              <a:rPr lang="en-CA" dirty="0">
                <a:ea typeface="+mn-lt"/>
                <a:cs typeface="+mn-lt"/>
              </a:rPr>
              <a:t>based on Microsoft Office 365 (“M365”)</a:t>
            </a:r>
          </a:p>
          <a:p>
            <a:r>
              <a:rPr lang="en-CA" dirty="0" smtClean="0">
                <a:ea typeface="+mn-lt"/>
                <a:cs typeface="+mn-lt"/>
              </a:rPr>
              <a:t>M365 was implemented </a:t>
            </a:r>
            <a:r>
              <a:rPr lang="en-CA" dirty="0">
                <a:ea typeface="+mn-lt"/>
                <a:cs typeface="+mn-lt"/>
              </a:rPr>
              <a:t>at ECCC on August </a:t>
            </a:r>
            <a:r>
              <a:rPr lang="en-CA" dirty="0" smtClean="0">
                <a:ea typeface="+mn-lt"/>
                <a:cs typeface="+mn-lt"/>
              </a:rPr>
              <a:t>19</a:t>
            </a:r>
            <a:r>
              <a:rPr lang="en-CA" baseline="30000" dirty="0" smtClean="0">
                <a:ea typeface="+mn-lt"/>
                <a:cs typeface="+mn-lt"/>
              </a:rPr>
              <a:t>th</a:t>
            </a:r>
            <a:endParaRPr lang="en-CA" dirty="0" smtClean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Intent is to share ECCC’s version of the tool back to the community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Application is expected to be decommissioned following the COVID-19 pandemic </a:t>
            </a:r>
            <a:endParaRPr lang="en-CA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64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CA" dirty="0"/>
          </a:p>
        </p:txBody>
      </p:sp>
      <p:sp>
        <p:nvSpPr>
          <p:cNvPr id="4" name="Right Arrow 3"/>
          <p:cNvSpPr/>
          <p:nvPr/>
        </p:nvSpPr>
        <p:spPr>
          <a:xfrm>
            <a:off x="609600" y="3059723"/>
            <a:ext cx="10972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16891" y="3545410"/>
            <a:ext cx="58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Aug 1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768197" y="353436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 1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19321" y="354435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Oct 1</a:t>
            </a:r>
            <a:endParaRPr lang="en-C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6465" y="354322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Sept 1</a:t>
            </a:r>
            <a:endParaRPr lang="en-C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549697" y="353436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Nov 1</a:t>
            </a:r>
            <a:endParaRPr lang="en-CA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6891" y="1417638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Feasibility:  installed </a:t>
            </a:r>
            <a:r>
              <a:rPr lang="en-US" sz="1200" dirty="0" err="1" smtClean="0"/>
              <a:t>DoJ</a:t>
            </a:r>
            <a:endParaRPr lang="en-US" sz="1200" dirty="0"/>
          </a:p>
          <a:p>
            <a:r>
              <a:rPr lang="en-US" sz="1200" dirty="0" smtClean="0"/>
              <a:t>App as-is in ECCC M365</a:t>
            </a:r>
          </a:p>
          <a:p>
            <a:r>
              <a:rPr lang="en-US" sz="1200" dirty="0" smtClean="0"/>
              <a:t>– Aug 4</a:t>
            </a:r>
            <a:endParaRPr lang="en-CA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8892" y="2156302"/>
            <a:ext cx="0" cy="92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66092" y="4651131"/>
            <a:ext cx="1462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ACMB:  options</a:t>
            </a:r>
          </a:p>
          <a:p>
            <a:r>
              <a:rPr lang="en-US" sz="1200" dirty="0" smtClean="0"/>
              <a:t>analysis presented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nd endorsed</a:t>
            </a:r>
          </a:p>
          <a:p>
            <a:r>
              <a:rPr lang="en-US" sz="1200" dirty="0" smtClean="0"/>
              <a:t>– Aug 20</a:t>
            </a:r>
            <a:endParaRPr lang="en-CA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98077" y="3502607"/>
            <a:ext cx="8792" cy="1043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3962" y="1381259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PMAC:  Gates 0</a:t>
            </a:r>
          </a:p>
          <a:p>
            <a:r>
              <a:rPr lang="en-US" sz="1200" dirty="0" smtClean="0"/>
              <a:t>and 1 endorsed</a:t>
            </a:r>
          </a:p>
          <a:p>
            <a:r>
              <a:rPr lang="en-US" sz="1200" dirty="0" smtClean="0"/>
              <a:t>-- Oct 16</a:t>
            </a:r>
            <a:endParaRPr lang="en-CA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304499" y="2083101"/>
            <a:ext cx="9066" cy="100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2078" y="4651129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ACMB:  architecture</a:t>
            </a:r>
          </a:p>
          <a:p>
            <a:r>
              <a:rPr lang="en-US" sz="1200" dirty="0" smtClean="0"/>
              <a:t>presented – </a:t>
            </a:r>
            <a:r>
              <a:rPr lang="en-US" sz="1200" dirty="0" smtClean="0"/>
              <a:t>Nov</a:t>
            </a:r>
            <a:r>
              <a:rPr lang="en-US" sz="1200" dirty="0" smtClean="0"/>
              <a:t> 3</a:t>
            </a:r>
            <a:endParaRPr lang="en-CA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36124" y="3502607"/>
            <a:ext cx="0" cy="105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901" y="2476634"/>
            <a:ext cx="401882" cy="58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901122" y="1367999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PMAC:  Gates 2</a:t>
            </a:r>
            <a:br>
              <a:rPr lang="en-US" sz="1200" dirty="0" smtClean="0"/>
            </a:br>
            <a:r>
              <a:rPr lang="en-US" sz="1200" dirty="0" smtClean="0"/>
              <a:t>and 3 – Oct 29</a:t>
            </a:r>
            <a:endParaRPr lang="en-CA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8549697" y="1892281"/>
            <a:ext cx="0" cy="114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83699" y="4651130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Pilot:  ready to</a:t>
            </a:r>
            <a:br>
              <a:rPr lang="en-US" sz="1200" dirty="0" smtClean="0"/>
            </a:br>
            <a:r>
              <a:rPr lang="en-US" sz="1200" dirty="0" smtClean="0"/>
              <a:t>launch – Sept 21</a:t>
            </a:r>
            <a:endParaRPr lang="en-CA" sz="1200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046785" y="3545924"/>
            <a:ext cx="3622" cy="104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76447" y="1417638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Pilot:  launched</a:t>
            </a:r>
            <a:br>
              <a:rPr lang="en-US" sz="1200" dirty="0" smtClean="0"/>
            </a:br>
            <a:r>
              <a:rPr lang="en-US" sz="1200" dirty="0" smtClean="0"/>
              <a:t>-- Sept 28</a:t>
            </a:r>
            <a:endParaRPr lang="en-CA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689678" y="1879303"/>
            <a:ext cx="0" cy="117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919519" y="4981151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Production:  ready</a:t>
            </a:r>
            <a:br>
              <a:rPr lang="en-US" sz="1200" dirty="0" smtClean="0"/>
            </a:br>
            <a:r>
              <a:rPr lang="en-US" sz="1200" dirty="0" smtClean="0"/>
              <a:t>for launch – Nov 6</a:t>
            </a:r>
            <a:endParaRPr lang="en-CA" sz="1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262958" y="3502607"/>
            <a:ext cx="12927" cy="1349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98272" y="1366430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Production:</a:t>
            </a:r>
            <a:br>
              <a:rPr lang="en-US" sz="1200" dirty="0" smtClean="0"/>
            </a:br>
            <a:r>
              <a:rPr lang="en-US" sz="1200" dirty="0" smtClean="0"/>
              <a:t>launch – Nov 9</a:t>
            </a:r>
            <a:endParaRPr lang="en-CA" sz="12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433715" y="1847566"/>
            <a:ext cx="9223" cy="118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84889" y="2083101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Operations</a:t>
            </a:r>
            <a:endParaRPr lang="en-CA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700631" y="2438894"/>
            <a:ext cx="14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884877" y="4067171"/>
            <a:ext cx="1208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Any new</a:t>
            </a:r>
          </a:p>
          <a:p>
            <a:r>
              <a:rPr lang="en-US" sz="1200" dirty="0" smtClean="0"/>
              <a:t>requirements</a:t>
            </a:r>
          </a:p>
          <a:p>
            <a:r>
              <a:rPr lang="en-US" sz="1200" dirty="0" smtClean="0"/>
              <a:t>for subsequent</a:t>
            </a:r>
            <a:br>
              <a:rPr lang="en-US" sz="1200" dirty="0" smtClean="0"/>
            </a:br>
            <a:r>
              <a:rPr lang="en-US" sz="1200" dirty="0" smtClean="0"/>
              <a:t>phases of the</a:t>
            </a:r>
          </a:p>
          <a:p>
            <a:r>
              <a:rPr lang="en-US" sz="1200" dirty="0" smtClean="0"/>
              <a:t>return to the </a:t>
            </a:r>
          </a:p>
          <a:p>
            <a:r>
              <a:rPr lang="en-US" sz="1200" dirty="0" smtClean="0"/>
              <a:t>workplace will</a:t>
            </a:r>
            <a:br>
              <a:rPr lang="en-US" sz="1200" dirty="0" smtClean="0"/>
            </a:br>
            <a:r>
              <a:rPr lang="en-US" sz="1200" dirty="0" smtClean="0"/>
              <a:t>be treated as a</a:t>
            </a:r>
            <a:br>
              <a:rPr lang="en-US" sz="1200" dirty="0" smtClean="0"/>
            </a:br>
            <a:r>
              <a:rPr lang="en-US" sz="1200" dirty="0" smtClean="0"/>
              <a:t>new project</a:t>
            </a:r>
            <a:endParaRPr lang="en-CA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159215" y="2216810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Decommission</a:t>
            </a:r>
          </a:p>
          <a:p>
            <a:r>
              <a:rPr lang="en-US" sz="1100" dirty="0" smtClean="0"/>
              <a:t>Post-COVID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97586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needs to do what in the app?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90472"/>
              </p:ext>
            </p:extLst>
          </p:nvPr>
        </p:nvGraphicFramePr>
        <p:xfrm>
          <a:off x="448408" y="1417638"/>
          <a:ext cx="11368454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369">
                  <a:extLst>
                    <a:ext uri="{9D8B030D-6E8A-4147-A177-3AD203B41FA5}">
                      <a16:colId xmlns:a16="http://schemas.microsoft.com/office/drawing/2014/main" val="1217518791"/>
                    </a:ext>
                  </a:extLst>
                </a:gridCol>
                <a:gridCol w="6304085">
                  <a:extLst>
                    <a:ext uri="{9D8B030D-6E8A-4147-A177-3AD203B41FA5}">
                      <a16:colId xmlns:a16="http://schemas.microsoft.com/office/drawing/2014/main" val="51360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79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Staff (</a:t>
                      </a:r>
                      <a:r>
                        <a:rPr lang="en-CA" sz="1400" dirty="0" smtClean="0"/>
                        <a:t>anyone with an ec.gc.ca account, including some contractors and OGD staff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Submit a request for self and register any visitors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4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Mission Critical User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Submit a request</a:t>
                      </a:r>
                      <a:r>
                        <a:rPr lang="en-US" baseline="0" dirty="0" smtClean="0"/>
                        <a:t> for automatic </a:t>
                      </a:r>
                      <a:r>
                        <a:rPr lang="en-US" dirty="0" smtClean="0"/>
                        <a:t>approval</a:t>
                      </a: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Proxy User (</a:t>
                      </a:r>
                      <a:r>
                        <a:rPr lang="en-CA" sz="1400" dirty="0" smtClean="0"/>
                        <a:t>aka Booking Assistant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Submit a request on someone’s behalf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 a request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1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Dashboard User (</a:t>
                      </a:r>
                      <a:r>
                        <a:rPr lang="en-CA" sz="1400" dirty="0" smtClean="0"/>
                        <a:t>Real Property, Senior Building Officer</a:t>
                      </a:r>
                      <a:r>
                        <a:rPr lang="en-CA" dirty="0" smtClean="0"/>
                        <a:t>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View capacity utilization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Visitor (</a:t>
                      </a:r>
                      <a:r>
                        <a:rPr lang="en-CA" sz="1400" dirty="0" smtClean="0"/>
                        <a:t>anyone without an ec.gc.ca account</a:t>
                      </a:r>
                      <a:r>
                        <a:rPr lang="en-CA" dirty="0" smtClean="0"/>
                        <a:t>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Receive email notification (approved/declined)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4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Daily Email Recipient (</a:t>
                      </a:r>
                      <a:r>
                        <a:rPr lang="en-CA" sz="1400" dirty="0" smtClean="0"/>
                        <a:t>SBO, Security, Commissionaire</a:t>
                      </a:r>
                      <a:r>
                        <a:rPr lang="en-CA" dirty="0" smtClean="0"/>
                        <a:t>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Receive email report of people expected in building that day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1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System Administrator (</a:t>
                      </a:r>
                      <a:r>
                        <a:rPr lang="en-CA" sz="1400" dirty="0" smtClean="0"/>
                        <a:t>Real Property</a:t>
                      </a:r>
                      <a:r>
                        <a:rPr lang="en-CA" dirty="0" smtClean="0"/>
                        <a:t>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CA" dirty="0" smtClean="0"/>
                        <a:t>Maintain building, floor, user, dashboard access lists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A" dirty="0" smtClean="0"/>
                        <a:t>Review feedback survey results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3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Survey Respondent </a:t>
                      </a:r>
                      <a:r>
                        <a:rPr lang="en-CA" sz="1400" dirty="0" smtClean="0"/>
                        <a:t>(any user)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Provide feedback via survey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3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 Pick-Up Reporter (</a:t>
                      </a:r>
                      <a:r>
                        <a:rPr lang="en-US" sz="1400" dirty="0" smtClean="0"/>
                        <a:t>Finance</a:t>
                      </a:r>
                      <a:r>
                        <a:rPr lang="en-US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 equipment pick-up data to prepare report for DM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1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Tracer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potential contacts*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1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Architecture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0443365" y="4144971"/>
            <a:ext cx="15167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Note 1:  The 2FA-M365</a:t>
            </a:r>
          </a:p>
          <a:p>
            <a:r>
              <a:rPr lang="en-US" sz="1000" dirty="0" smtClean="0"/>
              <a:t>Login is duplicated left</a:t>
            </a:r>
          </a:p>
          <a:p>
            <a:r>
              <a:rPr lang="en-US" sz="1000" dirty="0" smtClean="0"/>
              <a:t>and right to balance the</a:t>
            </a:r>
          </a:p>
          <a:p>
            <a:r>
              <a:rPr lang="en-US" sz="1000" dirty="0" smtClean="0"/>
              <a:t>diagram but these are</a:t>
            </a:r>
          </a:p>
          <a:p>
            <a:r>
              <a:rPr lang="en-US" sz="1000" dirty="0" smtClean="0"/>
              <a:t>one and the same</a:t>
            </a:r>
            <a:endParaRPr lang="en-CA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0443365" y="5081954"/>
            <a:ext cx="1779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Note 2:  Once Email</a:t>
            </a:r>
          </a:p>
          <a:p>
            <a:r>
              <a:rPr lang="en-US" sz="1000" dirty="0" smtClean="0"/>
              <a:t>Migration takes place,</a:t>
            </a:r>
          </a:p>
          <a:p>
            <a:r>
              <a:rPr lang="en-US" sz="1000" dirty="0" smtClean="0"/>
              <a:t>O365 Outlook will be</a:t>
            </a:r>
          </a:p>
          <a:p>
            <a:r>
              <a:rPr lang="en-US" sz="1000" dirty="0" smtClean="0"/>
              <a:t>ECCC’s new email system</a:t>
            </a:r>
          </a:p>
          <a:p>
            <a:r>
              <a:rPr lang="en-US" sz="1000" dirty="0" smtClean="0"/>
              <a:t>so email delivery to Staff</a:t>
            </a:r>
          </a:p>
          <a:p>
            <a:r>
              <a:rPr lang="en-US" sz="1000" dirty="0" smtClean="0"/>
              <a:t>and Manager will be internal</a:t>
            </a:r>
            <a:br>
              <a:rPr lang="en-US" sz="1000" dirty="0" smtClean="0"/>
            </a:br>
            <a:r>
              <a:rPr lang="en-US" sz="1000" dirty="0" smtClean="0"/>
              <a:t>(that is, to their mailboxes in</a:t>
            </a:r>
          </a:p>
          <a:p>
            <a:r>
              <a:rPr lang="en-US" sz="1000" dirty="0" smtClean="0"/>
              <a:t>O365 Outlook)</a:t>
            </a:r>
            <a:endParaRPr lang="en-CA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1345886"/>
            <a:ext cx="8727648" cy="52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4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 A lesson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work began on the RTW app, M365 was still in pilot at ECCC and the M365 Outlook was not yet available</a:t>
            </a:r>
          </a:p>
          <a:p>
            <a:r>
              <a:rPr lang="en-US" dirty="0" smtClean="0"/>
              <a:t>M365 </a:t>
            </a:r>
            <a:r>
              <a:rPr lang="en-US" dirty="0" smtClean="0"/>
              <a:t>provides </a:t>
            </a:r>
            <a:r>
              <a:rPr lang="en-US" dirty="0" smtClean="0"/>
              <a:t>another mailer, </a:t>
            </a:r>
            <a:r>
              <a:rPr lang="en-US" dirty="0" err="1" smtClean="0"/>
              <a:t>SendGrid</a:t>
            </a:r>
            <a:r>
              <a:rPr lang="en-US" dirty="0" smtClean="0"/>
              <a:t>, which was used instead and has been used in the RTW pilot</a:t>
            </a:r>
          </a:p>
          <a:p>
            <a:r>
              <a:rPr lang="en-US" dirty="0" smtClean="0"/>
              <a:t>This turned out to be a third-party service hosted outside ECCC’s M365, </a:t>
            </a:r>
            <a:r>
              <a:rPr lang="en-US" dirty="0"/>
              <a:t>with a separate End User </a:t>
            </a:r>
            <a:r>
              <a:rPr lang="en-US" dirty="0" err="1"/>
              <a:t>Licence</a:t>
            </a:r>
            <a:r>
              <a:rPr lang="en-US" dirty="0"/>
              <a:t> </a:t>
            </a:r>
            <a:r>
              <a:rPr lang="en-US" dirty="0" smtClean="0"/>
              <a:t>Agreement</a:t>
            </a:r>
          </a:p>
          <a:p>
            <a:r>
              <a:rPr lang="en-US" dirty="0" smtClean="0"/>
              <a:t>A lesson for any future development initiatives in M365:</a:t>
            </a:r>
          </a:p>
          <a:p>
            <a:pPr lvl="1"/>
            <a:r>
              <a:rPr lang="en-US" dirty="0" smtClean="0"/>
              <a:t>Services are readily available in M365 that could have separate EULA and could be hosted in the US or off shore</a:t>
            </a:r>
          </a:p>
          <a:p>
            <a:pPr lvl="1"/>
            <a:r>
              <a:rPr lang="en-US" dirty="0" smtClean="0"/>
              <a:t>Developers will need to </a:t>
            </a:r>
            <a:r>
              <a:rPr lang="en-US" dirty="0" smtClean="0"/>
              <a:t>validate services against CCCS’s list of evaluated services as part of their development process, as </a:t>
            </a:r>
            <a:r>
              <a:rPr lang="en-US" dirty="0" smtClean="0"/>
              <a:t>it’s very easy to invoke services that could change the security or data residency picture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85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Security assessed as PALL</a:t>
            </a:r>
          </a:p>
          <a:p>
            <a:pPr lvl="1"/>
            <a:r>
              <a:rPr lang="en-US" dirty="0" smtClean="0"/>
              <a:t>Protected A, Low Availability, Low Integrity</a:t>
            </a:r>
          </a:p>
          <a:p>
            <a:pPr lvl="1"/>
            <a:r>
              <a:rPr lang="en-US" dirty="0" smtClean="0"/>
              <a:t>System will store personal email addresses for visitors (those without ec.gc.ca accounts)</a:t>
            </a:r>
          </a:p>
          <a:p>
            <a:pPr lvl="1"/>
            <a:r>
              <a:rPr lang="en-US" dirty="0" smtClean="0"/>
              <a:t>Reports of who was in a building on a given day also considered PA in context of possible COVID exposure</a:t>
            </a:r>
          </a:p>
          <a:p>
            <a:r>
              <a:rPr lang="en-US" dirty="0" smtClean="0"/>
              <a:t>ECCC M365 is ULL (Non-sensitive/Low/Low)</a:t>
            </a:r>
          </a:p>
          <a:p>
            <a:pPr lvl="1"/>
            <a:r>
              <a:rPr lang="en-US" dirty="0" smtClean="0"/>
              <a:t>However, “urgent </a:t>
            </a:r>
            <a:r>
              <a:rPr lang="en-US" dirty="0"/>
              <a:t>needs for working with protected A information, such as the Return to </a:t>
            </a:r>
            <a:r>
              <a:rPr lang="en-US" dirty="0" smtClean="0"/>
              <a:t>Work </a:t>
            </a:r>
            <a:r>
              <a:rPr lang="en-US" dirty="0"/>
              <a:t>application, can be implemented now on M365 with application specific </a:t>
            </a:r>
            <a:r>
              <a:rPr lang="en-US" dirty="0" smtClean="0"/>
              <a:t>governance” – DCSO to CIO, Sept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Application specific governance has been defined </a:t>
            </a:r>
            <a:r>
              <a:rPr lang="en-US" dirty="0"/>
              <a:t>for RTW </a:t>
            </a:r>
            <a:r>
              <a:rPr lang="en-US" dirty="0" smtClean="0"/>
              <a:t>and reviewed with Security (highlights on next slide)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00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0680"/>
            <a:ext cx="10972800" cy="1143000"/>
          </a:xfrm>
        </p:spPr>
        <p:txBody>
          <a:bodyPr/>
          <a:lstStyle/>
          <a:p>
            <a:r>
              <a:rPr lang="en-US" dirty="0" smtClean="0"/>
              <a:t>RTW Application </a:t>
            </a:r>
            <a:r>
              <a:rPr lang="en-US" dirty="0" smtClean="0"/>
              <a:t>specific </a:t>
            </a:r>
            <a:r>
              <a:rPr lang="en-US" dirty="0" smtClean="0"/>
              <a:t>controls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3680"/>
            <a:ext cx="109728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General</a:t>
            </a:r>
          </a:p>
          <a:p>
            <a:pPr lvl="1"/>
            <a:r>
              <a:rPr lang="en-US" sz="1400" dirty="0" smtClean="0"/>
              <a:t>Two-Factor Authentication (2FA) via M365 login and Azure Active Directory controls access to system</a:t>
            </a:r>
          </a:p>
          <a:p>
            <a:pPr lvl="1"/>
            <a:r>
              <a:rPr lang="en-US" sz="1400" dirty="0" smtClean="0"/>
              <a:t>Further role-based access controls are placed on the access to the underlying SharePoint lists where data are stored</a:t>
            </a:r>
          </a:p>
          <a:p>
            <a:r>
              <a:rPr lang="en-US" sz="1800" dirty="0" smtClean="0"/>
              <a:t>Visitor personal email addresses</a:t>
            </a:r>
          </a:p>
          <a:p>
            <a:pPr lvl="1"/>
            <a:r>
              <a:rPr lang="en-US" sz="1400" dirty="0" smtClean="0"/>
              <a:t>Only known to the employee entering the information</a:t>
            </a:r>
          </a:p>
          <a:p>
            <a:pPr lvl="1"/>
            <a:r>
              <a:rPr lang="en-US" sz="1400" dirty="0" smtClean="0"/>
              <a:t>Not visible to the approving manager in the app, Manager not copied on email notification to visitor</a:t>
            </a:r>
          </a:p>
          <a:p>
            <a:pPr lvl="1"/>
            <a:r>
              <a:rPr lang="en-US" sz="1400" dirty="0" smtClean="0"/>
              <a:t>Not included in any reports / dashboards</a:t>
            </a:r>
          </a:p>
          <a:p>
            <a:pPr lvl="1"/>
            <a:r>
              <a:rPr lang="en-US" sz="1400" dirty="0" smtClean="0"/>
              <a:t>A separate set of SharePoint lists was created with </a:t>
            </a:r>
            <a:r>
              <a:rPr lang="en-US" sz="1400" dirty="0"/>
              <a:t>contact information filtered </a:t>
            </a:r>
            <a:r>
              <a:rPr lang="en-US" sz="1400" dirty="0" smtClean="0"/>
              <a:t>out.  Dashboard only has access to this, not to the Master (operational) lists</a:t>
            </a:r>
          </a:p>
          <a:p>
            <a:r>
              <a:rPr lang="en-US" sz="1800" dirty="0" smtClean="0"/>
              <a:t>Lists of who was in a building on a given day</a:t>
            </a:r>
          </a:p>
          <a:p>
            <a:pPr lvl="1"/>
            <a:r>
              <a:rPr lang="en-US" sz="1400" dirty="0" smtClean="0"/>
              <a:t>Dashboard presents summary information about capacity utilization, no identifying information, so is non-sensitive</a:t>
            </a:r>
          </a:p>
          <a:p>
            <a:pPr lvl="1"/>
            <a:r>
              <a:rPr lang="en-US" sz="1400" dirty="0" smtClean="0"/>
              <a:t>The dashboard SharePoint lists do not contain identifying information</a:t>
            </a:r>
          </a:p>
          <a:p>
            <a:pPr lvl="1"/>
            <a:r>
              <a:rPr lang="en-US" sz="1400" dirty="0" smtClean="0"/>
              <a:t>Access to the Master (operational) SharePoint lists, where the personal information resides, is limited to</a:t>
            </a:r>
          </a:p>
          <a:p>
            <a:pPr lvl="2"/>
            <a:r>
              <a:rPr lang="en-US" sz="1200" dirty="0" smtClean="0"/>
              <a:t>Certain Real Property personnel (System Administrators), who manage the system, authorized by RP management</a:t>
            </a:r>
          </a:p>
          <a:p>
            <a:pPr lvl="2"/>
            <a:r>
              <a:rPr lang="en-US" sz="1200" dirty="0" smtClean="0"/>
              <a:t>Certain OCIO personnel, who develop / support the system, authorized by OCIO management</a:t>
            </a:r>
          </a:p>
          <a:p>
            <a:pPr lvl="1"/>
            <a:r>
              <a:rPr lang="en-US" sz="1400" dirty="0" smtClean="0"/>
              <a:t>List of who is expected in a building each day is sent by email only to SBOs and to Security to provide to the Commissionaires</a:t>
            </a:r>
          </a:p>
          <a:p>
            <a:pPr lvl="2"/>
            <a:r>
              <a:rPr lang="en-US" sz="1200" dirty="0" smtClean="0"/>
              <a:t>Recipient lists controlled by System Administrators</a:t>
            </a:r>
          </a:p>
          <a:p>
            <a:pPr lvl="2"/>
            <a:r>
              <a:rPr lang="en-US" sz="1200" dirty="0" smtClean="0"/>
              <a:t>Each building has a separate recipient list</a:t>
            </a:r>
          </a:p>
          <a:p>
            <a:pPr lvl="2"/>
            <a:r>
              <a:rPr lang="en-US" sz="1200" dirty="0" smtClean="0"/>
              <a:t>Individuals expected in the building are identified but contact information is not included</a:t>
            </a:r>
          </a:p>
        </p:txBody>
      </p:sp>
    </p:spTree>
    <p:extLst>
      <p:ext uri="{BB962C8B-B14F-4D97-AF65-F5344CB8AC3E}">
        <p14:creationId xmlns:p14="http://schemas.microsoft.com/office/powerpoint/2010/main" val="222696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7-ECCC_RTW_APP.potx" id="{66F8429F-580C-495B-8218-8D582001D8A0}" vid="{C0096B18-1C32-462C-9979-82DB5411C1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01500f77-d66e-4a77-97ae-3ef3c87d791d">English</Language>
    <Ratings xmlns="http://schemas.microsoft.com/sharepoint/v3" xsi:nil="true"/>
    <Sub_x002d_Yopic xmlns="01500f77-d66e-4a77-97ae-3ef3c87d791d">Communications</Sub_x002d_Yopic>
    <LikedBy xmlns="http://schemas.microsoft.com/sharepoint/v3">
      <UserInfo>
        <DisplayName/>
        <AccountId xsi:nil="true"/>
        <AccountType/>
      </UserInfo>
    </LikedBy>
    <Topic xmlns="01500f77-d66e-4a77-97ae-3ef3c87d791d">Office Re-entry Activities</Topic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57C1A3D3BABF42AE64A40D513380B7" ma:contentTypeVersion="14" ma:contentTypeDescription="Create a new document." ma:contentTypeScope="" ma:versionID="1b1c584127fd3e3c516a81c16693fd26">
  <xsd:schema xmlns:xsd="http://www.w3.org/2001/XMLSchema" xmlns:xs="http://www.w3.org/2001/XMLSchema" xmlns:p="http://schemas.microsoft.com/office/2006/metadata/properties" xmlns:ns1="http://schemas.microsoft.com/sharepoint/v3" xmlns:ns3="01500f77-d66e-4a77-97ae-3ef3c87d791d" xmlns:ns4="db2f5a92-2fea-42a1-a7e5-a28d190353a8" targetNamespace="http://schemas.microsoft.com/office/2006/metadata/properties" ma:root="true" ma:fieldsID="a2bbf08274ad4c0492645f8fe620d030" ns1:_="" ns3:_="" ns4:_="">
    <xsd:import namespace="http://schemas.microsoft.com/sharepoint/v3"/>
    <xsd:import namespace="01500f77-d66e-4a77-97ae-3ef3c87d791d"/>
    <xsd:import namespace="db2f5a92-2fea-42a1-a7e5-a28d190353a8"/>
    <xsd:element name="properties">
      <xsd:complexType>
        <xsd:sequence>
          <xsd:element name="documentManagement">
            <xsd:complexType>
              <xsd:all>
                <xsd:element ref="ns1:RatedBy" minOccurs="0"/>
                <xsd:element ref="ns1:Ratings" minOccurs="0"/>
                <xsd:element ref="ns1:LikedBy" minOccurs="0"/>
                <xsd:element ref="ns3:Topic" minOccurs="0"/>
                <xsd:element ref="ns4:SharedWithUsers" minOccurs="0"/>
                <xsd:element ref="ns3:Language" minOccurs="0"/>
                <xsd:element ref="ns3:Sub_x002d_Y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edBy" ma:index="9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0" nillable="true" ma:displayName="User ratings" ma:description="User ratings for the item" ma:hidden="true" ma:internalName="Ratings">
      <xsd:simpleType>
        <xsd:restriction base="dms:Note"/>
      </xsd:simpleType>
    </xsd:element>
    <xsd:element name="LikedBy" ma:index="11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500f77-d66e-4a77-97ae-3ef3c87d791d" elementFormDefault="qualified">
    <xsd:import namespace="http://schemas.microsoft.com/office/2006/documentManagement/types"/>
    <xsd:import namespace="http://schemas.microsoft.com/office/infopath/2007/PartnerControls"/>
    <xsd:element name="Topic" ma:index="12" nillable="true" ma:displayName="Topic" ma:format="Dropdown" ma:internalName="Topic">
      <xsd:simpleType>
        <xsd:restriction base="dms:Choice">
          <xsd:enumeration value="Cloud"/>
          <xsd:enumeration value="Data Governance"/>
          <xsd:enumeration value="Finance - Year-End"/>
          <xsd:enumeration value="Group language training"/>
          <xsd:enumeration value="M365 Teams"/>
          <xsd:enumeration value="Modernization"/>
          <xsd:enumeration value="Office Re-entry Activities"/>
          <xsd:enumeration value="Security"/>
          <xsd:enumeration value="Services"/>
        </xsd:restriction>
      </xsd:simpleType>
    </xsd:element>
    <xsd:element name="Language" ma:index="14" nillable="true" ma:displayName="Language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Sub_x002d_Yopic" ma:index="15" nillable="true" ma:displayName="Sub-Topic" ma:format="Dropdown" ma:internalName="Sub_x002d_Yopic">
      <xsd:simpleType>
        <xsd:restriction base="dms:Choice">
          <xsd:enumeration value="Communications"/>
          <xsd:enumeration value="Configuration-Design"/>
          <xsd:enumeration value="Legal Disclaimers"/>
          <xsd:enumeration value="Project Governance"/>
          <xsd:enumeration value="Reference"/>
          <xsd:enumeration value="Requirements"/>
          <xsd:enumeration value="Release Materials"/>
          <xsd:enumeration value="Standard Operating Procedures"/>
          <xsd:enumeration value="Testing Material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f5a92-2fea-42a1-a7e5-a28d190353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.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EA80A5-E996-4AFB-AE99-8EED984C9B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17B7C4-7C08-4A59-890F-4719C7EEBD0B}">
  <ds:schemaRefs>
    <ds:schemaRef ds:uri="acbb3e5d-5d9a-41a2-b23c-a652c639d82c"/>
    <ds:schemaRef ds:uri="b6e7370b-7179-4676-9a6f-0d2482e7e8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01500f77-d66e-4a77-97ae-3ef3c87d791d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E491A56-3695-42CF-B2AB-724553BA72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500f77-d66e-4a77-97ae-3ef3c87d791d"/>
    <ds:schemaRef ds:uri="db2f5a92-2fea-42a1-a7e5-a28d190353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1891</Words>
  <Application>Microsoft Office PowerPoint</Application>
  <PresentationFormat>Widescreen</PresentationFormat>
  <Paragraphs>212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Worksheet</vt:lpstr>
      <vt:lpstr>COVID-19 Return to THE workplace </vt:lpstr>
      <vt:lpstr>refresher</vt:lpstr>
      <vt:lpstr>OVERVIEW and context</vt:lpstr>
      <vt:lpstr>timeline</vt:lpstr>
      <vt:lpstr>Who needs to do what in the app?</vt:lpstr>
      <vt:lpstr>Conceptual Architecture</vt:lpstr>
      <vt:lpstr>Side note:  A lesson learned</vt:lpstr>
      <vt:lpstr>Security</vt:lpstr>
      <vt:lpstr>RTW Application specific controls</vt:lpstr>
      <vt:lpstr>Residual Risk and privacy</vt:lpstr>
      <vt:lpstr>Other considerations</vt:lpstr>
      <vt:lpstr>Support and maintenance</vt:lpstr>
      <vt:lpstr>cost</vt:lpstr>
      <vt:lpstr>risk</vt:lpstr>
      <vt:lpstr>Next steps</vt:lpstr>
      <vt:lpstr>Annex</vt:lpstr>
      <vt:lpstr>dashboard</vt:lpstr>
    </vt:vector>
  </TitlesOfParts>
  <Company>Environment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ECCC_Presentaion_Shapes_Widescreen</dc:title>
  <dc:creator>Blouin,Maxime [NCR]</dc:creator>
  <cp:lastModifiedBy>Walker,Ian (ECCC)</cp:lastModifiedBy>
  <cp:revision>204</cp:revision>
  <dcterms:created xsi:type="dcterms:W3CDTF">2019-01-29T14:33:31Z</dcterms:created>
  <dcterms:modified xsi:type="dcterms:W3CDTF">2020-11-02T23:11:21Z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0x0101004057C1A3D3BABF42AE64A40D513380B7</vt:lpwstr>
  </property>
</Properties>
</file>