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2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5508-4642-4EFB-8EE8-099CF554A826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86C3-3F28-4727-9D3A-81986A909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786C3-3F28-4727-9D3A-81986A9093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Scheme:       </a:t>
            </a:r>
            <a:r>
              <a:rPr lang="en-US" dirty="0" err="1" smtClean="0"/>
              <a:t>weka.classifiers.functions.Logistic</a:t>
            </a:r>
            <a:r>
              <a:rPr lang="en-US" dirty="0" smtClean="0"/>
              <a:t> -R 1.0E-8 -M -1</a:t>
            </a:r>
          </a:p>
          <a:p>
            <a:r>
              <a:rPr lang="en-US" dirty="0" smtClean="0"/>
              <a:t>Relation:     music-UCI</a:t>
            </a:r>
          </a:p>
          <a:p>
            <a:r>
              <a:rPr lang="en-US" dirty="0" smtClean="0"/>
              <a:t>Instances:    13291</a:t>
            </a:r>
          </a:p>
          <a:p>
            <a:r>
              <a:rPr lang="en-US" dirty="0" smtClean="0"/>
              <a:t>Attributes:   91</a:t>
            </a:r>
          </a:p>
          <a:p>
            <a:r>
              <a:rPr lang="en-US" dirty="0" smtClean="0"/>
              <a:t>Test mode:    10-fold cross-validation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04800"/>
            <a:ext cx="147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By </a:t>
            </a:r>
            <a:r>
              <a:rPr lang="en-US" sz="2800" b="1" dirty="0" err="1" smtClean="0">
                <a:solidFill>
                  <a:schemeClr val="accent1"/>
                </a:solidFill>
              </a:rPr>
              <a:t>Weka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3217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ANN(whole dataset)</a:t>
            </a:r>
            <a:endParaRPr lang="en-US" sz="2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    1930s 1950s 1970s 1990s</a:t>
            </a:r>
          </a:p>
          <a:p>
            <a:r>
              <a:rPr lang="en-US" dirty="0" smtClean="0"/>
              <a:t>  1930s   156    69     8    10</a:t>
            </a:r>
          </a:p>
          <a:p>
            <a:r>
              <a:rPr lang="en-US" dirty="0" smtClean="0"/>
              <a:t>  1950s    20  2165   492   371</a:t>
            </a:r>
          </a:p>
          <a:p>
            <a:r>
              <a:rPr lang="en-US" dirty="0" smtClean="0"/>
              <a:t>  1970s     2   404  3414  1180</a:t>
            </a:r>
          </a:p>
          <a:p>
            <a:r>
              <a:rPr lang="en-US" dirty="0" smtClean="0"/>
              <a:t>  1990s    32   533  1144  3291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477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Random Forest(whole dataset)</a:t>
            </a:r>
            <a:endParaRPr lang="en-US" sz="2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 </a:t>
            </a:r>
            <a:r>
              <a:rPr lang="en-US" dirty="0" err="1" smtClean="0"/>
              <a:t>class.error</a:t>
            </a:r>
            <a:endParaRPr lang="en-US" dirty="0" smtClean="0"/>
          </a:p>
          <a:p>
            <a:r>
              <a:rPr lang="en-US" dirty="0" smtClean="0"/>
              <a:t>1930s    68   145     7    23   0.7201646</a:t>
            </a:r>
          </a:p>
          <a:p>
            <a:r>
              <a:rPr lang="en-US" dirty="0" smtClean="0"/>
              <a:t>1950s     4  2243   539   262   0.2641076</a:t>
            </a:r>
          </a:p>
          <a:p>
            <a:r>
              <a:rPr lang="en-US" dirty="0" smtClean="0"/>
              <a:t>1970s     0   376  3477  1147   0.3046000</a:t>
            </a:r>
          </a:p>
          <a:p>
            <a:r>
              <a:rPr lang="en-US" dirty="0" smtClean="0"/>
              <a:t>1990s    10   525  1329  3136   0.3728000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321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SVM(whole dataset)</a:t>
            </a:r>
            <a:endParaRPr lang="en-US" sz="2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185    47     3     8</a:t>
            </a:r>
          </a:p>
          <a:p>
            <a:r>
              <a:rPr lang="en-US" dirty="0" smtClean="0"/>
              <a:t>  1950s    25  2331   408   284</a:t>
            </a:r>
          </a:p>
          <a:p>
            <a:r>
              <a:rPr lang="en-US" dirty="0" smtClean="0"/>
              <a:t>  1970s     5   463  3417  1115</a:t>
            </a:r>
          </a:p>
          <a:p>
            <a:r>
              <a:rPr lang="en-US" dirty="0" smtClean="0"/>
              <a:t>  1990s    61   567  1122  3250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6200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Correctly Classified Instances        8958               </a:t>
            </a:r>
            <a:r>
              <a:rPr lang="en-US" dirty="0" smtClean="0">
                <a:solidFill>
                  <a:srgbClr val="FF0000"/>
                </a:solidFill>
              </a:rPr>
              <a:t>67.399  %</a:t>
            </a:r>
          </a:p>
          <a:p>
            <a:r>
              <a:rPr lang="en-US" dirty="0" smtClean="0"/>
              <a:t>Incorrectly Classified Instances      4333               32.601  %</a:t>
            </a:r>
          </a:p>
          <a:p>
            <a:r>
              <a:rPr lang="en-US" dirty="0" smtClean="0"/>
              <a:t>Kappa statistic                          0.5115</a:t>
            </a:r>
          </a:p>
          <a:p>
            <a:r>
              <a:rPr lang="en-US" dirty="0" smtClean="0"/>
              <a:t>Mean absolute error                      0.286 </a:t>
            </a:r>
          </a:p>
          <a:p>
            <a:r>
              <a:rPr lang="en-US" dirty="0" smtClean="0"/>
              <a:t>Root mean squared error                  0.3646</a:t>
            </a:r>
          </a:p>
          <a:p>
            <a:r>
              <a:rPr lang="en-US" dirty="0" smtClean="0"/>
              <a:t>Relative absolute error                 86.13   %</a:t>
            </a:r>
          </a:p>
          <a:p>
            <a:r>
              <a:rPr lang="en-US" dirty="0" smtClean="0"/>
              <a:t>Root relative squared error             89.4969 %</a:t>
            </a:r>
          </a:p>
          <a:p>
            <a:r>
              <a:rPr lang="en-US" dirty="0" smtClean="0"/>
              <a:t>Total Number of Instances            13291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510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a    b    c    d   &lt;-- classified as</a:t>
            </a:r>
          </a:p>
          <a:p>
            <a:r>
              <a:rPr lang="en-US" dirty="0" smtClean="0"/>
              <a:t>  125    4  107    7 |    a = 1930s</a:t>
            </a:r>
          </a:p>
          <a:p>
            <a:r>
              <a:rPr lang="en-US" dirty="0" smtClean="0"/>
              <a:t>    3 3406  497 1094 |    b = 1970s</a:t>
            </a:r>
          </a:p>
          <a:p>
            <a:r>
              <a:rPr lang="en-US" dirty="0" smtClean="0"/>
              <a:t>   14  445 2299  290 |    c = 1950s</a:t>
            </a:r>
          </a:p>
          <a:p>
            <a:r>
              <a:rPr lang="en-US" dirty="0" smtClean="0"/>
              <a:t>   38 1231  603 3128 |    d = 1990s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29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Logistic Regression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447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Correctly Classified Instances        8893               </a:t>
            </a:r>
            <a:r>
              <a:rPr lang="en-US" dirty="0" smtClean="0">
                <a:solidFill>
                  <a:srgbClr val="FF0000"/>
                </a:solidFill>
              </a:rPr>
              <a:t>66.9099</a:t>
            </a:r>
            <a:r>
              <a:rPr lang="en-US" dirty="0" smtClean="0"/>
              <a:t> %</a:t>
            </a:r>
          </a:p>
          <a:p>
            <a:r>
              <a:rPr lang="en-US" dirty="0" smtClean="0"/>
              <a:t>Incorrectly Classified Instances      4398               33.0901 %</a:t>
            </a:r>
          </a:p>
          <a:p>
            <a:r>
              <a:rPr lang="en-US" dirty="0" smtClean="0"/>
              <a:t>Kappa statistic                          0.5019</a:t>
            </a:r>
          </a:p>
          <a:p>
            <a:r>
              <a:rPr lang="en-US" dirty="0" smtClean="0"/>
              <a:t>Mean absolute error                      0.2281</a:t>
            </a:r>
          </a:p>
          <a:p>
            <a:r>
              <a:rPr lang="en-US" dirty="0" smtClean="0"/>
              <a:t>Root mean squared error                  0.3371</a:t>
            </a:r>
          </a:p>
          <a:p>
            <a:r>
              <a:rPr lang="en-US" dirty="0" smtClean="0"/>
              <a:t>Relative absolute error                 68.6864 %</a:t>
            </a:r>
          </a:p>
          <a:p>
            <a:r>
              <a:rPr lang="en-US" dirty="0" smtClean="0"/>
              <a:t>Root relative squared error             82.7306 %</a:t>
            </a:r>
          </a:p>
          <a:p>
            <a:r>
              <a:rPr lang="en-US" dirty="0" smtClean="0"/>
              <a:t>Total Number of Instances            13291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724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a    b    c    d   &lt;-- classified as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136</a:t>
            </a:r>
            <a:r>
              <a:rPr lang="en-US" dirty="0" smtClean="0"/>
              <a:t>   12   85   10 |    a = 1930s</a:t>
            </a:r>
          </a:p>
          <a:p>
            <a:r>
              <a:rPr lang="en-US" dirty="0" smtClean="0"/>
              <a:t>    2 </a:t>
            </a:r>
            <a:r>
              <a:rPr lang="en-US" dirty="0" smtClean="0">
                <a:solidFill>
                  <a:srgbClr val="FF0000"/>
                </a:solidFill>
              </a:rPr>
              <a:t>3373  </a:t>
            </a:r>
            <a:r>
              <a:rPr lang="en-US" dirty="0" smtClean="0"/>
              <a:t>417 1208 |    b = 1970s</a:t>
            </a:r>
          </a:p>
          <a:p>
            <a:r>
              <a:rPr lang="en-US" dirty="0" smtClean="0"/>
              <a:t>   32  502 </a:t>
            </a:r>
            <a:r>
              <a:rPr lang="en-US" dirty="0" smtClean="0">
                <a:solidFill>
                  <a:srgbClr val="FF0000"/>
                </a:solidFill>
              </a:rPr>
              <a:t>2126</a:t>
            </a:r>
            <a:r>
              <a:rPr lang="en-US" dirty="0" smtClean="0"/>
              <a:t>  388 |    c = 1950s</a:t>
            </a:r>
          </a:p>
          <a:p>
            <a:r>
              <a:rPr lang="en-US" dirty="0" smtClean="0"/>
              <a:t>   37 1168  537 </a:t>
            </a:r>
            <a:r>
              <a:rPr lang="en-US" dirty="0" smtClean="0">
                <a:solidFill>
                  <a:srgbClr val="FF0000"/>
                </a:solidFill>
              </a:rPr>
              <a:t>3258</a:t>
            </a:r>
            <a:r>
              <a:rPr lang="en-US" dirty="0" smtClean="0"/>
              <a:t> |    d = 1990s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62000"/>
            <a:ext cx="2437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Random Forest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Correctly Classified Instances        8193               61.6432 %</a:t>
            </a:r>
          </a:p>
          <a:p>
            <a:r>
              <a:rPr lang="en-US" dirty="0" smtClean="0"/>
              <a:t>Incorrectly Classified Instances      5098               38.3568 %</a:t>
            </a:r>
          </a:p>
          <a:p>
            <a:r>
              <a:rPr lang="en-US" dirty="0" smtClean="0"/>
              <a:t>Kappa statistic                          0.421 </a:t>
            </a:r>
          </a:p>
          <a:p>
            <a:r>
              <a:rPr lang="en-US" dirty="0" smtClean="0"/>
              <a:t>Mean absolute error                      0.2527</a:t>
            </a:r>
          </a:p>
          <a:p>
            <a:r>
              <a:rPr lang="en-US" dirty="0" smtClean="0"/>
              <a:t>Root mean squared error                  0.3556</a:t>
            </a:r>
          </a:p>
          <a:p>
            <a:r>
              <a:rPr lang="en-US" dirty="0" smtClean="0"/>
              <a:t>Relative absolute error                 76.1217 %</a:t>
            </a:r>
          </a:p>
          <a:p>
            <a:r>
              <a:rPr lang="en-US" dirty="0" smtClean="0"/>
              <a:t>Root relative squared error             87.2744 %</a:t>
            </a:r>
          </a:p>
          <a:p>
            <a:r>
              <a:rPr lang="en-US" dirty="0" smtClean="0"/>
              <a:t>Total Number of Instances            13291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10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a    b    c    d   &lt;-- classified as</a:t>
            </a:r>
          </a:p>
          <a:p>
            <a:r>
              <a:rPr lang="en-US" dirty="0" smtClean="0"/>
              <a:t>  114   14   98   17 |    a = 1930s</a:t>
            </a:r>
          </a:p>
          <a:p>
            <a:r>
              <a:rPr lang="en-US" dirty="0" smtClean="0"/>
              <a:t>    5 3349  444 1202 |    b = 1970s</a:t>
            </a:r>
          </a:p>
          <a:p>
            <a:r>
              <a:rPr lang="en-US" dirty="0" smtClean="0"/>
              <a:t>   14  653 2046  335 |    c = 1950s</a:t>
            </a:r>
          </a:p>
          <a:p>
            <a:r>
              <a:rPr lang="en-US" dirty="0" smtClean="0"/>
              <a:t>   27 1768  521 2684 |    d = 1990s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83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743200"/>
            <a:ext cx="647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Break into training test for all </a:t>
            </a:r>
            <a:r>
              <a:rPr lang="en-US" dirty="0" smtClean="0"/>
              <a:t>four</a:t>
            </a:r>
          </a:p>
          <a:p>
            <a:r>
              <a:rPr lang="en-US" dirty="0" err="1" smtClean="0"/>
              <a:t>types,total</a:t>
            </a:r>
            <a:r>
              <a:rPr lang="en-US" dirty="0" smtClean="0"/>
              <a:t>(1930s:243,1950s:3048,1970s:5000,1990s:5000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indx.30&lt;-sample(c(1:13291)[music.std[,91]=="1930s"],70)</a:t>
            </a:r>
          </a:p>
          <a:p>
            <a:r>
              <a:rPr lang="en-US" dirty="0" smtClean="0"/>
              <a:t>indx.50&lt;-sample(c(1:13291)[music.std[,91]=="1950s"],1000)</a:t>
            </a:r>
          </a:p>
          <a:p>
            <a:r>
              <a:rPr lang="en-US" dirty="0" smtClean="0"/>
              <a:t>indx.70&lt;-sample(c(1:13291)[music.std[,91]=="1970s"],1500)</a:t>
            </a:r>
          </a:p>
          <a:p>
            <a:r>
              <a:rPr lang="en-US" dirty="0" smtClean="0"/>
              <a:t>indx.90&lt;-sample(c(1:13291)[music.std[,91]=="1990s"],1500)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05000"/>
            <a:ext cx="31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1/3 for testing, 2/3 for training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057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    1930s 1950s 1970s 1990s</a:t>
            </a:r>
          </a:p>
          <a:p>
            <a:r>
              <a:rPr lang="en-US" dirty="0" smtClean="0"/>
              <a:t>  1930s   133    31     5     4</a:t>
            </a:r>
          </a:p>
          <a:p>
            <a:r>
              <a:rPr lang="en-US" dirty="0" smtClean="0"/>
              <a:t>  1950s    58  1389   370   231</a:t>
            </a:r>
          </a:p>
          <a:p>
            <a:r>
              <a:rPr lang="en-US" dirty="0" smtClean="0"/>
              <a:t>  1970s    13   275  2402   810</a:t>
            </a:r>
          </a:p>
          <a:p>
            <a:r>
              <a:rPr lang="en-US" dirty="0" smtClean="0"/>
              <a:t>  1990s    45   336   824  2295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143000"/>
            <a:ext cx="77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LDA</a:t>
            </a:r>
            <a:endParaRPr lang="en-US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81200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 45    18     4     3</a:t>
            </a:r>
          </a:p>
          <a:p>
            <a:r>
              <a:rPr lang="en-US" dirty="0" smtClean="0"/>
              <a:t>  1950s    34   637   192   137</a:t>
            </a:r>
          </a:p>
          <a:p>
            <a:r>
              <a:rPr lang="en-US" dirty="0" smtClean="0"/>
              <a:t>  1970s     3   109  1024   364</a:t>
            </a:r>
          </a:p>
          <a:p>
            <a:r>
              <a:rPr lang="en-US" dirty="0" smtClean="0"/>
              <a:t>  1990s    28   148   369   955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7526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9624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172     0     1     0</a:t>
            </a:r>
          </a:p>
          <a:p>
            <a:r>
              <a:rPr lang="en-US" dirty="0" smtClean="0"/>
              <a:t>  1950s    10  1422   524    92</a:t>
            </a:r>
          </a:p>
          <a:p>
            <a:r>
              <a:rPr lang="en-US" dirty="0" smtClean="0"/>
              <a:t>  1970s     2   243  2892   363</a:t>
            </a:r>
          </a:p>
          <a:p>
            <a:r>
              <a:rPr lang="en-US" dirty="0" smtClean="0"/>
              <a:t>  1990s    12   300  2089  </a:t>
            </a:r>
            <a:r>
              <a:rPr lang="en-US" dirty="0" smtClean="0"/>
              <a:t>1099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0" y="4343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 29    33     1     7</a:t>
            </a:r>
          </a:p>
          <a:p>
            <a:r>
              <a:rPr lang="en-US" dirty="0" smtClean="0"/>
              <a:t>  1950s     8   618   291    83</a:t>
            </a:r>
          </a:p>
          <a:p>
            <a:r>
              <a:rPr lang="en-US" dirty="0" smtClean="0"/>
              <a:t>  1970s     1   101  1201   197</a:t>
            </a:r>
          </a:p>
          <a:p>
            <a:r>
              <a:rPr lang="en-US" dirty="0" smtClean="0"/>
              <a:t>  1990s     7   153   902   438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430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3528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86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</a:t>
            </a:r>
            <a:r>
              <a:rPr lang="en-US" sz="2800" b="1" dirty="0" smtClean="0"/>
              <a:t>DA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524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    1930s 1950s 1970s 1990s</a:t>
            </a:r>
          </a:p>
          <a:p>
            <a:r>
              <a:rPr lang="en-US" dirty="0" smtClean="0"/>
              <a:t>  1930s    98    63     5     7</a:t>
            </a:r>
          </a:p>
          <a:p>
            <a:r>
              <a:rPr lang="en-US" dirty="0" smtClean="0"/>
              <a:t>  1950s    10  1454   339   245</a:t>
            </a:r>
          </a:p>
          <a:p>
            <a:r>
              <a:rPr lang="en-US" dirty="0" smtClean="0"/>
              <a:t>  1970s     1   272  2387   840</a:t>
            </a:r>
          </a:p>
          <a:p>
            <a:r>
              <a:rPr lang="en-US" dirty="0" smtClean="0"/>
              <a:t>  1990s    19   352   780  2349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3962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 26    35     4     5</a:t>
            </a:r>
          </a:p>
          <a:p>
            <a:r>
              <a:rPr lang="en-US" dirty="0" smtClean="0"/>
              <a:t>  1950s     8   663   188   141</a:t>
            </a:r>
          </a:p>
          <a:p>
            <a:r>
              <a:rPr lang="en-US" dirty="0" smtClean="0"/>
              <a:t>  1970s     2   115   997   386</a:t>
            </a:r>
          </a:p>
          <a:p>
            <a:r>
              <a:rPr lang="en-US" dirty="0" smtClean="0"/>
              <a:t>  1990s     9   155   362   974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430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3528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1289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Logistic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44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  0   163     3     7</a:t>
            </a:r>
          </a:p>
          <a:p>
            <a:r>
              <a:rPr lang="en-US" dirty="0" smtClean="0"/>
              <a:t>  1950s     0  1242   488   318</a:t>
            </a:r>
          </a:p>
          <a:p>
            <a:r>
              <a:rPr lang="en-US" dirty="0" smtClean="0"/>
              <a:t>  1970s     0   535  1905  1060</a:t>
            </a:r>
          </a:p>
          <a:p>
            <a:r>
              <a:rPr lang="en-US" dirty="0" smtClean="0"/>
              <a:t>  1990s     0   574  1084  </a:t>
            </a:r>
            <a:r>
              <a:rPr lang="en-US" dirty="0" smtClean="0"/>
              <a:t>1842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4572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1930s 1950s 1970s 1990s</a:t>
            </a:r>
          </a:p>
          <a:p>
            <a:r>
              <a:rPr lang="en-US" dirty="0" smtClean="0"/>
              <a:t>  1930s     0    59     3     8</a:t>
            </a:r>
          </a:p>
          <a:p>
            <a:r>
              <a:rPr lang="en-US" dirty="0" smtClean="0"/>
              <a:t>  1950s     0   631   243   126</a:t>
            </a:r>
          </a:p>
          <a:p>
            <a:r>
              <a:rPr lang="en-US" dirty="0" smtClean="0"/>
              <a:t>  1970s     0   238   778   484</a:t>
            </a:r>
          </a:p>
          <a:p>
            <a:r>
              <a:rPr lang="en-US" dirty="0" smtClean="0"/>
              <a:t>  1990s     0   263   470   767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430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3528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Tree</a:t>
            </a:r>
            <a:endParaRPr lang="en-US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708</Words>
  <Application>Microsoft Office PowerPoint</Application>
  <PresentationFormat>On-screen Show (4:3)</PresentationFormat>
  <Paragraphs>142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 Wang(Maggie)</dc:creator>
  <cp:lastModifiedBy>Qi Wang(Maggie)</cp:lastModifiedBy>
  <cp:revision>33</cp:revision>
  <dcterms:created xsi:type="dcterms:W3CDTF">2006-08-16T00:00:00Z</dcterms:created>
  <dcterms:modified xsi:type="dcterms:W3CDTF">2011-03-06T04:20:41Z</dcterms:modified>
</cp:coreProperties>
</file>