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582ECB-DBC9-7B02-04D3-408D272713A9}" v="26" dt="2019-10-16T19:14:18.775"/>
    <p1510:client id="{CFEAC7E4-4A11-47D1-8FA5-AD351CDCA05E}" v="41" dt="2019-10-16T19:22:22.765"/>
    <p1510:client id="{E8388363-9A1C-4805-9935-94EB83A249D0}" v="8" dt="2019-10-16T16:00:14.0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30" autoAdjust="0"/>
  </p:normalViewPr>
  <p:slideViewPr>
    <p:cSldViewPr snapToGrid="0">
      <p:cViewPr varScale="1">
        <p:scale>
          <a:sx n="88" d="100"/>
          <a:sy n="88" d="100"/>
        </p:scale>
        <p:origin x="378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yao Zhang" userId="0094afdc-c81d-43d6-8225-bb309accda26" providerId="ADAL" clId="{CFEAC7E4-4A11-47D1-8FA5-AD351CDCA05E}"/>
    <pc:docChg chg="undo custSel addSld delSld modSld modMainMaster">
      <pc:chgData name="Shiyao Zhang" userId="0094afdc-c81d-43d6-8225-bb309accda26" providerId="ADAL" clId="{CFEAC7E4-4A11-47D1-8FA5-AD351CDCA05E}" dt="2019-10-16T19:29:11.818" v="511" actId="1076"/>
      <pc:docMkLst>
        <pc:docMk/>
      </pc:docMkLst>
      <pc:sldChg chg="setBg">
        <pc:chgData name="Shiyao Zhang" userId="0094afdc-c81d-43d6-8225-bb309accda26" providerId="ADAL" clId="{CFEAC7E4-4A11-47D1-8FA5-AD351CDCA05E}" dt="2019-10-16T17:14:36.035" v="80"/>
        <pc:sldMkLst>
          <pc:docMk/>
          <pc:sldMk cId="3491759438" sldId="256"/>
        </pc:sldMkLst>
      </pc:sldChg>
      <pc:sldChg chg="modSp setBg">
        <pc:chgData name="Shiyao Zhang" userId="0094afdc-c81d-43d6-8225-bb309accda26" providerId="ADAL" clId="{CFEAC7E4-4A11-47D1-8FA5-AD351CDCA05E}" dt="2019-10-16T17:14:36.035" v="80"/>
        <pc:sldMkLst>
          <pc:docMk/>
          <pc:sldMk cId="3933180288" sldId="257"/>
        </pc:sldMkLst>
        <pc:spChg chg="mod">
          <ac:chgData name="Shiyao Zhang" userId="0094afdc-c81d-43d6-8225-bb309accda26" providerId="ADAL" clId="{CFEAC7E4-4A11-47D1-8FA5-AD351CDCA05E}" dt="2019-10-16T17:09:55.794" v="12" actId="20577"/>
          <ac:spMkLst>
            <pc:docMk/>
            <pc:sldMk cId="3933180288" sldId="257"/>
            <ac:spMk id="2" creationId="{909FC863-C20D-44C6-AF07-C50A72A0705B}"/>
          </ac:spMkLst>
        </pc:spChg>
        <pc:spChg chg="mod">
          <ac:chgData name="Shiyao Zhang" userId="0094afdc-c81d-43d6-8225-bb309accda26" providerId="ADAL" clId="{CFEAC7E4-4A11-47D1-8FA5-AD351CDCA05E}" dt="2019-10-16T17:13:53.996" v="43" actId="6549"/>
          <ac:spMkLst>
            <pc:docMk/>
            <pc:sldMk cId="3933180288" sldId="257"/>
            <ac:spMk id="3" creationId="{17582FA0-9F1B-4B85-B090-84F25E3047AB}"/>
          </ac:spMkLst>
        </pc:spChg>
      </pc:sldChg>
      <pc:sldChg chg="add del setBg">
        <pc:chgData name="Shiyao Zhang" userId="0094afdc-c81d-43d6-8225-bb309accda26" providerId="ADAL" clId="{CFEAC7E4-4A11-47D1-8FA5-AD351CDCA05E}" dt="2019-10-16T17:10:17.841" v="14" actId="2696"/>
        <pc:sldMkLst>
          <pc:docMk/>
          <pc:sldMk cId="127912810" sldId="258"/>
        </pc:sldMkLst>
      </pc:sldChg>
      <pc:sldChg chg="modSp add setBg">
        <pc:chgData name="Shiyao Zhang" userId="0094afdc-c81d-43d6-8225-bb309accda26" providerId="ADAL" clId="{CFEAC7E4-4A11-47D1-8FA5-AD351CDCA05E}" dt="2019-10-16T17:19:20.628" v="181" actId="6549"/>
        <pc:sldMkLst>
          <pc:docMk/>
          <pc:sldMk cId="941407063" sldId="258"/>
        </pc:sldMkLst>
        <pc:spChg chg="mod">
          <ac:chgData name="Shiyao Zhang" userId="0094afdc-c81d-43d6-8225-bb309accda26" providerId="ADAL" clId="{CFEAC7E4-4A11-47D1-8FA5-AD351CDCA05E}" dt="2019-10-16T17:13:58.837" v="51" actId="20577"/>
          <ac:spMkLst>
            <pc:docMk/>
            <pc:sldMk cId="941407063" sldId="258"/>
            <ac:spMk id="2" creationId="{909FC863-C20D-44C6-AF07-C50A72A0705B}"/>
          </ac:spMkLst>
        </pc:spChg>
        <pc:spChg chg="mod">
          <ac:chgData name="Shiyao Zhang" userId="0094afdc-c81d-43d6-8225-bb309accda26" providerId="ADAL" clId="{CFEAC7E4-4A11-47D1-8FA5-AD351CDCA05E}" dt="2019-10-16T17:19:20.628" v="181" actId="6549"/>
          <ac:spMkLst>
            <pc:docMk/>
            <pc:sldMk cId="941407063" sldId="258"/>
            <ac:spMk id="3" creationId="{17582FA0-9F1B-4B85-B090-84F25E3047AB}"/>
          </ac:spMkLst>
        </pc:spChg>
      </pc:sldChg>
      <pc:sldChg chg="add del">
        <pc:chgData name="Shiyao Zhang" userId="0094afdc-c81d-43d6-8225-bb309accda26" providerId="ADAL" clId="{CFEAC7E4-4A11-47D1-8FA5-AD351CDCA05E}" dt="2019-10-16T17:19:44.094" v="183" actId="2696"/>
        <pc:sldMkLst>
          <pc:docMk/>
          <pc:sldMk cId="104938605" sldId="259"/>
        </pc:sldMkLst>
      </pc:sldChg>
      <pc:sldChg chg="modSp add modNotesTx">
        <pc:chgData name="Shiyao Zhang" userId="0094afdc-c81d-43d6-8225-bb309accda26" providerId="ADAL" clId="{CFEAC7E4-4A11-47D1-8FA5-AD351CDCA05E}" dt="2019-10-16T17:46:05.263" v="321" actId="255"/>
        <pc:sldMkLst>
          <pc:docMk/>
          <pc:sldMk cId="378914764" sldId="259"/>
        </pc:sldMkLst>
        <pc:spChg chg="mod">
          <ac:chgData name="Shiyao Zhang" userId="0094afdc-c81d-43d6-8225-bb309accda26" providerId="ADAL" clId="{CFEAC7E4-4A11-47D1-8FA5-AD351CDCA05E}" dt="2019-10-16T17:19:49.311" v="185"/>
          <ac:spMkLst>
            <pc:docMk/>
            <pc:sldMk cId="378914764" sldId="259"/>
            <ac:spMk id="2" creationId="{909FC863-C20D-44C6-AF07-C50A72A0705B}"/>
          </ac:spMkLst>
        </pc:spChg>
        <pc:spChg chg="mod">
          <ac:chgData name="Shiyao Zhang" userId="0094afdc-c81d-43d6-8225-bb309accda26" providerId="ADAL" clId="{CFEAC7E4-4A11-47D1-8FA5-AD351CDCA05E}" dt="2019-10-16T17:46:05.263" v="321" actId="255"/>
          <ac:spMkLst>
            <pc:docMk/>
            <pc:sldMk cId="378914764" sldId="259"/>
            <ac:spMk id="3" creationId="{17582FA0-9F1B-4B85-B090-84F25E3047AB}"/>
          </ac:spMkLst>
        </pc:spChg>
      </pc:sldChg>
      <pc:sldChg chg="add del">
        <pc:chgData name="Shiyao Zhang" userId="0094afdc-c81d-43d6-8225-bb309accda26" providerId="ADAL" clId="{CFEAC7E4-4A11-47D1-8FA5-AD351CDCA05E}" dt="2019-10-16T17:14:42.136" v="82" actId="2696"/>
        <pc:sldMkLst>
          <pc:docMk/>
          <pc:sldMk cId="3444555411" sldId="259"/>
        </pc:sldMkLst>
      </pc:sldChg>
      <pc:sldChg chg="modSp modNotesTx">
        <pc:chgData name="Shiyao Zhang" userId="0094afdc-c81d-43d6-8225-bb309accda26" providerId="ADAL" clId="{CFEAC7E4-4A11-47D1-8FA5-AD351CDCA05E}" dt="2019-10-16T19:29:11.818" v="511" actId="1076"/>
        <pc:sldMkLst>
          <pc:docMk/>
          <pc:sldMk cId="2257074940" sldId="260"/>
        </pc:sldMkLst>
        <pc:spChg chg="mod">
          <ac:chgData name="Shiyao Zhang" userId="0094afdc-c81d-43d6-8225-bb309accda26" providerId="ADAL" clId="{CFEAC7E4-4A11-47D1-8FA5-AD351CDCA05E}" dt="2019-10-16T19:29:11.818" v="511" actId="1076"/>
          <ac:spMkLst>
            <pc:docMk/>
            <pc:sldMk cId="2257074940" sldId="260"/>
            <ac:spMk id="2" creationId="{909FC863-C20D-44C6-AF07-C50A72A0705B}"/>
          </ac:spMkLst>
        </pc:spChg>
        <pc:spChg chg="mod">
          <ac:chgData name="Shiyao Zhang" userId="0094afdc-c81d-43d6-8225-bb309accda26" providerId="ADAL" clId="{CFEAC7E4-4A11-47D1-8FA5-AD351CDCA05E}" dt="2019-10-16T19:23:34.709" v="510" actId="15"/>
          <ac:spMkLst>
            <pc:docMk/>
            <pc:sldMk cId="2257074940" sldId="260"/>
            <ac:spMk id="3" creationId="{17582FA0-9F1B-4B85-B090-84F25E3047AB}"/>
          </ac:spMkLst>
        </pc:spChg>
      </pc:sldChg>
      <pc:sldChg chg="modSp add">
        <pc:chgData name="Shiyao Zhang" userId="0094afdc-c81d-43d6-8225-bb309accda26" providerId="ADAL" clId="{CFEAC7E4-4A11-47D1-8FA5-AD351CDCA05E}" dt="2019-10-16T19:22:14.494" v="492" actId="20577"/>
        <pc:sldMkLst>
          <pc:docMk/>
          <pc:sldMk cId="3510489486" sldId="261"/>
        </pc:sldMkLst>
        <pc:spChg chg="mod">
          <ac:chgData name="Shiyao Zhang" userId="0094afdc-c81d-43d6-8225-bb309accda26" providerId="ADAL" clId="{CFEAC7E4-4A11-47D1-8FA5-AD351CDCA05E}" dt="2019-10-16T19:22:01.608" v="488"/>
          <ac:spMkLst>
            <pc:docMk/>
            <pc:sldMk cId="3510489486" sldId="261"/>
            <ac:spMk id="2" creationId="{909FC863-C20D-44C6-AF07-C50A72A0705B}"/>
          </ac:spMkLst>
        </pc:spChg>
        <pc:spChg chg="mod">
          <ac:chgData name="Shiyao Zhang" userId="0094afdc-c81d-43d6-8225-bb309accda26" providerId="ADAL" clId="{CFEAC7E4-4A11-47D1-8FA5-AD351CDCA05E}" dt="2019-10-16T19:22:14.494" v="492" actId="20577"/>
          <ac:spMkLst>
            <pc:docMk/>
            <pc:sldMk cId="3510489486" sldId="261"/>
            <ac:spMk id="3" creationId="{17582FA0-9F1B-4B85-B090-84F25E3047AB}"/>
          </ac:spMkLst>
        </pc:spChg>
      </pc:sldChg>
      <pc:sldChg chg="modSp add">
        <pc:chgData name="Shiyao Zhang" userId="0094afdc-c81d-43d6-8225-bb309accda26" providerId="ADAL" clId="{CFEAC7E4-4A11-47D1-8FA5-AD351CDCA05E}" dt="2019-10-16T19:22:30.910" v="495" actId="6549"/>
        <pc:sldMkLst>
          <pc:docMk/>
          <pc:sldMk cId="1843695146" sldId="262"/>
        </pc:sldMkLst>
        <pc:spChg chg="mod">
          <ac:chgData name="Shiyao Zhang" userId="0094afdc-c81d-43d6-8225-bb309accda26" providerId="ADAL" clId="{CFEAC7E4-4A11-47D1-8FA5-AD351CDCA05E}" dt="2019-10-16T19:22:22.765" v="493"/>
          <ac:spMkLst>
            <pc:docMk/>
            <pc:sldMk cId="1843695146" sldId="262"/>
            <ac:spMk id="2" creationId="{909FC863-C20D-44C6-AF07-C50A72A0705B}"/>
          </ac:spMkLst>
        </pc:spChg>
        <pc:spChg chg="mod">
          <ac:chgData name="Shiyao Zhang" userId="0094afdc-c81d-43d6-8225-bb309accda26" providerId="ADAL" clId="{CFEAC7E4-4A11-47D1-8FA5-AD351CDCA05E}" dt="2019-10-16T19:22:30.910" v="495" actId="6549"/>
          <ac:spMkLst>
            <pc:docMk/>
            <pc:sldMk cId="1843695146" sldId="262"/>
            <ac:spMk id="3" creationId="{17582FA0-9F1B-4B85-B090-84F25E3047AB}"/>
          </ac:spMkLst>
        </pc:spChg>
      </pc:sldChg>
      <pc:sldMasterChg chg="setBg modSldLayout">
        <pc:chgData name="Shiyao Zhang" userId="0094afdc-c81d-43d6-8225-bb309accda26" providerId="ADAL" clId="{CFEAC7E4-4A11-47D1-8FA5-AD351CDCA05E}" dt="2019-10-16T17:14:36.035" v="80"/>
        <pc:sldMasterMkLst>
          <pc:docMk/>
          <pc:sldMasterMk cId="2121029261" sldId="2147483648"/>
        </pc:sldMasterMkLst>
        <pc:sldLayoutChg chg="setBg">
          <pc:chgData name="Shiyao Zhang" userId="0094afdc-c81d-43d6-8225-bb309accda26" providerId="ADAL" clId="{CFEAC7E4-4A11-47D1-8FA5-AD351CDCA05E}" dt="2019-10-16T17:14:36.035" v="80"/>
          <pc:sldLayoutMkLst>
            <pc:docMk/>
            <pc:sldMasterMk cId="2121029261" sldId="2147483648"/>
            <pc:sldLayoutMk cId="803398370" sldId="2147483649"/>
          </pc:sldLayoutMkLst>
        </pc:sldLayoutChg>
        <pc:sldLayoutChg chg="setBg">
          <pc:chgData name="Shiyao Zhang" userId="0094afdc-c81d-43d6-8225-bb309accda26" providerId="ADAL" clId="{CFEAC7E4-4A11-47D1-8FA5-AD351CDCA05E}" dt="2019-10-16T17:14:36.035" v="80"/>
          <pc:sldLayoutMkLst>
            <pc:docMk/>
            <pc:sldMasterMk cId="2121029261" sldId="2147483648"/>
            <pc:sldLayoutMk cId="1432117883" sldId="2147483650"/>
          </pc:sldLayoutMkLst>
        </pc:sldLayoutChg>
        <pc:sldLayoutChg chg="setBg">
          <pc:chgData name="Shiyao Zhang" userId="0094afdc-c81d-43d6-8225-bb309accda26" providerId="ADAL" clId="{CFEAC7E4-4A11-47D1-8FA5-AD351CDCA05E}" dt="2019-10-16T17:14:36.035" v="80"/>
          <pc:sldLayoutMkLst>
            <pc:docMk/>
            <pc:sldMasterMk cId="2121029261" sldId="2147483648"/>
            <pc:sldLayoutMk cId="3689615020" sldId="2147483651"/>
          </pc:sldLayoutMkLst>
        </pc:sldLayoutChg>
        <pc:sldLayoutChg chg="setBg">
          <pc:chgData name="Shiyao Zhang" userId="0094afdc-c81d-43d6-8225-bb309accda26" providerId="ADAL" clId="{CFEAC7E4-4A11-47D1-8FA5-AD351CDCA05E}" dt="2019-10-16T17:14:36.035" v="80"/>
          <pc:sldLayoutMkLst>
            <pc:docMk/>
            <pc:sldMasterMk cId="2121029261" sldId="2147483648"/>
            <pc:sldLayoutMk cId="3907736633" sldId="2147483652"/>
          </pc:sldLayoutMkLst>
        </pc:sldLayoutChg>
        <pc:sldLayoutChg chg="setBg">
          <pc:chgData name="Shiyao Zhang" userId="0094afdc-c81d-43d6-8225-bb309accda26" providerId="ADAL" clId="{CFEAC7E4-4A11-47D1-8FA5-AD351CDCA05E}" dt="2019-10-16T17:14:36.035" v="80"/>
          <pc:sldLayoutMkLst>
            <pc:docMk/>
            <pc:sldMasterMk cId="2121029261" sldId="2147483648"/>
            <pc:sldLayoutMk cId="3750611422" sldId="2147483653"/>
          </pc:sldLayoutMkLst>
        </pc:sldLayoutChg>
        <pc:sldLayoutChg chg="setBg">
          <pc:chgData name="Shiyao Zhang" userId="0094afdc-c81d-43d6-8225-bb309accda26" providerId="ADAL" clId="{CFEAC7E4-4A11-47D1-8FA5-AD351CDCA05E}" dt="2019-10-16T17:14:36.035" v="80"/>
          <pc:sldLayoutMkLst>
            <pc:docMk/>
            <pc:sldMasterMk cId="2121029261" sldId="2147483648"/>
            <pc:sldLayoutMk cId="3275801866" sldId="2147483654"/>
          </pc:sldLayoutMkLst>
        </pc:sldLayoutChg>
        <pc:sldLayoutChg chg="setBg">
          <pc:chgData name="Shiyao Zhang" userId="0094afdc-c81d-43d6-8225-bb309accda26" providerId="ADAL" clId="{CFEAC7E4-4A11-47D1-8FA5-AD351CDCA05E}" dt="2019-10-16T17:14:36.035" v="80"/>
          <pc:sldLayoutMkLst>
            <pc:docMk/>
            <pc:sldMasterMk cId="2121029261" sldId="2147483648"/>
            <pc:sldLayoutMk cId="2601517528" sldId="2147483655"/>
          </pc:sldLayoutMkLst>
        </pc:sldLayoutChg>
        <pc:sldLayoutChg chg="setBg">
          <pc:chgData name="Shiyao Zhang" userId="0094afdc-c81d-43d6-8225-bb309accda26" providerId="ADAL" clId="{CFEAC7E4-4A11-47D1-8FA5-AD351CDCA05E}" dt="2019-10-16T17:14:36.035" v="80"/>
          <pc:sldLayoutMkLst>
            <pc:docMk/>
            <pc:sldMasterMk cId="2121029261" sldId="2147483648"/>
            <pc:sldLayoutMk cId="559487789" sldId="2147483656"/>
          </pc:sldLayoutMkLst>
        </pc:sldLayoutChg>
        <pc:sldLayoutChg chg="setBg">
          <pc:chgData name="Shiyao Zhang" userId="0094afdc-c81d-43d6-8225-bb309accda26" providerId="ADAL" clId="{CFEAC7E4-4A11-47D1-8FA5-AD351CDCA05E}" dt="2019-10-16T17:14:36.035" v="80"/>
          <pc:sldLayoutMkLst>
            <pc:docMk/>
            <pc:sldMasterMk cId="2121029261" sldId="2147483648"/>
            <pc:sldLayoutMk cId="1385619649" sldId="2147483657"/>
          </pc:sldLayoutMkLst>
        </pc:sldLayoutChg>
        <pc:sldLayoutChg chg="setBg">
          <pc:chgData name="Shiyao Zhang" userId="0094afdc-c81d-43d6-8225-bb309accda26" providerId="ADAL" clId="{CFEAC7E4-4A11-47D1-8FA5-AD351CDCA05E}" dt="2019-10-16T17:14:36.035" v="80"/>
          <pc:sldLayoutMkLst>
            <pc:docMk/>
            <pc:sldMasterMk cId="2121029261" sldId="2147483648"/>
            <pc:sldLayoutMk cId="4072613317" sldId="2147483658"/>
          </pc:sldLayoutMkLst>
        </pc:sldLayoutChg>
        <pc:sldLayoutChg chg="setBg">
          <pc:chgData name="Shiyao Zhang" userId="0094afdc-c81d-43d6-8225-bb309accda26" providerId="ADAL" clId="{CFEAC7E4-4A11-47D1-8FA5-AD351CDCA05E}" dt="2019-10-16T17:14:36.035" v="80"/>
          <pc:sldLayoutMkLst>
            <pc:docMk/>
            <pc:sldMasterMk cId="2121029261" sldId="2147483648"/>
            <pc:sldLayoutMk cId="423378651" sldId="2147483659"/>
          </pc:sldLayoutMkLst>
        </pc:sldLayoutChg>
      </pc:sldMasterChg>
    </pc:docChg>
  </pc:docChgLst>
  <pc:docChgLst>
    <pc:chgData name="Shiyao Zhang" userId="0094afdc-c81d-43d6-8225-bb309accda26" providerId="ADAL" clId="{E8388363-9A1C-4805-9935-94EB83A249D0}"/>
    <pc:docChg chg="custSel addSld modSld">
      <pc:chgData name="Shiyao Zhang" userId="0094afdc-c81d-43d6-8225-bb309accda26" providerId="ADAL" clId="{E8388363-9A1C-4805-9935-94EB83A249D0}" dt="2019-10-16T16:03:45.496" v="189" actId="20577"/>
      <pc:docMkLst>
        <pc:docMk/>
      </pc:docMkLst>
      <pc:sldChg chg="modSp add setBg">
        <pc:chgData name="Shiyao Zhang" userId="0094afdc-c81d-43d6-8225-bb309accda26" providerId="ADAL" clId="{E8388363-9A1C-4805-9935-94EB83A249D0}" dt="2019-10-16T16:00:07.177" v="55" actId="20577"/>
        <pc:sldMkLst>
          <pc:docMk/>
          <pc:sldMk cId="3491759438" sldId="256"/>
        </pc:sldMkLst>
        <pc:spChg chg="mod">
          <ac:chgData name="Shiyao Zhang" userId="0094afdc-c81d-43d6-8225-bb309accda26" providerId="ADAL" clId="{E8388363-9A1C-4805-9935-94EB83A249D0}" dt="2019-10-16T16:00:07.177" v="55" actId="20577"/>
          <ac:spMkLst>
            <pc:docMk/>
            <pc:sldMk cId="3491759438" sldId="256"/>
            <ac:spMk id="2" creationId="{755EA1D9-4F64-4085-98A3-057B8345160F}"/>
          </ac:spMkLst>
        </pc:spChg>
        <pc:spChg chg="mod">
          <ac:chgData name="Shiyao Zhang" userId="0094afdc-c81d-43d6-8225-bb309accda26" providerId="ADAL" clId="{E8388363-9A1C-4805-9935-94EB83A249D0}" dt="2019-10-16T15:59:33.067" v="34" actId="20577"/>
          <ac:spMkLst>
            <pc:docMk/>
            <pc:sldMk cId="3491759438" sldId="256"/>
            <ac:spMk id="3" creationId="{91251E47-82AA-4FD9-B5E5-169AB7BE9487}"/>
          </ac:spMkLst>
        </pc:spChg>
      </pc:sldChg>
      <pc:sldChg chg="modSp add setBg">
        <pc:chgData name="Shiyao Zhang" userId="0094afdc-c81d-43d6-8225-bb309accda26" providerId="ADAL" clId="{E8388363-9A1C-4805-9935-94EB83A249D0}" dt="2019-10-16T16:03:45.496" v="189" actId="20577"/>
        <pc:sldMkLst>
          <pc:docMk/>
          <pc:sldMk cId="3933180288" sldId="257"/>
        </pc:sldMkLst>
        <pc:spChg chg="mod">
          <ac:chgData name="Shiyao Zhang" userId="0094afdc-c81d-43d6-8225-bb309accda26" providerId="ADAL" clId="{E8388363-9A1C-4805-9935-94EB83A249D0}" dt="2019-10-16T16:00:50.826" v="108" actId="20577"/>
          <ac:spMkLst>
            <pc:docMk/>
            <pc:sldMk cId="3933180288" sldId="257"/>
            <ac:spMk id="2" creationId="{909FC863-C20D-44C6-AF07-C50A72A0705B}"/>
          </ac:spMkLst>
        </pc:spChg>
        <pc:spChg chg="mod">
          <ac:chgData name="Shiyao Zhang" userId="0094afdc-c81d-43d6-8225-bb309accda26" providerId="ADAL" clId="{E8388363-9A1C-4805-9935-94EB83A249D0}" dt="2019-10-16T16:03:45.496" v="189" actId="20577"/>
          <ac:spMkLst>
            <pc:docMk/>
            <pc:sldMk cId="3933180288" sldId="257"/>
            <ac:spMk id="3" creationId="{17582FA0-9F1B-4B85-B090-84F25E3047AB}"/>
          </ac:spMkLst>
        </pc:spChg>
      </pc:sldChg>
    </pc:docChg>
  </pc:docChgLst>
  <pc:docChgLst>
    <pc:chgData name="ZHANG Shiyao" userId="S::s1871413@ed.ac.uk::0094afdc-c81d-43d6-8225-bb309accda26" providerId="AD" clId="Web-{63582ECB-DBC9-7B02-04D3-408D272713A9}"/>
    <pc:docChg chg="addSld delSld modSld">
      <pc:chgData name="ZHANG Shiyao" userId="S::s1871413@ed.ac.uk::0094afdc-c81d-43d6-8225-bb309accda26" providerId="AD" clId="Web-{63582ECB-DBC9-7B02-04D3-408D272713A9}" dt="2019-10-16T19:14:18.775" v="25" actId="20577"/>
      <pc:docMkLst>
        <pc:docMk/>
      </pc:docMkLst>
      <pc:sldChg chg="add del replId">
        <pc:chgData name="ZHANG Shiyao" userId="S::s1871413@ed.ac.uk::0094afdc-c81d-43d6-8225-bb309accda26" providerId="AD" clId="Web-{63582ECB-DBC9-7B02-04D3-408D272713A9}" dt="2019-10-16T19:10:47.011" v="1"/>
        <pc:sldMkLst>
          <pc:docMk/>
          <pc:sldMk cId="800465014" sldId="260"/>
        </pc:sldMkLst>
      </pc:sldChg>
      <pc:sldChg chg="modSp add replId">
        <pc:chgData name="ZHANG Shiyao" userId="S::s1871413@ed.ac.uk::0094afdc-c81d-43d6-8225-bb309accda26" providerId="AD" clId="Web-{63582ECB-DBC9-7B02-04D3-408D272713A9}" dt="2019-10-16T19:14:18.775" v="24" actId="20577"/>
        <pc:sldMkLst>
          <pc:docMk/>
          <pc:sldMk cId="2257074940" sldId="260"/>
        </pc:sldMkLst>
        <pc:spChg chg="mod">
          <ac:chgData name="ZHANG Shiyao" userId="S::s1871413@ed.ac.uk::0094afdc-c81d-43d6-8225-bb309accda26" providerId="AD" clId="Web-{63582ECB-DBC9-7B02-04D3-408D272713A9}" dt="2019-10-16T19:11:10.339" v="9" actId="20577"/>
          <ac:spMkLst>
            <pc:docMk/>
            <pc:sldMk cId="2257074940" sldId="260"/>
            <ac:spMk id="2" creationId="{909FC863-C20D-44C6-AF07-C50A72A0705B}"/>
          </ac:spMkLst>
        </pc:spChg>
        <pc:spChg chg="mod">
          <ac:chgData name="ZHANG Shiyao" userId="S::s1871413@ed.ac.uk::0094afdc-c81d-43d6-8225-bb309accda26" providerId="AD" clId="Web-{63582ECB-DBC9-7B02-04D3-408D272713A9}" dt="2019-10-16T19:14:18.775" v="24" actId="20577"/>
          <ac:spMkLst>
            <pc:docMk/>
            <pc:sldMk cId="2257074940" sldId="260"/>
            <ac:spMk id="3" creationId="{17582FA0-9F1B-4B85-B090-84F25E3047A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4DC78-FC9D-42F7-A612-EA1ED59E0653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BEE89-8F3F-46B4-80DB-3E0026C989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673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BEE89-8F3F-46B4-80DB-3E0026C9892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067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chemeClr val="bg1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BEE89-8F3F-46B4-80DB-3E0026C9892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084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1C27-191A-4932-A352-8909F3468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FC46F-D93F-41BD-927C-4A17455F8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0A8B4-F5C5-46E0-9149-F73F84DC2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B038-C8B2-485D-A404-F6FAE1487EB7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4550E-54EB-479C-89D8-0D2B87EA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84E67-AB2E-4565-B4C9-1886E4D2E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48C0B-9B53-485A-8006-F6403290B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39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9CF80-4765-4629-8A64-6751C6B3F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77938-F175-4FCD-BC2A-BAA7BEB5A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D4272-E8F3-4912-950C-1591F27BB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B038-C8B2-485D-A404-F6FAE1487EB7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07483-468A-4867-96CD-DD891913F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70DFB-CEAE-4604-96C1-460E7AAF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48C0B-9B53-485A-8006-F6403290B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613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AFF08F-E254-4227-8512-787691084B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589BC-DB86-468A-92D8-D911F14BF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36CD8-B6F5-4DC2-B8C5-7FD6EECDE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B038-C8B2-485D-A404-F6FAE1487EB7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D81BE-6B3E-45E5-8859-430F58958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892F7-383B-46AC-B3E7-01AD6E452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48C0B-9B53-485A-8006-F6403290B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78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A32B-2BF7-4D0C-A6FC-8CEFD8F4D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952E2-D6A9-4B04-928D-AF64A0A99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A9196-5ACC-47E5-AE77-DCA0B3DC3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B038-C8B2-485D-A404-F6FAE1487EB7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6F21D-1450-4BB1-A4A5-C631FA75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10018-7125-44F5-8B17-CA610B05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48C0B-9B53-485A-8006-F6403290B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117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4358D-7489-436A-8157-4708B082A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56A88-F93E-4B16-9822-F156560FE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34D62-BE5B-4785-B794-F4853C73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B038-C8B2-485D-A404-F6FAE1487EB7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984F4-3F87-4657-918F-B7B94BCE3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AAB3D-546D-4950-9363-9794E0322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48C0B-9B53-485A-8006-F6403290B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61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F29D7-6C3F-429C-AF08-0941D6C8A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99C4C-AFAB-4F72-A1DC-9871F820B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2196A-C639-457B-A98F-5AC8A89D8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BF910-9236-42D1-8F49-7BF68BE68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B038-C8B2-485D-A404-F6FAE1487EB7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777FD-ACDC-4664-9FC4-D2BF4FAD4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5D23A-CDCD-4CCF-B6AD-8D7063A0C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48C0B-9B53-485A-8006-F6403290B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736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EC88-815B-41A3-92F9-7627DA08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0CA6F-CAAC-46D1-AF0F-F3874947E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B5D7A-2EB2-4146-8DC4-6E32C1E5C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7B521-3739-46FA-96D7-54D15B97BF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F2C972-2432-46DC-AB63-D8DF54E5B0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B33228-EDEC-4343-9A7F-4410C3234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B038-C8B2-485D-A404-F6FAE1487EB7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81B0C1-B9E7-45FB-8A92-E9600F565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1A9870-F15A-4090-B507-65F26E211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48C0B-9B53-485A-8006-F6403290B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61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7FFB5-02BF-4074-A27A-04A0878BE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D41E91-33E3-4A68-AA8C-3DF3CB51D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B038-C8B2-485D-A404-F6FAE1487EB7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E7392D-6525-43ED-A257-9B34A01DE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D0F34-A3FD-4C91-9D7E-AE1B217C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48C0B-9B53-485A-8006-F6403290B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80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E16DED-0E4D-4052-AA1E-73D2E416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B038-C8B2-485D-A404-F6FAE1487EB7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CA828D-6929-4E91-AABC-3A09B19A9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362F1-506C-4A58-9A36-E80FEDA7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48C0B-9B53-485A-8006-F6403290B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51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577ED-5878-48CF-97E8-2EA4E9687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109FC-96C8-4504-8010-1A8106206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45048-0738-4E84-ABFD-EC38CB63C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60603-E9F0-40F5-B423-FB83AAB00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B038-C8B2-485D-A404-F6FAE1487EB7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886A8-49F6-4C25-8BEA-91D025DC7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6B55B-0FA5-409B-AC0A-219C37916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48C0B-9B53-485A-8006-F6403290B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48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CD9D-CCBE-4080-9F31-E3C833214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E88DD4-4314-479D-B6CE-1D543248CF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9C72D-38FA-414F-B13C-702C41C8C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9AA24-CC4D-4CEF-AF82-BE1105399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B038-C8B2-485D-A404-F6FAE1487EB7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DCD9F-6364-45D0-9F55-8AE9301FF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71AD6-0EED-4123-9605-E42835AE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48C0B-9B53-485A-8006-F6403290B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61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E0C145-FA7A-454A-96ED-5C150391C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8F3A7-91B8-445E-A4BF-26790A27D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21256-72DA-4273-A7C8-247B543D2A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9B038-C8B2-485D-A404-F6FAE1487EB7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5EA27-31CC-45C9-9F81-059862376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61156-D6F8-4E51-B6F9-013E0E2AE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48C0B-9B53-485A-8006-F6403290B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02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nity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llshiyaozhang.github.io/DI-Projec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nity3d.com/get-unity/downloa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A1D9-4F64-4085-98A3-057B83451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Unity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51E47-82AA-4FD9-B5E5-169AB7BE94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Shiyao Zhang</a:t>
            </a:r>
          </a:p>
        </p:txBody>
      </p:sp>
    </p:spTree>
    <p:extLst>
      <p:ext uri="{BB962C8B-B14F-4D97-AF65-F5344CB8AC3E}">
        <p14:creationId xmlns:p14="http://schemas.microsoft.com/office/powerpoint/2010/main" val="3491759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FC863-C20D-44C6-AF07-C50A72A07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Contents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82FA0-9F1B-4B85-B090-84F25E304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What’s and why Unity?</a:t>
            </a: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Samples</a:t>
            </a: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Live coding</a:t>
            </a: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Resources</a:t>
            </a: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Hands on</a:t>
            </a:r>
          </a:p>
          <a:p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18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FC863-C20D-44C6-AF07-C50A72A07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What’s and why Unity?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82FA0-9F1B-4B85-B090-84F25E304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https://unity.com/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Game engine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Tons</a:t>
            </a:r>
            <a:r>
              <a:rPr lang="en-GB" altLang="zh-CN" dirty="0">
                <a:solidFill>
                  <a:schemeClr val="bg1">
                    <a:lumMod val="75000"/>
                  </a:schemeClr>
                </a:solidFill>
              </a:rPr>
              <a:t> of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assets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Easy for demonstration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407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FC863-C20D-44C6-AF07-C50A72A07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82FA0-9F1B-4B85-B090-84F25E304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Rotating maze</a:t>
            </a: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Jake on the mysterious planet</a:t>
            </a: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DI Project </a:t>
            </a:r>
            <a:r>
              <a:rPr lang="en-GB" sz="12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GB" sz="12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https://billshiyaozhang.github.io/DI-Project/</a:t>
            </a:r>
            <a:r>
              <a:rPr lang="en-GB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Under view </a:t>
            </a: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DWD</a:t>
            </a:r>
          </a:p>
          <a:p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1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FC863-C20D-44C6-AF07-C50A72A07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6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ea typeface="+mj-lt"/>
                <a:cs typeface="+mj-lt"/>
              </a:rPr>
              <a:t>Live coding</a:t>
            </a:r>
            <a:endParaRPr lang="en-US" dirty="0">
              <a:solidFill>
                <a:schemeClr val="bg1">
                  <a:lumMod val="75000"/>
                </a:schemeClr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82FA0-9F1B-4B85-B090-84F25E304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  <a:cs typeface="Calibri"/>
              </a:rPr>
              <a:t>Down and install unity </a:t>
            </a:r>
            <a:r>
              <a:rPr lang="en-GB" sz="1200" dirty="0">
                <a:solidFill>
                  <a:schemeClr val="bg1">
                    <a:lumMod val="75000"/>
                  </a:schemeClr>
                </a:solidFill>
                <a:cs typeface="Calibri"/>
              </a:rPr>
              <a:t>(</a:t>
            </a:r>
            <a:r>
              <a:rPr lang="en-GB" sz="1200" dirty="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https://unity3d.com/get-unity/download</a:t>
            </a:r>
            <a:r>
              <a:rPr lang="en-GB" sz="1200" dirty="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)</a:t>
            </a: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  <a:cs typeface="Calibri"/>
              </a:rPr>
              <a:t>basic tutorial</a:t>
            </a:r>
          </a:p>
          <a:p>
            <a:pPr lvl="1"/>
            <a:r>
              <a:rPr lang="en-GB" dirty="0">
                <a:solidFill>
                  <a:schemeClr val="bg1">
                    <a:lumMod val="75000"/>
                  </a:schemeClr>
                </a:solidFill>
                <a:cs typeface="Calibri"/>
              </a:rPr>
              <a:t>make a red cube</a:t>
            </a:r>
          </a:p>
          <a:p>
            <a:pPr lvl="1"/>
            <a:r>
              <a:rPr lang="en-GB" dirty="0">
                <a:solidFill>
                  <a:schemeClr val="bg1">
                    <a:lumMod val="75000"/>
                  </a:schemeClr>
                </a:solidFill>
                <a:cs typeface="Calibri"/>
              </a:rPr>
              <a:t>moves the cube around</a:t>
            </a:r>
          </a:p>
          <a:p>
            <a:pPr lvl="1"/>
            <a:r>
              <a:rPr lang="en-GB" dirty="0">
                <a:solidFill>
                  <a:schemeClr val="bg1">
                    <a:lumMod val="75000"/>
                  </a:schemeClr>
                </a:solidFill>
                <a:cs typeface="Calibri"/>
              </a:rPr>
              <a:t>connects in an Arduino</a:t>
            </a:r>
          </a:p>
          <a:p>
            <a:endParaRPr lang="en-GB" dirty="0">
              <a:solidFill>
                <a:schemeClr val="bg1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7074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FC863-C20D-44C6-AF07-C50A72A07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82FA0-9F1B-4B85-B090-84F25E304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  <a:cs typeface="Calibri"/>
              </a:rPr>
              <a:t>- here’s a bunch of interesting tutorials for you to get started with other stuff</a:t>
            </a:r>
          </a:p>
        </p:txBody>
      </p:sp>
    </p:spTree>
    <p:extLst>
      <p:ext uri="{BB962C8B-B14F-4D97-AF65-F5344CB8AC3E}">
        <p14:creationId xmlns:p14="http://schemas.microsoft.com/office/powerpoint/2010/main" val="3510489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FC863-C20D-44C6-AF07-C50A72A07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82FA0-9F1B-4B85-B090-84F25E304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  <a:cs typeface="Calibri"/>
              </a:rPr>
              <a:t>And then maybe helping out with common places where they get stuck.</a:t>
            </a:r>
          </a:p>
          <a:p>
            <a:endParaRPr lang="en-GB" dirty="0">
              <a:solidFill>
                <a:schemeClr val="bg1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3695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122</Words>
  <Application>Microsoft Office PowerPoint</Application>
  <PresentationFormat>Widescreen</PresentationFormat>
  <Paragraphs>31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Unity</vt:lpstr>
      <vt:lpstr>Contents</vt:lpstr>
      <vt:lpstr>What’s and why Unity?</vt:lpstr>
      <vt:lpstr>Samples</vt:lpstr>
      <vt:lpstr>Live coding</vt:lpstr>
      <vt:lpstr>Resources</vt:lpstr>
      <vt:lpstr>Hands 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Shiyao Zhang</dc:creator>
  <cp:lastModifiedBy>Shiyao Zhang</cp:lastModifiedBy>
  <cp:revision>1</cp:revision>
  <dcterms:created xsi:type="dcterms:W3CDTF">2019-10-16T15:54:39Z</dcterms:created>
  <dcterms:modified xsi:type="dcterms:W3CDTF">2019-10-16T19:29:22Z</dcterms:modified>
</cp:coreProperties>
</file>