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62" r:id="rId4"/>
    <p:sldId id="263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 Yang" initials="XY" lastIdx="2" clrIdx="0">
    <p:extLst>
      <p:ext uri="{19B8F6BF-5375-455C-9EA6-DF929625EA0E}">
        <p15:presenceInfo xmlns:p15="http://schemas.microsoft.com/office/powerpoint/2012/main" userId="Xu Y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2E0E-4790-46F9-A1FB-4F63B8882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真会</a:t>
            </a:r>
            <a:r>
              <a:rPr lang="en-US" altLang="zh-CN" dirty="0"/>
              <a:t>C#</a:t>
            </a:r>
            <a:r>
              <a:rPr lang="zh-CN" altLang="en-US" dirty="0"/>
              <a:t>？</a:t>
            </a:r>
            <a:r>
              <a:rPr lang="en-US" altLang="zh-CN" dirty="0"/>
              <a:t>- C3</a:t>
            </a:r>
            <a:r>
              <a:rPr lang="zh-CN" altLang="en-US" dirty="0"/>
              <a:t>创建类型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A53E7-67B6-4AC2-BFFB-B17F8A2BA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          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C9BA4-0323-46D1-9037-A24412753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5686185" y="4352544"/>
            <a:ext cx="920823" cy="920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F61265-D454-4D49-8525-B58AFC0A9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008" y="4352544"/>
            <a:ext cx="2289053" cy="9235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493362-D86A-43A9-933A-A12092E25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873" y="4352544"/>
            <a:ext cx="1133633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3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1FF67-A47E-4A75-9F7E-05D9EEF4F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访问修饰符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A40B5-AF3E-446C-91F0-F1285EC1A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50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9DFF-5B2A-4E9D-B86D-E207E851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个访问修饰符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9A7B6-B122-4235-A276-6C11D116D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public</a:t>
            </a:r>
            <a:r>
              <a:rPr lang="zh-CN" altLang="en-US" dirty="0"/>
              <a:t>，完全可访问。</a:t>
            </a:r>
            <a:r>
              <a:rPr lang="en-US" altLang="zh-CN" dirty="0" err="1"/>
              <a:t>enum</a:t>
            </a:r>
            <a:r>
              <a:rPr lang="zh-CN" altLang="en-US" dirty="0"/>
              <a:t>和</a:t>
            </a:r>
            <a:r>
              <a:rPr lang="en-US" altLang="zh-CN" dirty="0"/>
              <a:t>interface</a:t>
            </a:r>
            <a:r>
              <a:rPr lang="zh-CN" altLang="en-US" dirty="0"/>
              <a:t>的成员默认都是整个级别</a:t>
            </a:r>
            <a:endParaRPr lang="en-US" altLang="zh-CN" dirty="0"/>
          </a:p>
          <a:p>
            <a:r>
              <a:rPr lang="en-US" altLang="zh-CN" dirty="0"/>
              <a:t>internal</a:t>
            </a:r>
            <a:r>
              <a:rPr lang="zh-CN" altLang="en-US" dirty="0"/>
              <a:t>，当前</a:t>
            </a:r>
            <a:r>
              <a:rPr lang="en-US" altLang="zh-CN" dirty="0"/>
              <a:t>assembly</a:t>
            </a:r>
            <a:r>
              <a:rPr lang="zh-CN" altLang="en-US" dirty="0"/>
              <a:t>或朋友</a:t>
            </a:r>
            <a:r>
              <a:rPr lang="en-US" altLang="zh-CN" dirty="0"/>
              <a:t>assembly</a:t>
            </a:r>
            <a:r>
              <a:rPr lang="zh-CN" altLang="en-US" dirty="0"/>
              <a:t>可访问，非嵌套类的默认访问级别。</a:t>
            </a:r>
            <a:endParaRPr lang="en-US" altLang="zh-CN" dirty="0"/>
          </a:p>
          <a:p>
            <a:r>
              <a:rPr lang="en-US" altLang="zh-CN" dirty="0"/>
              <a:t>private</a:t>
            </a:r>
            <a:r>
              <a:rPr lang="zh-CN" altLang="en-US" dirty="0"/>
              <a:t>，本类可访问。</a:t>
            </a:r>
            <a:r>
              <a:rPr lang="en-US" altLang="zh-CN" dirty="0"/>
              <a:t>class</a:t>
            </a:r>
            <a:r>
              <a:rPr lang="zh-CN" altLang="en-US" dirty="0"/>
              <a:t>和</a:t>
            </a:r>
            <a:r>
              <a:rPr lang="en-US" altLang="zh-CN" dirty="0"/>
              <a:t>struct</a:t>
            </a:r>
            <a:r>
              <a:rPr lang="zh-CN" altLang="en-US" dirty="0"/>
              <a:t>的成员的默认访问级别。</a:t>
            </a:r>
            <a:endParaRPr lang="en-US" altLang="zh-CN" dirty="0"/>
          </a:p>
          <a:p>
            <a:r>
              <a:rPr lang="en-US" altLang="zh-CN" dirty="0"/>
              <a:t>protected</a:t>
            </a:r>
            <a:r>
              <a:rPr lang="zh-CN" altLang="en-US" dirty="0"/>
              <a:t>，本类或其子类可以访问。</a:t>
            </a:r>
            <a:endParaRPr lang="en-US" altLang="zh-CN" dirty="0"/>
          </a:p>
          <a:p>
            <a:r>
              <a:rPr lang="en-US" altLang="zh-CN" dirty="0"/>
              <a:t>protected internal</a:t>
            </a:r>
            <a:r>
              <a:rPr lang="zh-CN" altLang="en-US" dirty="0"/>
              <a:t>，联合了</a:t>
            </a:r>
            <a:r>
              <a:rPr lang="en-US" altLang="zh-CN" dirty="0"/>
              <a:t>protected</a:t>
            </a:r>
            <a:r>
              <a:rPr lang="zh-CN" altLang="en-US" dirty="0"/>
              <a:t>和</a:t>
            </a:r>
            <a:r>
              <a:rPr lang="en-US" altLang="zh-CN" dirty="0"/>
              <a:t>internal</a:t>
            </a:r>
            <a:r>
              <a:rPr lang="zh-CN" altLang="en-US" dirty="0"/>
              <a:t>的访问级别。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C0DB-2ED5-49AA-BF4B-2C117DE83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219158-7E04-4415-B358-0A14B33E9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739" y="2442897"/>
            <a:ext cx="5915885" cy="545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EC29BE-9272-4F44-97D6-47588BC4A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524" y="3244395"/>
            <a:ext cx="5492604" cy="5537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F26F4D-E007-4930-82D1-D8F519B38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311" y="4054447"/>
            <a:ext cx="4718553" cy="203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63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1C44-DD2B-40F3-984F-C8C4C16F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朋友</a:t>
            </a:r>
            <a:r>
              <a:rPr lang="en-US" altLang="zh-CN" dirty="0"/>
              <a:t>assembly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5FDF8-BF51-44ED-9CCC-51AE224E9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通过添加</a:t>
            </a:r>
            <a:r>
              <a:rPr lang="en-US" dirty="0" err="1"/>
              <a:t>System.Runtime.CompilerServices.InternalsVisibleTo</a:t>
            </a:r>
            <a:r>
              <a:rPr lang="en-US" dirty="0"/>
              <a:t> </a:t>
            </a:r>
            <a:r>
              <a:rPr lang="zh-CN" altLang="en-US" dirty="0"/>
              <a:t>这个</a:t>
            </a:r>
            <a:r>
              <a:rPr lang="en-US" altLang="zh-CN" dirty="0"/>
              <a:t>Assembly</a:t>
            </a:r>
            <a:r>
              <a:rPr lang="zh-CN" altLang="en-US" dirty="0"/>
              <a:t>的属性，并指定朋友</a:t>
            </a:r>
            <a:r>
              <a:rPr lang="en-US" altLang="zh-CN" dirty="0"/>
              <a:t>Assembly</a:t>
            </a:r>
            <a:r>
              <a:rPr lang="zh-CN" altLang="en-US" dirty="0"/>
              <a:t>的名字，就可以把</a:t>
            </a:r>
            <a:r>
              <a:rPr lang="en-US" altLang="zh-CN" dirty="0"/>
              <a:t>internal</a:t>
            </a:r>
            <a:r>
              <a:rPr lang="zh-CN" altLang="en-US" dirty="0"/>
              <a:t>的成员暴露给朋友</a:t>
            </a:r>
            <a:r>
              <a:rPr lang="en-US" altLang="zh-CN" dirty="0"/>
              <a:t>Assembly</a:t>
            </a:r>
            <a:r>
              <a:rPr lang="zh-CN" altLang="en-US" dirty="0"/>
              <a:t>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A5E73B-C99C-4AB9-B9B7-33A3184D8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22" y="3931824"/>
            <a:ext cx="5772956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26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9C4D-6EA6-4B53-B589-7F33332C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朋友</a:t>
            </a:r>
            <a:r>
              <a:rPr lang="en-US" altLang="zh-CN" dirty="0"/>
              <a:t>assembly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16D3E-1B46-4940-BF81-A951D7EC5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如果朋友</a:t>
            </a:r>
            <a:r>
              <a:rPr lang="en-US" altLang="zh-CN" dirty="0"/>
              <a:t>Assembly</a:t>
            </a:r>
            <a:r>
              <a:rPr lang="zh-CN" altLang="en-US" dirty="0"/>
              <a:t>有</a:t>
            </a:r>
            <a:r>
              <a:rPr lang="en-US" altLang="zh-CN" dirty="0"/>
              <a:t>Strong name</a:t>
            </a:r>
            <a:r>
              <a:rPr lang="zh-CN" altLang="en-US" dirty="0"/>
              <a:t>，那么就必须指定其完整的</a:t>
            </a:r>
            <a:r>
              <a:rPr lang="en-US" altLang="zh-CN" dirty="0"/>
              <a:t>160</a:t>
            </a:r>
            <a:r>
              <a:rPr lang="zh-CN" altLang="en-US" dirty="0"/>
              <a:t>字节的</a:t>
            </a:r>
            <a:r>
              <a:rPr lang="en-US" altLang="zh-CN" dirty="0"/>
              <a:t>public key</a:t>
            </a:r>
            <a:r>
              <a:rPr lang="zh-CN" altLang="en-US" dirty="0"/>
              <a:t>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2131A0-A89D-4FB2-8678-DECCAECAA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749" y="3520198"/>
            <a:ext cx="7834501" cy="36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45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A51E-B364-4F75-96FB-3E694381E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类型限制成员的访问级别会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23638E-BA48-4557-8FD8-FF10321E0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9655" y="3965544"/>
            <a:ext cx="4772691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4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2835-2FEA-4BDC-AA04-C4BB0941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访问修饰符的限制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D87C7-989C-49F3-8B49-0A6BE9EF8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当重写父类的函数时，重写后的函数和被重写的函数的访问级别必须一致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有一个例外：当在其它</a:t>
            </a:r>
            <a:r>
              <a:rPr lang="en-US" altLang="zh-CN" dirty="0"/>
              <a:t>Assembly</a:t>
            </a:r>
            <a:r>
              <a:rPr lang="zh-CN" altLang="en-US" dirty="0"/>
              <a:t>重写</a:t>
            </a:r>
            <a:r>
              <a:rPr lang="en-US" altLang="zh-CN" dirty="0"/>
              <a:t>protected internal</a:t>
            </a:r>
            <a:r>
              <a:rPr lang="zh-CN" altLang="en-US" dirty="0"/>
              <a:t>的方法时，重写后的方法必须是</a:t>
            </a:r>
            <a:r>
              <a:rPr lang="en-US" altLang="zh-CN" dirty="0" err="1"/>
              <a:t>proteced</a:t>
            </a:r>
            <a:r>
              <a:rPr lang="zh-CN" altLang="en-US" dirty="0"/>
              <a:t>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86B542-D0DD-4123-83B4-928CC9EAB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593" y="3087696"/>
            <a:ext cx="7629271" cy="8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82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E5A3-5B52-412F-AA9F-8211189A4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404872"/>
            <a:ext cx="3044952" cy="162763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CN" sz="4000" dirty="0"/>
              <a:t>Thanks</a:t>
            </a:r>
            <a:endParaRPr lang="en-US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9511E-A2A4-4351-B57B-F015EDF7B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3088" y="4352544"/>
            <a:ext cx="2668122" cy="1239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小程序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3.4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37431-C20D-4825-9D88-A42523128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9CF673-DCD2-4E2E-B542-558305A8D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DC62F8-A970-44B5-8BBE-0D733C8E9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4268" y="1122807"/>
            <a:ext cx="429768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4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23ECA13-0683-4504-832C-16B913962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596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0A088-610B-4A59-9D15-E261F856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89" y="2893470"/>
            <a:ext cx="2787467" cy="107106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公众号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5FD4C0-669C-4A18-B817-741931AA0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4519" y="640080"/>
            <a:ext cx="6847401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DFD65-2024-431D-B707-1F4B55972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008" y="806357"/>
            <a:ext cx="6508844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881733-51E0-425A-B124-50607296C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3483" y="970949"/>
            <a:ext cx="4599432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1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23ECA13-0683-4504-832C-16B913962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596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FFD6A-D1E0-4D55-AE16-147BBE721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89" y="2893470"/>
            <a:ext cx="2787467" cy="107106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小程序习题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3.4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5FD4C0-669C-4A18-B817-741931AA0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4519" y="640080"/>
            <a:ext cx="6847401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DFD65-2024-431D-B707-1F4B55972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008" y="806357"/>
            <a:ext cx="6508844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D1276F-71BD-4B8D-B0BC-0FEB45FFA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3483" y="970949"/>
            <a:ext cx="4599432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2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7973-2E95-4A19-90C5-AE4A65A4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struct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BE26C-2369-4A4D-8406-5B076C77A2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4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5F23-14EF-430B-A505-97F25974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1EA62-AAA0-4AB8-8E09-4F2D12F22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struct</a:t>
            </a:r>
            <a:r>
              <a:rPr lang="zh-CN" altLang="en-US" dirty="0"/>
              <a:t>和</a:t>
            </a:r>
            <a:r>
              <a:rPr lang="en-US" altLang="zh-CN" dirty="0"/>
              <a:t>class</a:t>
            </a:r>
            <a:r>
              <a:rPr lang="zh-CN" altLang="en-US" dirty="0"/>
              <a:t>差不多，但是有一些不同：</a:t>
            </a:r>
            <a:endParaRPr lang="en-US" altLang="zh-CN" dirty="0"/>
          </a:p>
          <a:p>
            <a:pPr lvl="1"/>
            <a:r>
              <a:rPr lang="en-US" altLang="zh-CN" dirty="0"/>
              <a:t>struct</a:t>
            </a:r>
            <a:r>
              <a:rPr lang="zh-CN" altLang="en-US" dirty="0"/>
              <a:t>是值类型，</a:t>
            </a:r>
            <a:r>
              <a:rPr lang="en-US" altLang="zh-CN" dirty="0"/>
              <a:t>class</a:t>
            </a:r>
            <a:r>
              <a:rPr lang="zh-CN" altLang="en-US" dirty="0"/>
              <a:t>是引用类型</a:t>
            </a:r>
            <a:endParaRPr lang="en-US" altLang="zh-CN" dirty="0"/>
          </a:p>
          <a:p>
            <a:pPr lvl="1"/>
            <a:r>
              <a:rPr lang="en-US" altLang="zh-CN" dirty="0"/>
              <a:t>struct</a:t>
            </a:r>
            <a:r>
              <a:rPr lang="zh-CN" altLang="en-US" dirty="0"/>
              <a:t>不支持继承（除了隐式的继承了</a:t>
            </a:r>
            <a:r>
              <a:rPr lang="en-US" altLang="zh-CN" dirty="0"/>
              <a:t>object</a:t>
            </a:r>
            <a:r>
              <a:rPr lang="zh-CN" altLang="en-US" dirty="0"/>
              <a:t>，具体点就是</a:t>
            </a:r>
            <a:r>
              <a:rPr lang="en-US" altLang="zh-CN" dirty="0" err="1"/>
              <a:t>System.ValueType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06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9A0E8-8195-4105-BFC0-622DEBFCA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</a:t>
            </a:r>
            <a:r>
              <a:rPr lang="zh-CN" altLang="en-US" dirty="0"/>
              <a:t>的成员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05491-F600-46B1-8988-E0BB9C69D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/>
              <a:t>能有的成员，</a:t>
            </a:r>
            <a:r>
              <a:rPr lang="en-US" altLang="zh-CN" dirty="0"/>
              <a:t>struct</a:t>
            </a:r>
            <a:r>
              <a:rPr lang="zh-CN" altLang="en-US" dirty="0"/>
              <a:t>也可以有，但是以下几个不行：</a:t>
            </a:r>
            <a:endParaRPr lang="en-US" altLang="zh-CN" dirty="0"/>
          </a:p>
          <a:p>
            <a:pPr lvl="1"/>
            <a:r>
              <a:rPr lang="zh-CN" altLang="en-US" dirty="0"/>
              <a:t>无参构造函数</a:t>
            </a:r>
            <a:endParaRPr lang="en-US" altLang="zh-CN" dirty="0"/>
          </a:p>
          <a:p>
            <a:pPr lvl="1"/>
            <a:r>
              <a:rPr lang="zh-CN" altLang="en-US" dirty="0"/>
              <a:t>字段初始化器</a:t>
            </a:r>
            <a:endParaRPr lang="en-US" altLang="zh-CN" dirty="0"/>
          </a:p>
          <a:p>
            <a:pPr lvl="1"/>
            <a:r>
              <a:rPr lang="zh-CN" altLang="en-US" dirty="0"/>
              <a:t>终结器</a:t>
            </a:r>
            <a:endParaRPr lang="en-US" altLang="zh-CN" dirty="0"/>
          </a:p>
          <a:p>
            <a:pPr lvl="1"/>
            <a:r>
              <a:rPr lang="en-US" altLang="zh-CN" dirty="0"/>
              <a:t>virtual</a:t>
            </a:r>
            <a:r>
              <a:rPr lang="zh-CN" altLang="en-US" dirty="0"/>
              <a:t>或</a:t>
            </a:r>
            <a:r>
              <a:rPr lang="en-US" altLang="zh-CN" dirty="0"/>
              <a:t>protected</a:t>
            </a:r>
            <a:r>
              <a:rPr lang="zh-CN" altLang="en-US" dirty="0"/>
              <a:t>成员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02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22C3-5504-43E5-839A-EA427E2B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</a:t>
            </a:r>
            <a:r>
              <a:rPr lang="zh-CN" altLang="en-US" dirty="0"/>
              <a:t>的构建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3A724-939D-44BB-BEBF-704635922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struct</a:t>
            </a:r>
            <a:r>
              <a:rPr lang="zh-CN" altLang="en-US" dirty="0"/>
              <a:t>有一个无参的构造函数，但是你不能对其进行重写。它会对字段进行按位归零操作。</a:t>
            </a:r>
            <a:endParaRPr lang="en-US" altLang="zh-CN" dirty="0"/>
          </a:p>
          <a:p>
            <a:r>
              <a:rPr lang="zh-CN" altLang="en-US" dirty="0"/>
              <a:t>当你定义</a:t>
            </a:r>
            <a:r>
              <a:rPr lang="en-US" altLang="zh-CN" dirty="0"/>
              <a:t>struct</a:t>
            </a:r>
            <a:r>
              <a:rPr lang="zh-CN" altLang="en-US" dirty="0"/>
              <a:t>构造函数的时候，必须显式的为每个字段赋值。</a:t>
            </a:r>
            <a:endParaRPr lang="en-US" altLang="zh-CN" dirty="0"/>
          </a:p>
          <a:p>
            <a:r>
              <a:rPr lang="zh-CN" altLang="en-US" dirty="0"/>
              <a:t>不可以有字段初始化器。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9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DB59-4753-4FE1-B29E-49D15159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</a:t>
            </a:r>
            <a:r>
              <a:rPr lang="zh-CN" altLang="en-US" dirty="0"/>
              <a:t>例子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096E6F-E907-400A-941A-9907108EA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8" y="2730623"/>
            <a:ext cx="7731125" cy="291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90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BBE57-300E-4D5E-BA53-1C484BD3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有三个错误的例子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87C940-2369-4289-90EE-FB071207D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8" y="3306362"/>
            <a:ext cx="7731125" cy="176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6609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351</Words>
  <Application>Microsoft Office PowerPoint</Application>
  <PresentationFormat>Widescreen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华文中宋</vt:lpstr>
      <vt:lpstr>Arial</vt:lpstr>
      <vt:lpstr>Gill Sans MT</vt:lpstr>
      <vt:lpstr>Parcel</vt:lpstr>
      <vt:lpstr>真会C#？- C3创建类型</vt:lpstr>
      <vt:lpstr>公众号</vt:lpstr>
      <vt:lpstr>小程序习题 3.4</vt:lpstr>
      <vt:lpstr>3.4 struct</vt:lpstr>
      <vt:lpstr>struct</vt:lpstr>
      <vt:lpstr>struct的成员</vt:lpstr>
      <vt:lpstr>struct的构建</vt:lpstr>
      <vt:lpstr>struct例子</vt:lpstr>
      <vt:lpstr>有三个错误的例子</vt:lpstr>
      <vt:lpstr>访问修饰符</vt:lpstr>
      <vt:lpstr>5个访问修饰符</vt:lpstr>
      <vt:lpstr>例子</vt:lpstr>
      <vt:lpstr>朋友assembly</vt:lpstr>
      <vt:lpstr>朋友assembly</vt:lpstr>
      <vt:lpstr>类型限制成员的访问级别会</vt:lpstr>
      <vt:lpstr>访问修饰符的限制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真会C#？- C3创建类型</dc:title>
  <dc:creator>Xu Yang</dc:creator>
  <cp:lastModifiedBy>Xu Yang</cp:lastModifiedBy>
  <cp:revision>39</cp:revision>
  <dcterms:created xsi:type="dcterms:W3CDTF">2019-06-13T08:33:42Z</dcterms:created>
  <dcterms:modified xsi:type="dcterms:W3CDTF">2019-06-17T08:58:01Z</dcterms:modified>
</cp:coreProperties>
</file>