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6" r:id="rId6"/>
    <p:sldId id="257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4EEB6-F446-4DEC-92BE-2113F2EADFB1}" v="115" dt="2019-07-18T08:26:06.895"/>
    <p1510:client id="{15DCADA7-FF17-4DDF-9F81-BA00000CABFA}" v="2562" dt="2019-07-18T09:14:01.199"/>
    <p1510:client id="{57A0D4F7-FAE8-44D8-9B3C-1F3E7E70A02A}" v="30" dt="2019-07-18T11:24:40.081"/>
  </p1510:revLst>
</p1510:revInfo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678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7/18/2019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7/18/2019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7/18/2019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7/18/2019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7/18/2019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7/18/2019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7/18/2019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7/18/2019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7/18/2019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7/18/2019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7/18/2019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7/18/2019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7/18/2019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7/18/2019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7/18/2019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7/18/2019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7/18/2019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7/18/2019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7/18/2019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7/18/2019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altLang="zh-CN" dirty="0"/>
              <a:t>C#</a:t>
            </a:r>
            <a:r>
              <a:rPr lang="zh-CN" altLang="en-US" dirty="0"/>
              <a:t>：</a:t>
            </a:r>
            <a:r>
              <a:rPr lang="en-US" altLang="zh-CN" dirty="0"/>
              <a:t>Delegates, Events,</a:t>
            </a:r>
            <a:br>
              <a:rPr lang="en-US" altLang="zh-CN" dirty="0"/>
            </a:br>
            <a:r>
              <a:rPr lang="en-US" altLang="zh-CN" dirty="0"/>
              <a:t>Lambda Expressions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/>
              <a:t>杨旭，微软</a:t>
            </a:r>
            <a:r>
              <a:rPr lang="en-US" altLang="zh-CN" sz="2800" dirty="0"/>
              <a:t>MVP</a:t>
            </a:r>
          </a:p>
          <a:p>
            <a:pPr algn="l"/>
            <a:r>
              <a:rPr lang="en-US" sz="2800" dirty="0"/>
              <a:t>C#, Angular, Haskell,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5CC4F-55A3-4D97-A527-E10BC75C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319" y="4394039"/>
            <a:ext cx="923546" cy="923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317F03-9563-4C36-9020-D035D5384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730" y="4394039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5030-6EF1-4F16-A42E-B8969501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编写插件式的方法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D665-279E-4732-A069-5C071C0F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方法是在运行时才赋值给委托变量的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9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73CEE9-85FD-423F-B7F9-BDA4BD70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42" y="649055"/>
            <a:ext cx="6487236" cy="30327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EC2A95-DB22-44AA-8D62-97EE61976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642" y="3681765"/>
            <a:ext cx="6487236" cy="276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5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C008-1780-4BBC-A62F-B333AB69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多播委托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59176-905A-4759-82B7-294048943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所有的委托实例都具有多播的能力。一个委托实例可以引用一组目标方法。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6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7892-84AC-49C9-8561-2EF687AF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多播委托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EF14-EF3F-48BF-8C97-B3F291178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+ </a:t>
            </a:r>
            <a:r>
              <a:rPr lang="zh-CN" altLang="en-US" dirty="0"/>
              <a:t>和 </a:t>
            </a:r>
            <a:r>
              <a:rPr lang="en-US" altLang="zh-CN" dirty="0"/>
              <a:t>+= </a:t>
            </a:r>
            <a:r>
              <a:rPr lang="zh-CN" altLang="en-US" dirty="0"/>
              <a:t>操作符可以合并委托实例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调用</a:t>
            </a:r>
            <a:r>
              <a:rPr lang="en-US" altLang="zh-CN" dirty="0"/>
              <a:t>d</a:t>
            </a:r>
            <a:r>
              <a:rPr lang="zh-CN" altLang="en-US" dirty="0"/>
              <a:t>就会调用</a:t>
            </a:r>
            <a:r>
              <a:rPr lang="en-US" altLang="zh-CN" dirty="0"/>
              <a:t>SomeMethod1</a:t>
            </a:r>
            <a:r>
              <a:rPr lang="zh-CN" altLang="en-US" dirty="0"/>
              <a:t>和</a:t>
            </a:r>
            <a:r>
              <a:rPr lang="en-US" altLang="zh-CN" dirty="0"/>
              <a:t>SomeMethod2</a:t>
            </a:r>
          </a:p>
          <a:p>
            <a:r>
              <a:rPr lang="zh-CN" altLang="en-US" dirty="0"/>
              <a:t>委托的调用顺序与它们的定义顺序一致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888C0-0C84-4103-83A8-9812DF4AE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299" y="2790162"/>
            <a:ext cx="4286848" cy="724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6CD926-0E65-40A7-90E6-664E60320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247" y="3651195"/>
            <a:ext cx="2876951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0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B972-FD99-4063-8A4F-70D36468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多播委托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2F7E-43D1-4812-B595-DF3B1AC16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  </a:t>
            </a:r>
            <a:r>
              <a:rPr lang="zh-CN" altLang="en-US" dirty="0"/>
              <a:t>和 </a:t>
            </a:r>
            <a:r>
              <a:rPr lang="en-US" altLang="zh-CN" dirty="0"/>
              <a:t>-= </a:t>
            </a:r>
            <a:r>
              <a:rPr lang="zh-CN" altLang="en-US" dirty="0"/>
              <a:t>会把右边的委托从左边的委托里移除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E8913-10B0-472D-8D36-19FD9B47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294" y="2750775"/>
            <a:ext cx="2581635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39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C682-4E82-47E3-A4F0-681B87AE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多播委托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BF4D3-B3E4-40A4-8900-C2FF45196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委托变量使用</a:t>
            </a:r>
            <a:r>
              <a:rPr lang="en-US" altLang="zh-CN" dirty="0"/>
              <a:t>+</a:t>
            </a:r>
            <a:r>
              <a:rPr lang="zh-CN" altLang="en-US" dirty="0"/>
              <a:t>或</a:t>
            </a:r>
            <a:r>
              <a:rPr lang="en-US" altLang="zh-CN" dirty="0"/>
              <a:t>+=</a:t>
            </a:r>
            <a:r>
              <a:rPr lang="zh-CN" altLang="en-US" dirty="0"/>
              <a:t>操作符时，其操作数可以是</a:t>
            </a:r>
            <a:r>
              <a:rPr lang="en-US" altLang="zh-CN" dirty="0"/>
              <a:t>null</a:t>
            </a:r>
            <a:r>
              <a:rPr lang="zh-CN" altLang="en-US" dirty="0"/>
              <a:t>。就相当于把一个新的值赋给了委托变量。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对单个目标方法的委托变量使用</a:t>
            </a:r>
            <a:r>
              <a:rPr lang="en-US" altLang="zh-CN" dirty="0"/>
              <a:t>-=</a:t>
            </a:r>
            <a:r>
              <a:rPr lang="zh-CN" altLang="en-US" dirty="0"/>
              <a:t>操作符时，就相当于把</a:t>
            </a:r>
            <a:r>
              <a:rPr lang="en-US" altLang="zh-CN" dirty="0"/>
              <a:t>null</a:t>
            </a:r>
            <a:r>
              <a:rPr lang="zh-CN" altLang="en-US" dirty="0"/>
              <a:t>值赋给了委托变量。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A523C-CB4E-4AB7-BBAA-1A7ED45C2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32" y="3142714"/>
            <a:ext cx="3324689" cy="790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4E36FD-AB2B-44D8-A479-6E7ACBCD9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268" y="3257029"/>
            <a:ext cx="2419688" cy="562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01B4F-51FA-4ABE-95BD-0FA6F925CB1F}"/>
              </a:ext>
            </a:extLst>
          </p:cNvPr>
          <p:cNvSpPr txBox="1"/>
          <p:nvPr/>
        </p:nvSpPr>
        <p:spPr>
          <a:xfrm>
            <a:off x="6067411" y="33533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相当于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18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2F9E-A1A3-4F2D-B0B6-AF1224E7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多播委托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2F46-803E-471C-8335-E08C0C2B4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委托是不可变的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+=</a:t>
            </a:r>
            <a:r>
              <a:rPr lang="zh-CN" altLang="en-US" dirty="0"/>
              <a:t>或</a:t>
            </a:r>
            <a:r>
              <a:rPr lang="en-US" altLang="zh-CN" dirty="0"/>
              <a:t>-=</a:t>
            </a:r>
            <a:r>
              <a:rPr lang="zh-CN" altLang="en-US" dirty="0"/>
              <a:t>操作符时，实际上是创建了新的委托实例，并把它赋给当前的委托变量。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69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D231-1AB7-4120-B4DE-7AC407EB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多播委托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BD56-78B3-4C15-B94D-9644AD54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如果多播委托的返回类型不是</a:t>
            </a:r>
            <a:r>
              <a:rPr lang="en-US" altLang="zh-CN" dirty="0"/>
              <a:t>void</a:t>
            </a:r>
            <a:r>
              <a:rPr lang="zh-CN" altLang="en-US" dirty="0"/>
              <a:t>，那么调用者从最后一个被调用的方法来接收返回值。前面的方法仍然会被调用，但是其返回值就被弃用了。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50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B8CD-CEC3-4C81-96AF-AFA07A6B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委托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1E1E-4A93-4D12-9167-7074E516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所有的委托类型都派生于 </a:t>
            </a:r>
            <a:r>
              <a:rPr lang="en-US" dirty="0" err="1"/>
              <a:t>System.MulticastDelegate</a:t>
            </a:r>
            <a:r>
              <a:rPr lang="zh-CN" altLang="en-US" dirty="0"/>
              <a:t>，而它又派生于</a:t>
            </a:r>
            <a:r>
              <a:rPr lang="en-US" dirty="0" err="1"/>
              <a:t>System.Delegate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C#</a:t>
            </a:r>
            <a:r>
              <a:rPr lang="zh-CN" altLang="en-US" dirty="0"/>
              <a:t>会把作用于委托的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</a:t>
            </a:r>
            <a:r>
              <a:rPr lang="en-US" altLang="zh-CN" dirty="0"/>
              <a:t>+=</a:t>
            </a:r>
            <a:r>
              <a:rPr lang="zh-CN" altLang="en-US" dirty="0"/>
              <a:t>，</a:t>
            </a:r>
            <a:r>
              <a:rPr lang="en-US" altLang="zh-CN" dirty="0"/>
              <a:t>-=</a:t>
            </a:r>
            <a:r>
              <a:rPr lang="zh-CN" altLang="en-US" dirty="0"/>
              <a:t>操作编译成使用</a:t>
            </a:r>
            <a:r>
              <a:rPr lang="en-US" dirty="0" err="1"/>
              <a:t>System.Delegate</a:t>
            </a:r>
            <a:r>
              <a:rPr lang="zh-CN" altLang="en-US" dirty="0"/>
              <a:t>的</a:t>
            </a:r>
            <a:r>
              <a:rPr lang="en-US" altLang="zh-CN" dirty="0"/>
              <a:t>Combine</a:t>
            </a:r>
            <a:r>
              <a:rPr lang="zh-CN" altLang="en-US" dirty="0"/>
              <a:t>和</a:t>
            </a:r>
            <a:r>
              <a:rPr lang="en-US" altLang="zh-CN" dirty="0"/>
              <a:t>Remove</a:t>
            </a:r>
            <a:r>
              <a:rPr lang="zh-CN" altLang="en-US" dirty="0"/>
              <a:t>两个静态方法。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66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4F1A0A-BE2B-4DD5-BB84-42488095D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8" y="435911"/>
            <a:ext cx="5805182" cy="27655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78C304-02EE-415A-B561-C24D879E2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020" y="3355596"/>
            <a:ext cx="5656846" cy="334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4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草根专栏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099689-6FBD-419C-BED4-EB2F0F54F8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678693" y="2336800"/>
            <a:ext cx="3598863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D64CA9-50C6-4E8A-827C-51075E5F6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46" y="2336800"/>
            <a:ext cx="3598863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861215"/>
            <a:ext cx="3373264" cy="31003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/>
              <a:t>4.1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CEAF8-F426-4EEF-A7A6-C0D7694DF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07" y="2425117"/>
            <a:ext cx="3828875" cy="38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Delegates </a:t>
            </a:r>
            <a:r>
              <a:rPr lang="zh-CN" altLang="en-US" dirty="0"/>
              <a:t>委托</a:t>
            </a:r>
            <a:endParaRPr lang="en-US" dirty="0"/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委托是一个对象，它知道如何调用一个方法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7B98-7747-4CE0-B03B-ACAE4DB0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委托类型和委托实例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79AD-C165-482A-A8A8-1E2815F6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委托类型定义了委托实例可以调用的那类方法，具体来说，委托类型定义了方法的返回类型和参数。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3EB-3405-4BFA-8602-294BA6AC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1D9B62-3D56-4FF0-B34F-146A35E5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18600"/>
            <a:ext cx="5048955" cy="543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1FFAEE-9559-465F-A01C-A476DBCF0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402661"/>
            <a:ext cx="6325483" cy="552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394DA9-089A-40DA-BF31-B312B0BB4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3981826"/>
            <a:ext cx="5201376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5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BE8E-3311-4FB0-B50E-52CFBBF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委托实例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2961-6383-4F7E-807C-3F1C5AF3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把方法赋值给委托变量的时候就创建了委托实例。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调用：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23D38-1F50-4292-B8B2-36817D0F3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27" y="2792934"/>
            <a:ext cx="3400900" cy="466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7B7D04-A56C-4805-B7DF-5FE7957A7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027" y="4206123"/>
            <a:ext cx="537285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0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C11F-334E-431E-A278-568E5F96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完整的例子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40CCF-7FCA-48E5-9F24-53902D1F3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64" y="2292519"/>
            <a:ext cx="9088118" cy="1752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607C3A-8010-4179-8808-CBBD2777E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064" y="4045364"/>
            <a:ext cx="9164329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9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3AEF-D075-402F-9954-9B7DBF31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委托实例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5FE1E-62D7-4640-8BF8-9304F01F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委托的实例其实就是调用者的委托：调用者调用委托，然后委托调用目标方法。</a:t>
            </a:r>
            <a:endParaRPr lang="en-US" altLang="zh-CN" dirty="0"/>
          </a:p>
          <a:p>
            <a:r>
              <a:rPr lang="zh-CN" altLang="en-US" dirty="0"/>
              <a:t>间接的把调用者和目标方法解耦合了。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061A16-DC72-4AC7-AF9D-61D93532C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92" y="1153698"/>
            <a:ext cx="3696216" cy="5620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80021D-87E0-4390-A277-FAA320D77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92" y="2076457"/>
            <a:ext cx="5934903" cy="523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DD1736-32B3-4125-8918-C0426C68C642}"/>
              </a:ext>
            </a:extLst>
          </p:cNvPr>
          <p:cNvSpPr txBox="1"/>
          <p:nvPr/>
        </p:nvSpPr>
        <p:spPr>
          <a:xfrm>
            <a:off x="847288" y="12500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简写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13F39-8158-47ED-8865-590BA5DD5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692" y="3819385"/>
            <a:ext cx="933580" cy="438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05FED1-231A-463A-A678-A48D2A657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692" y="4646901"/>
            <a:ext cx="1733792" cy="466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639F4B-0578-42F7-81A7-D37A1D123641}"/>
              </a:ext>
            </a:extLst>
          </p:cNvPr>
          <p:cNvSpPr txBox="1"/>
          <p:nvPr/>
        </p:nvSpPr>
        <p:spPr>
          <a:xfrm>
            <a:off x="847287" y="3853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简写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7323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769</Words>
  <Application>Microsoft Office PowerPoint</Application>
  <PresentationFormat>Widescreen</PresentationFormat>
  <Paragraphs>68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</vt:lpstr>
      <vt:lpstr>Trebuchet MS</vt:lpstr>
      <vt:lpstr>Berlin</vt:lpstr>
      <vt:lpstr>C#：Delegates, Events, Lambda Expressions</vt:lpstr>
      <vt:lpstr>草根专栏</vt:lpstr>
      <vt:lpstr>Delegates 委托</vt:lpstr>
      <vt:lpstr>委托类型和委托实例</vt:lpstr>
      <vt:lpstr>例子</vt:lpstr>
      <vt:lpstr>委托实例</vt:lpstr>
      <vt:lpstr>完整的例子</vt:lpstr>
      <vt:lpstr>委托实例</vt:lpstr>
      <vt:lpstr>PowerPoint Presentation</vt:lpstr>
      <vt:lpstr>编写插件式的方法</vt:lpstr>
      <vt:lpstr>PowerPoint Presentation</vt:lpstr>
      <vt:lpstr>多播委托</vt:lpstr>
      <vt:lpstr>多播委托</vt:lpstr>
      <vt:lpstr>多播委托</vt:lpstr>
      <vt:lpstr>多播委托</vt:lpstr>
      <vt:lpstr>多播委托</vt:lpstr>
      <vt:lpstr>多播委托</vt:lpstr>
      <vt:lpstr>委托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2019-07-18T08:23:05Z</dcterms:created>
  <dcterms:modified xsi:type="dcterms:W3CDTF">2019-07-18T11:24:40Z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