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6" r:id="rId6"/>
    <p:sldId id="257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5B54EC-DF8E-4600-A4AB-08F94E2CAB5C}" v="582" dt="2019-07-19T12:27:04.945"/>
  </p1510:revLst>
</p1510:revInfo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67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to presenter: </a:t>
            </a:r>
          </a:p>
          <a:p>
            <a:r>
              <a:rPr lang="en-US" i="1" dirty="0"/>
              <a:t>What is your purpose for sharing this reflection</a:t>
            </a:r>
            <a:r>
              <a:rPr lang="en-US" i="1" baseline="0" dirty="0"/>
              <a:t>?</a:t>
            </a:r>
          </a:p>
          <a:p>
            <a:r>
              <a:rPr lang="en-US" i="1" baseline="0" dirty="0"/>
              <a:t>Is it at the end of a unit or project?  </a:t>
            </a:r>
          </a:p>
          <a:p>
            <a:r>
              <a:rPr lang="en-US" i="1" baseline="0" dirty="0"/>
              <a:t>Are you sharing this reflection, at the attainment of a learning goal you set for yourself?  </a:t>
            </a:r>
          </a:p>
          <a:p>
            <a:r>
              <a:rPr lang="en-US" i="1" baseline="0" dirty="0"/>
              <a:t>Is it at the end of a course?  </a:t>
            </a:r>
          </a:p>
          <a:p>
            <a:endParaRPr lang="en-US" baseline="0" dirty="0"/>
          </a:p>
          <a:p>
            <a:r>
              <a:rPr lang="en-US" baseline="0" dirty="0"/>
              <a:t>State your purpose for the reflection or even the purpose of the learning experience or learning goal.  Be clear and be specific in stating your purpose.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3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7/19/2019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7/19/2019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7/19/2019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7/19/2019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7/19/2019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7/19/2019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7/19/2019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7/19/2019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7/19/2019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7/19/2019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7/19/2019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7/19/2019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7/19/2019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7/19/2019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7/19/2019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7/19/2019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7/19/2019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7/19/2019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7/19/2019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7/19/2019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altLang="zh-CN" dirty="0"/>
              <a:t>C#</a:t>
            </a:r>
            <a:r>
              <a:rPr lang="zh-CN" altLang="en-US" dirty="0"/>
              <a:t>：</a:t>
            </a:r>
            <a:r>
              <a:rPr lang="en-US" altLang="zh-CN" dirty="0"/>
              <a:t>Delegates, Events,</a:t>
            </a:r>
            <a:br>
              <a:rPr lang="en-US" altLang="zh-CN" dirty="0"/>
            </a:br>
            <a:r>
              <a:rPr lang="en-US" altLang="zh-CN" dirty="0"/>
              <a:t>Lambda Expressions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dirty="0"/>
              <a:t>杨旭，微软</a:t>
            </a:r>
            <a:r>
              <a:rPr lang="en-US" altLang="zh-CN" sz="2800" dirty="0"/>
              <a:t>MVP</a:t>
            </a:r>
          </a:p>
          <a:p>
            <a:pPr algn="l"/>
            <a:r>
              <a:rPr lang="en-US" sz="2800" dirty="0"/>
              <a:t>C#, Angular, Haskell, Flutter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5CC4F-55A3-4D97-A527-E10BC75C5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3319" y="4394039"/>
            <a:ext cx="923546" cy="923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317F03-9563-4C36-9020-D035D5384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5730" y="4394039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50F8-47A6-430B-B7B5-FEB5E81F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351E6-1F55-44A8-BCCE-A64E3F6BA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249D9E-87FD-428E-95C9-6BCDB2E98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190" y="2662452"/>
            <a:ext cx="9284767" cy="179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3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5D4FD-035B-4416-9C69-A757B27B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委托 </a:t>
            </a:r>
            <a:r>
              <a:rPr lang="en-US" altLang="zh-CN" dirty="0"/>
              <a:t>vs </a:t>
            </a:r>
            <a:r>
              <a:rPr lang="zh-CN" altLang="en-US" dirty="0"/>
              <a:t>接口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C5A32-EDC7-4A2B-BBCB-25EDDB926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委托可以解决的问题，接口都可以解决。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什么情况下更适合使用委托而不是接口呢？当下列条件之一满足时：</a:t>
            </a:r>
            <a:endParaRPr lang="en-US" altLang="zh-CN" dirty="0"/>
          </a:p>
          <a:p>
            <a:pPr lvl="1"/>
            <a:r>
              <a:rPr lang="zh-CN" altLang="en-US" dirty="0"/>
              <a:t>接口只能定义一个方法</a:t>
            </a:r>
            <a:endParaRPr lang="en-US" altLang="zh-CN" dirty="0"/>
          </a:p>
          <a:p>
            <a:pPr lvl="1"/>
            <a:r>
              <a:rPr lang="zh-CN" altLang="en-US" dirty="0"/>
              <a:t>需要多播能力</a:t>
            </a:r>
            <a:endParaRPr lang="en-US" altLang="zh-CN" dirty="0"/>
          </a:p>
          <a:p>
            <a:pPr lvl="1"/>
            <a:r>
              <a:rPr lang="zh-CN" altLang="en-US" dirty="0"/>
              <a:t>订阅者需要多次实现接口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36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B1BF6B-23BF-4B62-88A6-C19733087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85" y="304364"/>
            <a:ext cx="4888480" cy="23684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A0D095-5D11-45CD-8B22-94565CBC5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158" y="3429000"/>
            <a:ext cx="5140815" cy="212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60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73B0-6C9A-4883-A5C9-0DE5F375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委托的兼容性 </a:t>
            </a:r>
            <a:r>
              <a:rPr lang="en-US" altLang="zh-CN" dirty="0"/>
              <a:t>– </a:t>
            </a:r>
            <a:r>
              <a:rPr lang="zh-CN" altLang="en-US" dirty="0"/>
              <a:t>委托类型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9038F-BED6-4348-A305-7F4543DE6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委托类型之间互不相容，即使方法签名一样：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838CF-C05A-4842-9879-D58C78BBE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083" y="2876753"/>
            <a:ext cx="3319633" cy="788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EF3F3D-5492-41C9-BA78-F47DDF63E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083" y="4001307"/>
            <a:ext cx="7946843" cy="78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53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E2C2-E0F7-40ED-B5A0-EF0055D69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委托的兼容性 </a:t>
            </a:r>
            <a:r>
              <a:rPr lang="en-US" altLang="zh-CN" dirty="0"/>
              <a:t>– </a:t>
            </a:r>
            <a:r>
              <a:rPr lang="zh-CN" altLang="en-US" dirty="0"/>
              <a:t>委托实例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D2FDC-7B57-44AE-A30B-BCE59F178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如果委托实例拥有相同的方法目标，那么委托实例就认为是相等的。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DE47FD-00A6-43D4-94BD-05CF4F038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84" y="3103908"/>
            <a:ext cx="6668431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2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A5B4-F889-4BDC-9F3D-F15D3142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委托的兼容性 </a:t>
            </a:r>
            <a:r>
              <a:rPr lang="en-US" altLang="zh-CN" dirty="0"/>
              <a:t>– </a:t>
            </a:r>
            <a:r>
              <a:rPr lang="zh-CN" altLang="en-US" dirty="0"/>
              <a:t>参数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B682C-763E-42AC-AF50-D78A7C856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当你调用一个方法时，你提供的参数（</a:t>
            </a:r>
            <a:r>
              <a:rPr lang="en-US" altLang="zh-CN" dirty="0"/>
              <a:t>argument</a:t>
            </a:r>
            <a:r>
              <a:rPr lang="zh-CN" altLang="en-US" dirty="0"/>
              <a:t>）可以比方法的参数（</a:t>
            </a:r>
            <a:r>
              <a:rPr lang="en-US" altLang="zh-CN" dirty="0"/>
              <a:t>parameter</a:t>
            </a:r>
            <a:r>
              <a:rPr lang="zh-CN" altLang="en-US" dirty="0"/>
              <a:t>）定义更具体。</a:t>
            </a:r>
            <a:endParaRPr lang="en-US" altLang="zh-CN" dirty="0"/>
          </a:p>
          <a:p>
            <a:r>
              <a:rPr lang="zh-CN" altLang="en-US" dirty="0"/>
              <a:t>委托可以接受比它的方法目标更具体的参数类型，这个叫</a:t>
            </a:r>
            <a:r>
              <a:rPr lang="en-US" altLang="zh-CN" dirty="0" err="1"/>
              <a:t>ContraVariance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和泛型类型参数一样，委托的</a:t>
            </a:r>
            <a:r>
              <a:rPr lang="en-US" altLang="zh-CN" dirty="0"/>
              <a:t>variance</a:t>
            </a:r>
            <a:r>
              <a:rPr lang="zh-CN" altLang="en-US" dirty="0"/>
              <a:t>仅支持引用转换。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227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FE12AD-F8EE-4D44-9580-3EDE21413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7" y="1568208"/>
            <a:ext cx="9262049" cy="372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4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C80B-618D-477C-A91D-AFAF1006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委托的兼容性 </a:t>
            </a:r>
            <a:r>
              <a:rPr lang="en-US" altLang="zh-CN" dirty="0"/>
              <a:t>– </a:t>
            </a:r>
            <a:r>
              <a:rPr lang="zh-CN" altLang="en-US" dirty="0"/>
              <a:t>返回类型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CC336-2AC8-46E9-BF2E-B3534C2C6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调用方法时，你可以得到一个比请求的类型更具体的类型的返回结果。</a:t>
            </a:r>
            <a:endParaRPr lang="en-US" altLang="zh-CN" dirty="0"/>
          </a:p>
          <a:p>
            <a:r>
              <a:rPr lang="zh-CN" altLang="en-US" dirty="0"/>
              <a:t>委托的目标方法可以返回比委托描述里更具体的类型的返回结果，</a:t>
            </a:r>
            <a:r>
              <a:rPr lang="en-US" altLang="zh-CN" dirty="0"/>
              <a:t>Covariance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10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A9E8EB-C29D-4A12-A30F-F7C7C41E3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14" y="1423707"/>
            <a:ext cx="8688012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39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D3E4-6F53-4B60-878B-F5F4317D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泛型委托类型参数的</a:t>
            </a:r>
            <a:r>
              <a:rPr lang="en-US" altLang="zh-CN" dirty="0"/>
              <a:t>variance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D0276-7F42-40B8-A256-6AD0F589B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Covariance</a:t>
            </a:r>
            <a:r>
              <a:rPr lang="zh-CN" altLang="en-US" dirty="0"/>
              <a:t>，</a:t>
            </a:r>
            <a:r>
              <a:rPr lang="en-US" altLang="zh-CN" dirty="0"/>
              <a:t>out</a:t>
            </a:r>
          </a:p>
          <a:p>
            <a:r>
              <a:rPr lang="en-US" altLang="zh-CN" dirty="0" err="1"/>
              <a:t>ContraVariance</a:t>
            </a:r>
            <a:r>
              <a:rPr lang="zh-CN" altLang="en-US" dirty="0"/>
              <a:t>，</a:t>
            </a:r>
            <a:r>
              <a:rPr lang="en-US" altLang="zh-CN" dirty="0"/>
              <a:t>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6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草根专栏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5099689-6FBD-419C-BED4-EB2F0F54F8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7678693" y="2336800"/>
            <a:ext cx="3598863" cy="359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D64CA9-50C6-4E8A-827C-51075E5F6C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46" y="2336800"/>
            <a:ext cx="3598863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2A5814-BC40-4A37-9064-C44C73C88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2861215"/>
            <a:ext cx="3373264" cy="31003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/>
              <a:t>4.1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CEAF8-F426-4EEF-A7A6-C0D7694DF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407" y="2425117"/>
            <a:ext cx="3828875" cy="38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Delegates </a:t>
            </a:r>
            <a:r>
              <a:rPr lang="zh-CN" altLang="en-US" dirty="0"/>
              <a:t>委托</a:t>
            </a:r>
            <a:endParaRPr lang="en-US" dirty="0"/>
          </a:p>
        </p:txBody>
      </p:sp>
      <p:pic>
        <p:nvPicPr>
          <p:cNvPr id="5" name="Graphic 4" descr="Purpose icon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委托是一个对象，它知道如何调用一个方法</a:t>
            </a:r>
            <a:endParaRPr lang="en-US" altLang="zh-CN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584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743A-5369-4C62-9EDB-A19E4F0BE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实例方法目标和静态方法目标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EF07B-8001-490A-AF8B-4F1F6E396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当一个实例方法被赋值给委托对象的时候，这个委托对象不仅要保留着对方法的引用，还要保留着方法所属实例的引用。</a:t>
            </a:r>
            <a:endParaRPr lang="en-US" altLang="zh-CN" dirty="0"/>
          </a:p>
          <a:p>
            <a:r>
              <a:rPr lang="en-US" dirty="0" err="1"/>
              <a:t>System.Delegate</a:t>
            </a:r>
            <a:r>
              <a:rPr lang="en-US" dirty="0"/>
              <a:t> </a:t>
            </a:r>
            <a:r>
              <a:rPr lang="zh-CN" altLang="en-US" dirty="0"/>
              <a:t>的</a:t>
            </a:r>
            <a:r>
              <a:rPr lang="en-US" altLang="zh-CN" dirty="0"/>
              <a:t>Target</a:t>
            </a:r>
            <a:r>
              <a:rPr lang="zh-CN" altLang="en-US" dirty="0"/>
              <a:t>属性就代表着这个实例。</a:t>
            </a:r>
            <a:endParaRPr lang="en-US" altLang="zh-CN" dirty="0"/>
          </a:p>
          <a:p>
            <a:r>
              <a:rPr lang="zh-CN" altLang="en-US" dirty="0"/>
              <a:t>如果引用的是静态方法，那么</a:t>
            </a:r>
            <a:r>
              <a:rPr lang="en-US" altLang="zh-CN" dirty="0"/>
              <a:t>Target</a:t>
            </a:r>
            <a:r>
              <a:rPr lang="zh-CN" altLang="en-US" dirty="0"/>
              <a:t>属性的值就是</a:t>
            </a:r>
            <a:r>
              <a:rPr lang="en-US" altLang="zh-CN" dirty="0"/>
              <a:t>null</a:t>
            </a:r>
            <a:r>
              <a:rPr lang="zh-CN" altLang="en-US" dirty="0"/>
              <a:t>。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2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FCD17F-76DE-42D3-AAE2-241487B4F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00" y="755009"/>
            <a:ext cx="9091649" cy="552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8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120B8-D8D3-437A-98A0-C04707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泛型委托类型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52B91-D4AF-457D-8799-EC0E2751F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委托类型可以包含泛型类型参数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8A1242-8D53-417A-8350-0956B079D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11" y="2895526"/>
            <a:ext cx="5925377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4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365556-6325-44AF-84A0-529267C94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293" y="635377"/>
            <a:ext cx="7094332" cy="558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5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26AC-F708-426D-9BA8-BEB382A3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Action </a:t>
            </a:r>
            <a:r>
              <a:rPr lang="zh-CN" altLang="en-US" dirty="0"/>
              <a:t>委托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87AD7-41E9-4E2B-9B60-665447EACE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使用泛型委托，就可以写出这样一组委托类型，它们可调用的方法可以拥有任意的返回类型和任意（合理）数量的参数。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00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7577-54B9-467B-8535-F25C5982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565E2-51D9-4BCF-8A27-90650BB5E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zh-CN" altLang="en-US" dirty="0"/>
              <a:t>命名空间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2E4398-218E-4975-B926-3B7838D3C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644" y="2866804"/>
            <a:ext cx="9419525" cy="291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8352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Reflection on learning_AAS_v5" id="{59B7BDFB-57AB-4529-979B-198FE99CC53E}" vid="{8B6E8B8A-CD93-411A-90DE-1F9807F38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2AB9FA-5EE8-4111-B873-E09ACA2BC3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F1D2AC-2735-457E-B639-07E13F9A629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8699A2-1304-4DB0-887E-96D5B0474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0</TotalTime>
  <Words>756</Words>
  <Application>Microsoft Office PowerPoint</Application>
  <PresentationFormat>Widescreen</PresentationFormat>
  <Paragraphs>57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Segoe UI</vt:lpstr>
      <vt:lpstr>Trebuchet MS</vt:lpstr>
      <vt:lpstr>Berlin</vt:lpstr>
      <vt:lpstr>C#：Delegates, Events, Lambda Expressions</vt:lpstr>
      <vt:lpstr>草根专栏</vt:lpstr>
      <vt:lpstr>Delegates 委托</vt:lpstr>
      <vt:lpstr>实例方法目标和静态方法目标</vt:lpstr>
      <vt:lpstr>PowerPoint Presentation</vt:lpstr>
      <vt:lpstr>泛型委托类型</vt:lpstr>
      <vt:lpstr>PowerPoint Presentation</vt:lpstr>
      <vt:lpstr>Func 和 Action 委托</vt:lpstr>
      <vt:lpstr>Func 和 Action</vt:lpstr>
      <vt:lpstr>例子</vt:lpstr>
      <vt:lpstr>委托 vs 接口</vt:lpstr>
      <vt:lpstr>PowerPoint Presentation</vt:lpstr>
      <vt:lpstr>委托的兼容性 – 委托类型</vt:lpstr>
      <vt:lpstr>委托的兼容性 – 委托实例</vt:lpstr>
      <vt:lpstr>委托的兼容性 – 参数</vt:lpstr>
      <vt:lpstr>PowerPoint Presentation</vt:lpstr>
      <vt:lpstr>委托的兼容性 – 返回类型</vt:lpstr>
      <vt:lpstr>PowerPoint Presentation</vt:lpstr>
      <vt:lpstr>泛型委托类型参数的variance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2019-07-18T08:23:05Z</dcterms:created>
  <dcterms:modified xsi:type="dcterms:W3CDTF">2019-07-19T12:28:49Z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