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3.5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接口简介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01CE-1418-40AC-89B8-2A62117C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2B41-7B4A-4424-AD75-F535DE92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3.5</vt:lpstr>
      <vt:lpstr>3.5 接口简介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48</cp:revision>
  <dcterms:created xsi:type="dcterms:W3CDTF">2019-06-13T08:33:42Z</dcterms:created>
  <dcterms:modified xsi:type="dcterms:W3CDTF">2019-06-26T04:04:27Z</dcterms:modified>
</cp:coreProperties>
</file>