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</a:t>
            </a:r>
            <a:r>
              <a:rPr lang="zh-CN" altLang="en-US"/>
              <a:t>泛型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AA75-E789-4D2D-994E-D6545A63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泛型约束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3D4413-2E14-4BC7-A767-3F351FFA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561" y="2939143"/>
            <a:ext cx="5892878" cy="14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1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E01-1665-419B-AD5F-34EE31A7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裸类型约束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1563A3-A758-4794-A06A-7F807704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755" y="2516737"/>
            <a:ext cx="6270490" cy="14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733C-35F4-4AD0-8F80-78D58BEE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泛型类型的子类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CE02-136B-44EE-B16A-C1303F98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class</a:t>
            </a:r>
            <a:r>
              <a:rPr lang="zh-CN" altLang="en-US" dirty="0"/>
              <a:t>可以有子类，在子类里，可以继续让父类的类型参数保持开放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在子类里，也可以使用具体的类型来关闭（封闭）父类的类型参数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子类型也可以引入新的类型参数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EC15D-586D-48DF-9696-30CCF441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03" y="3186078"/>
            <a:ext cx="3181794" cy="485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3F94A-A1FB-4C16-B85B-9FEDA3007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87" y="4282014"/>
            <a:ext cx="2867425" cy="247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8F4A2-A351-413A-8E35-673A13A6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5139792"/>
            <a:ext cx="319132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790-1C3F-4B85-945B-5BA197FB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泛型类型的子类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0811-D7F8-4317-B63D-E6002AFD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技术上来讲，所有子类的类型参数都是新鲜的。你可以认为子类先把父类的类型参数（</a:t>
            </a:r>
            <a:r>
              <a:rPr lang="en-US" altLang="zh-CN" dirty="0"/>
              <a:t>argument</a:t>
            </a:r>
            <a:r>
              <a:rPr lang="zh-CN" altLang="en-US" dirty="0"/>
              <a:t>）给关闭了，然后又打开了。为这个先关闭后打开的类型参数（</a:t>
            </a:r>
            <a:r>
              <a:rPr lang="en-US" altLang="zh-CN" dirty="0"/>
              <a:t>argument</a:t>
            </a:r>
            <a:r>
              <a:rPr lang="zh-CN" altLang="en-US" dirty="0"/>
              <a:t>）带来新的名称或含义。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C6D86-1FED-435C-9BB8-941FBAFE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3" y="3781484"/>
            <a:ext cx="4874113" cy="5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9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0663-EC8F-4157-B55F-93DAF3D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自引用的泛型声明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CF67-6B3D-4E22-BA7F-90BAD8E5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在封闭类型参数（</a:t>
            </a:r>
            <a:r>
              <a:rPr lang="en-US" altLang="zh-CN" dirty="0"/>
              <a:t>argument</a:t>
            </a:r>
            <a:r>
              <a:rPr lang="zh-CN" altLang="en-US" dirty="0"/>
              <a:t>）的时候，该类型可以把它自己作为具体的类型。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2491C-6F2A-442E-9F5F-199A8A0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3177989"/>
            <a:ext cx="4391638" cy="244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64A04-B751-4BD1-85F7-962FC95E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13" y="5740027"/>
            <a:ext cx="375337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5B86-B01E-4C4B-AFE6-B13A9FCC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静态数据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F550-5369-417B-BF9E-1C0DD7B6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针对每一个封闭类型，静态数据是唯一的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98C1E-2853-423E-9FC6-E5D91DE5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71" y="3084145"/>
            <a:ext cx="400105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8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EB67-B277-4084-A767-1912673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类型参数和转换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60CE-7D73-4436-9AFA-23E93017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的转换操作符支持下列转换：</a:t>
            </a:r>
            <a:endParaRPr lang="en-US" altLang="zh-CN" dirty="0"/>
          </a:p>
          <a:p>
            <a:pPr lvl="1"/>
            <a:r>
              <a:rPr lang="zh-CN" altLang="en-US" dirty="0"/>
              <a:t>数值转换</a:t>
            </a:r>
            <a:endParaRPr lang="en-US" altLang="zh-CN" dirty="0"/>
          </a:p>
          <a:p>
            <a:pPr lvl="1"/>
            <a:r>
              <a:rPr lang="zh-CN" altLang="en-US" dirty="0"/>
              <a:t>引用转换</a:t>
            </a:r>
            <a:endParaRPr lang="en-US" altLang="zh-CN" dirty="0"/>
          </a:p>
          <a:p>
            <a:pPr lvl="1"/>
            <a:r>
              <a:rPr lang="zh-CN" altLang="en-US" dirty="0"/>
              <a:t>装箱拆箱转换</a:t>
            </a:r>
            <a:endParaRPr lang="en-US" altLang="zh-CN" dirty="0"/>
          </a:p>
          <a:p>
            <a:pPr lvl="1"/>
            <a:r>
              <a:rPr lang="zh-CN" altLang="en-US" dirty="0"/>
              <a:t>自定义转换</a:t>
            </a:r>
            <a:endParaRPr lang="en-US" altLang="zh-CN" dirty="0"/>
          </a:p>
          <a:p>
            <a:r>
              <a:rPr lang="zh-CN" altLang="en-US" dirty="0"/>
              <a:t>决定采用的是哪种转换，发生在编译时，根据已知类型的操作数来决定。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2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8138-14D0-4099-9960-92BFFC2E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类型参数和转换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ABAF57-990B-4530-A55F-542A7A056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492" y="2420962"/>
            <a:ext cx="4996653" cy="1374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1D56E-2C36-41F0-8216-99BD7570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10" y="3975644"/>
            <a:ext cx="3486635" cy="1191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815A4-C19C-4FA9-9207-8FF2DC465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892" y="5346967"/>
            <a:ext cx="4297976" cy="3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8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F27D-0345-45F2-AB07-4335A652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类型参数和转换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350BD-9771-4199-8550-32AE66AB8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507" y="2540124"/>
            <a:ext cx="7068986" cy="473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42809-1B50-47E0-990D-E2B42444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71" y="3507416"/>
            <a:ext cx="4644258" cy="4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3.7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3.7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泛型简介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0964-34B3-41B3-9D5C-BE4F3E97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泛型的约束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72E3-B8D9-4AA7-B4EB-58F711C8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默认情况下，泛型的类型参数（</a:t>
            </a:r>
            <a:r>
              <a:rPr lang="en-US" altLang="zh-CN" dirty="0"/>
              <a:t>parameter</a:t>
            </a:r>
            <a:r>
              <a:rPr lang="zh-CN" altLang="en-US" dirty="0"/>
              <a:t>）可以是任何类型的。</a:t>
            </a:r>
            <a:endParaRPr lang="en-US" altLang="zh-CN" dirty="0"/>
          </a:p>
          <a:p>
            <a:r>
              <a:rPr lang="zh-CN" altLang="en-US" dirty="0"/>
              <a:t>如果只允许使用特定的类型参数（</a:t>
            </a:r>
            <a:r>
              <a:rPr lang="en-US" altLang="zh-CN" dirty="0"/>
              <a:t>argument</a:t>
            </a:r>
            <a:r>
              <a:rPr lang="zh-CN" altLang="en-US" dirty="0"/>
              <a:t>），就可以指定约束。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38A0E-1536-41E1-A6DA-2442ED1E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96" y="3757245"/>
            <a:ext cx="7666208" cy="15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2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9597-A376-4304-9FAF-B2822AC2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泛型约束 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22679-D0AD-4A34-B37F-99F8D5315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839" y="2894202"/>
            <a:ext cx="6368322" cy="17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3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2BF2-C3A4-4091-BC1D-F8126EC8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泛型约束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49EA-872D-47F6-8457-1CB66A07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泛型的约束可以作用于类型或方法的定义。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8529-CBA1-4337-A01D-FA8F4999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泛型约束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AEB6-67A2-4CB5-A58C-F30808E6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5A87A-5A49-4BA3-96BE-7E7E99C1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38044"/>
            <a:ext cx="2667372" cy="86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C02E3-001B-4142-A3D2-C15E46AC8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99" y="3024131"/>
            <a:ext cx="4115374" cy="809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9228C-C9BD-4576-B427-05494143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997" y="4515447"/>
            <a:ext cx="332468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9C23-F6DB-43CA-8F27-0F064FC3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泛型约束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3453-D8FA-4C5B-B5F2-7C99F2BE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B6129-1B24-4F4A-889B-CF2E1001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72" y="3102726"/>
            <a:ext cx="5309455" cy="4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385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444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华文中宋</vt:lpstr>
      <vt:lpstr>Arial</vt:lpstr>
      <vt:lpstr>Gill Sans MT</vt:lpstr>
      <vt:lpstr>Parcel</vt:lpstr>
      <vt:lpstr>真会C#？- 泛型</vt:lpstr>
      <vt:lpstr>公众号</vt:lpstr>
      <vt:lpstr>小程序习题 3.7</vt:lpstr>
      <vt:lpstr>3.7 泛型简介</vt:lpstr>
      <vt:lpstr>泛型的约束</vt:lpstr>
      <vt:lpstr>泛型约束 例子</vt:lpstr>
      <vt:lpstr>泛型约束</vt:lpstr>
      <vt:lpstr>泛型约束</vt:lpstr>
      <vt:lpstr>泛型约束</vt:lpstr>
      <vt:lpstr>泛型约束</vt:lpstr>
      <vt:lpstr>裸类型约束</vt:lpstr>
      <vt:lpstr>泛型类型的子类</vt:lpstr>
      <vt:lpstr>泛型类型的子类</vt:lpstr>
      <vt:lpstr>自引用的泛型声明</vt:lpstr>
      <vt:lpstr>静态数据</vt:lpstr>
      <vt:lpstr>类型参数和转换</vt:lpstr>
      <vt:lpstr>类型参数和转换</vt:lpstr>
      <vt:lpstr>类型参数和转换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Yang Xu</cp:lastModifiedBy>
  <cp:revision>155</cp:revision>
  <dcterms:created xsi:type="dcterms:W3CDTF">2019-06-28T07:41:04Z</dcterms:created>
  <dcterms:modified xsi:type="dcterms:W3CDTF">2019-07-08T12:44:28Z</dcterms:modified>
</cp:coreProperties>
</file>