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58" r:id="rId5"/>
    <p:sldId id="263" r:id="rId6"/>
    <p:sldId id="25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9F8D-B0F4-44AA-A7F4-75682CC0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字段初始化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5646-926C-4900-8A41-9A3B8F72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字段在声明的时候可以进行初始化</a:t>
            </a:r>
            <a:endParaRPr lang="en-US" altLang="zh-CN" dirty="0"/>
          </a:p>
          <a:p>
            <a:r>
              <a:rPr lang="zh-CN" altLang="en-US" dirty="0"/>
              <a:t>未初始化的字段有一个默认值</a:t>
            </a:r>
            <a:endParaRPr lang="en-US" altLang="zh-CN" dirty="0"/>
          </a:p>
          <a:p>
            <a:r>
              <a:rPr lang="zh-CN" altLang="en-US" dirty="0"/>
              <a:t>字段的初始化在构造函数之前运行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7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88C8-B079-4813-9316-3FFE27A8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同时声明多个字段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DDF251-82DA-4420-A059-754AB1694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551" y="3429000"/>
            <a:ext cx="6034897" cy="11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2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972E-65A9-45AD-AE33-9423FAF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5BDC-7E09-4BE7-B992-9F6E57EC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通常包含一些语句，会执行某个动作</a:t>
            </a:r>
            <a:endParaRPr lang="en-US" altLang="zh-CN" dirty="0"/>
          </a:p>
          <a:p>
            <a:r>
              <a:rPr lang="zh-CN" altLang="en-US" dirty="0"/>
              <a:t>可以传入参数</a:t>
            </a:r>
            <a:endParaRPr lang="en-US" altLang="zh-CN" dirty="0"/>
          </a:p>
          <a:p>
            <a:r>
              <a:rPr lang="zh-CN" altLang="en-US" dirty="0"/>
              <a:t>可以返回数据，返回类型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，不返回数据</a:t>
            </a:r>
            <a:endParaRPr lang="en-US" altLang="zh-CN" dirty="0"/>
          </a:p>
          <a:p>
            <a:r>
              <a:rPr lang="en-US" altLang="zh-CN" dirty="0"/>
              <a:t>ref/out </a:t>
            </a:r>
            <a:r>
              <a:rPr lang="zh-CN" altLang="en-US" dirty="0"/>
              <a:t>参数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5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6604-64EE-4DDF-9B28-6C8A7409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方法的签名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8EFF-B193-4607-A42B-F353F383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一个类型内，其每个方法的签名必须是唯一的</a:t>
            </a:r>
            <a:endParaRPr lang="en-US" altLang="zh-CN" dirty="0"/>
          </a:p>
          <a:p>
            <a:r>
              <a:rPr lang="zh-CN" altLang="en-US" dirty="0"/>
              <a:t>签名：方法名、参数类型（含顺序，但与参数名称和返回类型无关）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1358-B3CD-49B0-8C68-D421E60B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Expression-bodied </a:t>
            </a:r>
            <a:r>
              <a:rPr lang="zh-CN" altLang="en-US" dirty="0"/>
              <a:t>方法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CE1BB3-FCCF-426B-9DEA-51C67F24E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261" y="2708761"/>
            <a:ext cx="4734586" cy="562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31A44-A486-47BC-8A23-BDE233097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56" y="3544349"/>
            <a:ext cx="3724795" cy="53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45E2D-63D6-4621-A893-69DAD5885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338" y="4351358"/>
            <a:ext cx="594443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6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F348-41DB-4DF3-9B7A-0BE943AA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方法的重载 </a:t>
            </a:r>
            <a:r>
              <a:rPr lang="en-US" altLang="zh-CN" dirty="0"/>
              <a:t>overload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83B9-C05E-4D45-857A-15E413B4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类型里的方法可以进行重载（允许多个同名的方法同时存在），只要这些方法的签名不同就行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38302-7370-43C0-8CC9-BAFFAC25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96" y="3764318"/>
            <a:ext cx="5203808" cy="16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3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D5CA-658B-48A3-9166-B0529DCE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方法的重载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1CF1AB-8E41-4631-87FA-6E6050A59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047" y="3279648"/>
            <a:ext cx="756390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CFF8-7F41-4CCF-92F6-B1F14B2E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按值传递 </a:t>
            </a:r>
            <a:r>
              <a:rPr lang="en-US" altLang="zh-CN" dirty="0"/>
              <a:t>vs </a:t>
            </a:r>
            <a:r>
              <a:rPr lang="zh-CN" altLang="en-US" dirty="0"/>
              <a:t>按引用传递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4C0C-D983-47F2-85E4-B3093DF3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参数是按值传递的还是按引用传递的，也是方法签名的一部分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03A2C-6F80-4821-8798-22DFDDFE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3474560"/>
            <a:ext cx="602064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2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DD9-4766-461E-BA1B-7E2EDEA7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按值传递 </a:t>
            </a:r>
            <a:r>
              <a:rPr lang="en-US" altLang="zh-CN" dirty="0"/>
              <a:t>vs </a:t>
            </a:r>
            <a:r>
              <a:rPr lang="zh-CN" altLang="en-US" dirty="0"/>
              <a:t>按引用传递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2DC8-0892-4BE6-9A90-5326B09B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AA787-C0A6-4FA7-A8A2-F0A103D5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429000"/>
            <a:ext cx="7812222" cy="11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4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460C-4E73-4B54-BBD7-9C873493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CN" altLang="en-US" dirty="0"/>
              <a:t>本地方法（</a:t>
            </a:r>
            <a:r>
              <a:rPr lang="en-US" altLang="zh-CN" dirty="0"/>
              <a:t>C# 7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14A914-C1F6-4F9C-8A79-641A0643F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90" y="2893831"/>
            <a:ext cx="677322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8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5D49-3D6D-44D9-A0D6-ED342FE8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本地方法（</a:t>
            </a:r>
            <a:r>
              <a:rPr lang="en-US" altLang="zh-CN" dirty="0"/>
              <a:t>C# 7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014E-2BC1-478C-B2F4-76A1EBF8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不可以使用</a:t>
            </a:r>
            <a:r>
              <a:rPr lang="en-US" altLang="zh-CN" dirty="0"/>
              <a:t>static</a:t>
            </a:r>
            <a:r>
              <a:rPr lang="zh-CN" altLang="en-US" dirty="0"/>
              <a:t>修饰符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7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3.1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E8C235-8177-4AD4-ABEF-ABF50C534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7.0 in a nutshell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BF02AB-C006-4254-A50D-134233D462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41038" y="3143250"/>
            <a:ext cx="1753774" cy="259715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161672-7F35-435F-8DCF-1F22B58BBB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30186" y="3143250"/>
            <a:ext cx="2070316" cy="25971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740AA-87B3-4EC0-B1D8-D1C8CC9E0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C# in depth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9C8516-D7BE-4FC9-BE7D-285BD170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98920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Class - 1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4C25-01EB-41EA-9DEF-38B2B467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>
                <a:solidFill>
                  <a:srgbClr val="262626"/>
                </a:solidFill>
              </a:rPr>
              <a:t>C# 7.0 in a nutshell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FEA9B-F898-412D-AD62-0A92861A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840" y="640080"/>
            <a:ext cx="6116615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7B8D-ADF8-470E-9AF6-EFFB2E61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759D-2073-4416-B4FF-5F80CF46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最常见的一种引用类型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B6845-8FF9-4F9C-B9CD-3BBD1EA2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860" y="2638044"/>
            <a:ext cx="289600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8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5807-7D4E-4C35-8012-4FAF559C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 </a:t>
            </a:r>
            <a:r>
              <a:rPr lang="en-US" altLang="zh-CN" dirty="0"/>
              <a:t>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3092-A584-49AE-926D-6110AD87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</a:t>
            </a:r>
            <a:r>
              <a:rPr lang="en-US" altLang="zh-CN" dirty="0"/>
              <a:t>Class</a:t>
            </a:r>
            <a:r>
              <a:rPr lang="zh-CN" altLang="en-US" dirty="0"/>
              <a:t>或</a:t>
            </a:r>
            <a:r>
              <a:rPr lang="en-US" altLang="zh-CN" dirty="0"/>
              <a:t>Struct</a:t>
            </a:r>
            <a:r>
              <a:rPr lang="zh-CN" altLang="en-US" dirty="0"/>
              <a:t>的成员，它是一个变量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96639-D7F4-49BF-AF76-ED5DE88D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070" y="3146344"/>
            <a:ext cx="318179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8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DE40-6A61-43B1-95D4-5E9D2A8F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readonly</a:t>
            </a:r>
            <a:r>
              <a:rPr lang="zh-CN" altLang="en-US" dirty="0"/>
              <a:t>修饰符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3F1-9B3F-4B84-9141-0459984E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zh-CN" altLang="en-US" dirty="0"/>
              <a:t>修饰符防止字段在构造之后被改变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zh-CN" altLang="en-US" dirty="0"/>
              <a:t>字段只能在声明的时候被赋值，或在构造函数里被赋值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97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409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3.1</vt:lpstr>
      <vt:lpstr>Books</vt:lpstr>
      <vt:lpstr>3.1 Class - 1</vt:lpstr>
      <vt:lpstr>C# 7.0 in a nutshell</vt:lpstr>
      <vt:lpstr>class</vt:lpstr>
      <vt:lpstr>字段 Field</vt:lpstr>
      <vt:lpstr>readonly修饰符</vt:lpstr>
      <vt:lpstr>字段初始化</vt:lpstr>
      <vt:lpstr>同时声明多个字段</vt:lpstr>
      <vt:lpstr>方法</vt:lpstr>
      <vt:lpstr>方法的签名</vt:lpstr>
      <vt:lpstr>Expression-bodied 方法</vt:lpstr>
      <vt:lpstr>方法的重载 overload</vt:lpstr>
      <vt:lpstr>方法的重载</vt:lpstr>
      <vt:lpstr>按值传递 vs 按引用传递</vt:lpstr>
      <vt:lpstr>按值传递 vs 按引用传递</vt:lpstr>
      <vt:lpstr>本地方法（C# 7）</vt:lpstr>
      <vt:lpstr>本地方法（C# 7）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Yang Xu</dc:creator>
  <cp:lastModifiedBy>Yang Xu</cp:lastModifiedBy>
  <cp:revision>3</cp:revision>
  <dcterms:created xsi:type="dcterms:W3CDTF">2019-05-30T11:51:19Z</dcterms:created>
  <dcterms:modified xsi:type="dcterms:W3CDTF">2019-05-31T12:03:16Z</dcterms:modified>
</cp:coreProperties>
</file>