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875F-DF8D-41C8-B652-024A62B0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Deconstructor（C#7）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9D02-072A-433A-833C-4C6D6D39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C#7 </a:t>
            </a:r>
            <a:r>
              <a:rPr lang="zh-CN" altLang="en-US" dirty="0"/>
              <a:t>引入了</a:t>
            </a:r>
            <a:r>
              <a:rPr lang="en-US" dirty="0" err="1">
                <a:solidFill>
                  <a:srgbClr val="FF0000"/>
                </a:solidFill>
              </a:rPr>
              <a:t>de</a:t>
            </a:r>
            <a:r>
              <a:rPr lang="en-US" dirty="0" err="1"/>
              <a:t>constructor</a:t>
            </a:r>
            <a:r>
              <a:rPr lang="en-US" dirty="0"/>
              <a:t> </a:t>
            </a:r>
            <a:r>
              <a:rPr lang="zh-CN" altLang="en-US" dirty="0"/>
              <a:t>模式</a:t>
            </a:r>
            <a:endParaRPr lang="en-US" dirty="0"/>
          </a:p>
          <a:p>
            <a:r>
              <a:rPr lang="zh-CN" altLang="en-US" dirty="0"/>
              <a:t>作用基本和构造函数相反，它会把字段反赋给一堆变量</a:t>
            </a:r>
          </a:p>
          <a:p>
            <a:r>
              <a:rPr lang="zh-CN" altLang="en-US" dirty="0"/>
              <a:t>方法名必须是</a:t>
            </a:r>
            <a:r>
              <a:rPr lang="en-US" dirty="0"/>
              <a:t>Deconstruct</a:t>
            </a:r>
            <a:r>
              <a:rPr lang="zh-CN" altLang="en-US" dirty="0"/>
              <a:t>， 有一个或多个</a:t>
            </a:r>
            <a:r>
              <a:rPr lang="en-US" altLang="zh-CN" dirty="0"/>
              <a:t>out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en-US" dirty="0" err="1"/>
              <a:t>Deconstructo</a:t>
            </a:r>
            <a:r>
              <a:rPr lang="en-US" altLang="zh-CN" dirty="0" err="1"/>
              <a:t>r</a:t>
            </a:r>
            <a:r>
              <a:rPr lang="zh-CN" altLang="en-US" dirty="0"/>
              <a:t>可以被重载</a:t>
            </a:r>
            <a:endParaRPr lang="en-US" altLang="zh-CN" dirty="0"/>
          </a:p>
          <a:p>
            <a:r>
              <a:rPr lang="en-US" altLang="zh-CN" dirty="0"/>
              <a:t>Deconstruct</a:t>
            </a:r>
            <a:r>
              <a:rPr lang="zh-CN" altLang="en-US"/>
              <a:t>这个方法可以是扩展方法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Class - 2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57-6A65-4295-B9DB-F9FA5A42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899C-4690-44D8-B4F9-4F0C61D4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class</a:t>
            </a:r>
            <a:r>
              <a:rPr lang="zh-CN" altLang="en-US" dirty="0"/>
              <a:t>或</a:t>
            </a:r>
            <a:r>
              <a:rPr lang="en-US" dirty="0"/>
              <a:t>struct</a:t>
            </a:r>
            <a:r>
              <a:rPr lang="zh-CN" altLang="en-US" dirty="0"/>
              <a:t>上运行初始化代码</a:t>
            </a:r>
            <a:endParaRPr lang="en-US" altLang="zh-CN" dirty="0"/>
          </a:p>
          <a:p>
            <a:r>
              <a:rPr lang="zh-CN" altLang="en-US" dirty="0"/>
              <a:t>和定义方法差不多，但构造函数的名和类型名一致，返回类型也和类型一致，并且返回类型就省略不写了</a:t>
            </a:r>
            <a:endParaRPr lang="en-US" altLang="zh-CN" dirty="0"/>
          </a:p>
          <a:p>
            <a:r>
              <a:rPr lang="en-US" dirty="0"/>
              <a:t>C#7，</a:t>
            </a:r>
            <a:r>
              <a:rPr lang="zh-CN" altLang="en-US" dirty="0"/>
              <a:t>允许单语句的构造函数写成</a:t>
            </a:r>
            <a:r>
              <a:rPr lang="en-US" dirty="0"/>
              <a:t>expression-bodied</a:t>
            </a:r>
            <a:r>
              <a:rPr lang="zh-CN" altLang="en-US" dirty="0"/>
              <a:t>成员的形式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B63D-A8B3-4C99-B052-FB6CC6CE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zh-CN" altLang="en-US" dirty="0"/>
              <a:t>构造函数重载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8126-CC76-4EC9-8C83-4D56E91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class</a:t>
            </a:r>
            <a:r>
              <a:rPr lang="zh-CN" altLang="en-US" dirty="0"/>
              <a:t>和</a:t>
            </a:r>
            <a:r>
              <a:rPr lang="en-US" dirty="0"/>
              <a:t>struct</a:t>
            </a:r>
            <a:r>
              <a:rPr lang="zh-CN" altLang="en-US" dirty="0"/>
              <a:t>可以重载构造函数</a:t>
            </a:r>
            <a:endParaRPr lang="en-US" altLang="zh-CN" dirty="0"/>
          </a:p>
          <a:p>
            <a:r>
              <a:rPr lang="zh-CN" altLang="en-US" dirty="0"/>
              <a:t>调用重载构造函数时使用</a:t>
            </a:r>
            <a:r>
              <a:rPr lang="en-US" altLang="zh-CN" dirty="0"/>
              <a:t>this</a:t>
            </a:r>
          </a:p>
          <a:p>
            <a:r>
              <a:rPr lang="zh-CN" altLang="en-US" dirty="0"/>
              <a:t>当同一个类型下的构造函数</a:t>
            </a:r>
            <a:r>
              <a:rPr lang="en-US" altLang="zh-CN" dirty="0"/>
              <a:t>A</a:t>
            </a:r>
            <a:r>
              <a:rPr lang="zh-CN" altLang="en-US" dirty="0"/>
              <a:t>调用构造函数</a:t>
            </a:r>
            <a:r>
              <a:rPr lang="en-US" altLang="zh-CN" dirty="0"/>
              <a:t>B</a:t>
            </a:r>
            <a:r>
              <a:rPr lang="zh-CN" altLang="en-US" dirty="0"/>
              <a:t>的时候，</a:t>
            </a:r>
            <a:r>
              <a:rPr lang="en-US" altLang="zh-CN" dirty="0"/>
              <a:t>B</a:t>
            </a:r>
            <a:r>
              <a:rPr lang="zh-CN" altLang="en-US" dirty="0"/>
              <a:t>先执行</a:t>
            </a:r>
            <a:endParaRPr lang="en-US" altLang="zh-CN" dirty="0"/>
          </a:p>
          <a:p>
            <a:r>
              <a:rPr lang="zh-CN" altLang="en-US" dirty="0"/>
              <a:t>可以把表达式传递给另一个构造函数，但表达式本身不能使用</a:t>
            </a:r>
            <a:r>
              <a:rPr lang="en-US" altLang="zh-CN" dirty="0"/>
              <a:t>this</a:t>
            </a:r>
            <a:r>
              <a:rPr lang="zh-CN" altLang="en-US" dirty="0"/>
              <a:t>引用，因为这时候对象还没有被初始化，所以对象上任何方法的调用都会失败。但是可以使用</a:t>
            </a:r>
            <a:r>
              <a:rPr lang="en-US" altLang="zh-CN" dirty="0"/>
              <a:t>static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D52E5-447F-4D9F-84F2-22B80E4A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721846"/>
            <a:ext cx="6883071" cy="213375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2817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FEF-0E39-4F2C-9B4C-10286808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无参构造函数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2A2A-9CA9-4CF0-B1B4-E4DB87FC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class</a:t>
            </a:r>
            <a:r>
              <a:rPr lang="zh-CN" altLang="en-US" dirty="0"/>
              <a:t>，如果你没有定义任何构造函数的话，那么</a:t>
            </a:r>
            <a:r>
              <a:rPr lang="en-US" altLang="zh-CN" dirty="0"/>
              <a:t>C#</a:t>
            </a:r>
            <a:r>
              <a:rPr lang="zh-CN" altLang="en-US" dirty="0"/>
              <a:t>编译器会自动生成一个无参的</a:t>
            </a:r>
            <a:r>
              <a:rPr lang="en-US" altLang="zh-CN" dirty="0"/>
              <a:t>public</a:t>
            </a:r>
            <a:r>
              <a:rPr lang="zh-CN" altLang="en-US" dirty="0"/>
              <a:t>构造函数。</a:t>
            </a:r>
          </a:p>
          <a:p>
            <a:r>
              <a:rPr lang="zh-CN" altLang="en-US" dirty="0"/>
              <a:t>但是如果你定义了构造函数，那么这个无参的构造函数就不会被生成了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0E65-ACF0-4CA3-A8E5-82D0148D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构造函数和字段的初始化顺序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7317-B981-4DDA-AB9E-EF09E2C5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字段的初始化发生在构造函数执行之前</a:t>
            </a:r>
            <a:endParaRPr lang="en-US" altLang="zh-CN" dirty="0"/>
          </a:p>
          <a:p>
            <a:r>
              <a:rPr lang="zh-CN" altLang="en-US" dirty="0"/>
              <a:t>字段按照声明的先后顺序进行初始化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2E59-73EB-4194-9446-0F306FC6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dirty="0"/>
              <a:t>public</a:t>
            </a:r>
            <a:r>
              <a:rPr lang="zh-CN" altLang="en-US" dirty="0"/>
              <a:t>的构造函数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41F1-14B0-460B-89B5-3B1226AD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构造函数可以不是</a:t>
            </a:r>
            <a:r>
              <a:rPr lang="en-US" dirty="0"/>
              <a:t>public</a:t>
            </a:r>
            <a:r>
              <a:rPr lang="zh-CN" altLang="en-US" dirty="0"/>
              <a:t>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45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3.1 Class - 2</vt:lpstr>
      <vt:lpstr>构造函数</vt:lpstr>
      <vt:lpstr>构造函数重载</vt:lpstr>
      <vt:lpstr>无参构造函数</vt:lpstr>
      <vt:lpstr>构造函数和字段的初始化顺序</vt:lpstr>
      <vt:lpstr>非public的构造函数</vt:lpstr>
      <vt:lpstr>Deconstructor（C#7）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Yang Xu</dc:creator>
  <cp:lastModifiedBy>Yang Xu</cp:lastModifiedBy>
  <cp:revision>14</cp:revision>
  <dcterms:created xsi:type="dcterms:W3CDTF">2019-05-31T10:36:34Z</dcterms:created>
  <dcterms:modified xsi:type="dcterms:W3CDTF">2019-05-31T11:27:46Z</dcterms:modified>
</cp:coreProperties>
</file>