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E04E-3FB6-4AE1-AB1F-7249C4B1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D671-1654-4142-8974-6810A6EE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r>
              <a:rPr lang="zh-CN" altLang="en-US" dirty="0"/>
              <a:t>，可以使用位操作符，例如 </a:t>
            </a:r>
            <a:r>
              <a:rPr lang="en-US" altLang="zh-CN" dirty="0"/>
              <a:t>| </a:t>
            </a:r>
            <a:r>
              <a:rPr lang="zh-CN" altLang="en-US" dirty="0"/>
              <a:t>和 </a:t>
            </a:r>
            <a:r>
              <a:rPr lang="en-US" altLang="zh-CN" dirty="0"/>
              <a:t>&amp;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D344-0AE0-4900-8728-775EA44F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03" y="3093322"/>
            <a:ext cx="5942193" cy="27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B3FC-BA61-495E-BFD8-B7C0F21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B428-A7FC-4D38-8267-831D6D08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按约定，如果枚举成员可组合的话，</a:t>
            </a:r>
            <a:r>
              <a:rPr lang="en-US" altLang="zh-CN" dirty="0"/>
              <a:t>flags </a:t>
            </a:r>
            <a:r>
              <a:rPr lang="zh-CN" altLang="en-US" dirty="0"/>
              <a:t>属性就应该应用在枚举类型上。</a:t>
            </a:r>
            <a:endParaRPr lang="en-US" altLang="zh-CN" dirty="0"/>
          </a:p>
          <a:p>
            <a:pPr lvl="1"/>
            <a:r>
              <a:rPr lang="zh-CN" altLang="en-US" dirty="0"/>
              <a:t>如果声明了这样的枚举却没有使用</a:t>
            </a:r>
            <a:r>
              <a:rPr lang="en-US" altLang="zh-CN" dirty="0"/>
              <a:t>flags</a:t>
            </a:r>
            <a:r>
              <a:rPr lang="zh-CN" altLang="en-US" dirty="0"/>
              <a:t>属性，你仍然可以组合枚举的成员，但是调用枚举实例的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方法时，输出的将是一个数值而不是一组名称。</a:t>
            </a:r>
            <a:endParaRPr lang="en-US" altLang="zh-CN" dirty="0"/>
          </a:p>
          <a:p>
            <a:r>
              <a:rPr lang="zh-CN" altLang="en-US" dirty="0"/>
              <a:t>按约定，可组合枚举的名称应该是复数的。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2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642-170C-46C6-8B38-19110F78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89E5-7A72-4EF7-821B-2ED96BA3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在声明可组合枚举的时候，可以直接使用组合</a:t>
            </a:r>
            <a:r>
              <a:rPr lang="zh-CN" altLang="en-US"/>
              <a:t>的枚举成员作为</a:t>
            </a:r>
            <a:r>
              <a:rPr lang="zh-CN" altLang="en-US" dirty="0"/>
              <a:t>成员：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78E6-55F3-432A-8066-CFD58FCF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40" y="3259182"/>
            <a:ext cx="3669120" cy="22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3.6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枚举简介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AD4-F347-4C6C-8D9A-3377ED4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什么是枚举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22A-4F95-4FC9-BF0F-A699B24D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枚举是一个特殊的值类型，它可以让你指定一组命名的数值常量。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38C0D-7F6F-464F-8C8A-B260687B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124653"/>
            <a:ext cx="7011378" cy="3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21A9B-3709-4E01-857E-A308BC01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3999865"/>
            <a:ext cx="711616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9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22ED-C88A-4FCE-B2E7-332540A9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枚举的底层原理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D31D-D291-4A03-91A2-A85FB875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1420"/>
          </a:xfrm>
        </p:spPr>
        <p:txBody>
          <a:bodyPr>
            <a:normAutofit/>
          </a:bodyPr>
          <a:lstStyle/>
          <a:p>
            <a:r>
              <a:rPr lang="zh-CN" altLang="en-US" dirty="0"/>
              <a:t>每个枚举都对应一个底层的整形数值。默认情况下：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2…</a:t>
            </a:r>
            <a:r>
              <a:rPr lang="zh-CN" altLang="en-US" dirty="0"/>
              <a:t>会按照枚举成员的声明顺序自动赋值</a:t>
            </a:r>
            <a:endParaRPr lang="en-US" altLang="zh-CN" dirty="0"/>
          </a:p>
          <a:p>
            <a:r>
              <a:rPr lang="zh-CN" altLang="en-US" dirty="0"/>
              <a:t>也可以指定其他的类型作为枚举的整数类型，例如</a:t>
            </a:r>
            <a:r>
              <a:rPr lang="en-US" altLang="zh-CN" dirty="0"/>
              <a:t>byte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也可以单独指定枚举成员对应的整数值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也可以只指定其中某些成员的数值，未被赋值的成员将接着它前面已赋值成员的值递增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58D18-5826-48CC-B88D-50DF9769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68" y="4189035"/>
            <a:ext cx="5486660" cy="35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4BF4E-B1E8-4A76-838F-F684AAC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7" y="4990217"/>
            <a:ext cx="6672561" cy="3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8E5-C4BD-44EA-A850-A3C5AF61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2C5-E3F3-4CDF-9430-8A99D956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枚举可以显式的和其底层的数值相互转换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47179-CA59-4D05-91CA-C0CC7C60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3348531"/>
            <a:ext cx="4829849" cy="1066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0A9E0-753D-4C4D-AC6A-8445447C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6" y="4673271"/>
            <a:ext cx="964064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0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32F-3AFF-48EB-8835-BD26BB34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A330-A1C5-4A2A-804E-C3A272C7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在枚举表达式里，</a:t>
            </a:r>
            <a:r>
              <a:rPr lang="en-US" altLang="zh-CN" dirty="0"/>
              <a:t>0</a:t>
            </a:r>
            <a:r>
              <a:rPr lang="zh-CN" altLang="en-US" dirty="0"/>
              <a:t>数值会被编译器特殊对待，它不需要显式的转换：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因为枚举的第一个成员通常被当作“默认值”，它的值默认就是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组合枚举里，</a:t>
            </a:r>
            <a:r>
              <a:rPr lang="en-US" altLang="zh-CN" dirty="0"/>
              <a:t>0</a:t>
            </a:r>
            <a:r>
              <a:rPr lang="zh-CN" altLang="en-US" dirty="0"/>
              <a:t>表示没有标志（</a:t>
            </a:r>
            <a:r>
              <a:rPr lang="en-US" altLang="zh-CN" dirty="0"/>
              <a:t>flags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B12F0-3CE0-4E8E-A0F3-E6E5C766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71" y="3169636"/>
            <a:ext cx="291505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016-E291-4815-BC34-81440184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BF7-FB41-4B20-A498-445B4A33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可以对枚举的成员进行组合</a:t>
            </a:r>
            <a:endParaRPr lang="en-US" altLang="zh-CN" dirty="0"/>
          </a:p>
          <a:p>
            <a:r>
              <a:rPr lang="zh-CN" altLang="en-US" dirty="0"/>
              <a:t>为了避免歧义，枚举成员的需要显式的赋值。典型的就是使用</a:t>
            </a:r>
            <a:r>
              <a:rPr lang="en-US" altLang="zh-CN" dirty="0"/>
              <a:t>2</a:t>
            </a:r>
            <a:r>
              <a:rPr lang="zh-CN" altLang="en-US" dirty="0"/>
              <a:t>的乘幂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D0E5-7E9D-4A39-94E5-E4E7359C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93" y="3599459"/>
            <a:ext cx="7581771" cy="6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95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3.6</vt:lpstr>
      <vt:lpstr>3.6 枚举简介</vt:lpstr>
      <vt:lpstr>什么是枚举</vt:lpstr>
      <vt:lpstr>枚举的底层原理</vt:lpstr>
      <vt:lpstr>枚举的转换</vt:lpstr>
      <vt:lpstr>0</vt:lpstr>
      <vt:lpstr>Flags Enum</vt:lpstr>
      <vt:lpstr>Flags Enum</vt:lpstr>
      <vt:lpstr>Flags 属性</vt:lpstr>
      <vt:lpstr>Flags 属性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66</cp:revision>
  <dcterms:created xsi:type="dcterms:W3CDTF">2019-06-28T07:41:04Z</dcterms:created>
  <dcterms:modified xsi:type="dcterms:W3CDTF">2019-07-02T09:01:16Z</dcterms:modified>
</cp:coreProperties>
</file>