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44E5-CCB1-4E18-BB7E-8BBD670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6F8D-65D7-402C-940A-B936AD6E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方法里可以有本地的常量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FB013-8DB6-47BB-8840-12ECA886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3299907"/>
            <a:ext cx="58491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3E50-501A-475A-8878-92F15E10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086D-2A3C-434F-8C6E-6F7670E1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静态构造函数，每个类型执行一次</a:t>
            </a:r>
            <a:endParaRPr lang="en-US" altLang="zh-CN" dirty="0"/>
          </a:p>
          <a:p>
            <a:r>
              <a:rPr lang="zh-CN" altLang="en-US" dirty="0"/>
              <a:t>非静态构造函数，每个实例执行一次</a:t>
            </a:r>
            <a:endParaRPr lang="en-US" altLang="zh-CN" dirty="0"/>
          </a:p>
          <a:p>
            <a:r>
              <a:rPr lang="zh-CN" altLang="en-US" dirty="0"/>
              <a:t>一个类型只能定义一个静态构造函数</a:t>
            </a:r>
            <a:endParaRPr lang="en-US" altLang="zh-CN" dirty="0"/>
          </a:p>
          <a:p>
            <a:pPr lvl="1"/>
            <a:r>
              <a:rPr lang="zh-CN" altLang="en-US" dirty="0"/>
              <a:t>必须无参</a:t>
            </a:r>
            <a:endParaRPr lang="en-US" altLang="zh-CN" dirty="0"/>
          </a:p>
          <a:p>
            <a:pPr lvl="1"/>
            <a:r>
              <a:rPr lang="zh-CN" altLang="en-US" dirty="0"/>
              <a:t>方法名与类型一致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8FF23-2FC8-42BD-952E-863B745D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10" y="4706108"/>
            <a:ext cx="5964379" cy="10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46D-5DA2-4828-BB27-5AA803EA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DA61-EBCE-4672-8DEA-2E5B27B2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在类型使用之前的一瞬间，编译器会自动调用类型的静态构造函数：</a:t>
            </a:r>
            <a:endParaRPr lang="en-US" altLang="zh-CN" dirty="0"/>
          </a:p>
          <a:p>
            <a:pPr lvl="1"/>
            <a:r>
              <a:rPr lang="zh-CN" altLang="en-US" dirty="0"/>
              <a:t>实例化一个类型</a:t>
            </a:r>
            <a:endParaRPr lang="en-US" altLang="zh-CN" dirty="0"/>
          </a:p>
          <a:p>
            <a:pPr lvl="1"/>
            <a:r>
              <a:rPr lang="zh-CN" altLang="en-US" dirty="0"/>
              <a:t>访问类型的一个静态成员</a:t>
            </a:r>
            <a:endParaRPr lang="en-US" altLang="zh-CN" dirty="0"/>
          </a:p>
          <a:p>
            <a:r>
              <a:rPr lang="zh-CN" altLang="en-US" dirty="0"/>
              <a:t>只允许使用 </a:t>
            </a:r>
            <a:r>
              <a:rPr lang="en-US" dirty="0"/>
              <a:t>unsafe </a:t>
            </a:r>
            <a:r>
              <a:rPr lang="zh-CN" altLang="en-US" dirty="0"/>
              <a:t>和</a:t>
            </a:r>
            <a:r>
              <a:rPr lang="en-US" dirty="0"/>
              <a:t> extern </a:t>
            </a:r>
            <a:r>
              <a:rPr lang="zh-CN" altLang="en-US" dirty="0"/>
              <a:t>修饰符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70DF-D6AF-488F-860A-B2B1274B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86F6-8798-45CC-8A20-BBEC46AF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如果静态构造函数抛出了未处理的异常，那么这个类型在该程序的剩余生命周期内将无法使用了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6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04F-AEA4-44B7-A6A7-9052B6C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初始化顺序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6A2D-CA1F-4EFB-9B4C-3F9D52D6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静态字段的初始化器在静态构造函数被调用之前的一瞬间运行</a:t>
            </a:r>
            <a:endParaRPr lang="en-US" altLang="zh-CN" dirty="0"/>
          </a:p>
          <a:p>
            <a:r>
              <a:rPr lang="zh-CN" altLang="en-US" dirty="0"/>
              <a:t>如果类型没有静态构造函数，那么静态字段初始化器在类型被使用之前的一瞬间执行，或者更早，在运行时突发奇想的时候执行</a:t>
            </a:r>
            <a:endParaRPr lang="en-US" altLang="zh-CN" dirty="0"/>
          </a:p>
          <a:p>
            <a:r>
              <a:rPr lang="zh-CN" altLang="en-US" dirty="0"/>
              <a:t>静态字段的初始化顺序与它们的声明顺序一致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6E48-CDAD-4A84-817B-9AC526EB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29" y="4250768"/>
            <a:ext cx="4159942" cy="14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2B4-2D1F-413B-B184-143E453B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初始化顺序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3150A-0BDF-492C-ACF5-4BD9E767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471" y="2638425"/>
            <a:ext cx="627905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D7E-98E5-4841-BAAD-0594F02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CB06-3F28-461C-9E66-EA19BE2F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类也可以是静态的</a:t>
            </a:r>
            <a:endParaRPr lang="en-US" altLang="zh-CN" dirty="0"/>
          </a:p>
          <a:p>
            <a:r>
              <a:rPr lang="zh-CN" altLang="en-US" dirty="0"/>
              <a:t>其成员必须全是静态的</a:t>
            </a:r>
            <a:endParaRPr lang="en-US" altLang="zh-CN" dirty="0"/>
          </a:p>
          <a:p>
            <a:r>
              <a:rPr lang="zh-CN" altLang="en-US" dirty="0"/>
              <a:t>不可以有子类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 err="1"/>
              <a:t>System.Console</a:t>
            </a:r>
            <a:endParaRPr lang="en-US" altLang="zh-CN" dirty="0"/>
          </a:p>
          <a:p>
            <a:pPr lvl="1"/>
            <a:r>
              <a:rPr lang="en-US" dirty="0" err="1"/>
              <a:t>System.Math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1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7B5C-6DC1-416B-AB5D-1A23544B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Finalizer </a:t>
            </a:r>
            <a:br>
              <a:rPr lang="en-US" dirty="0"/>
            </a:br>
            <a:r>
              <a:rPr lang="zh-CN" altLang="en-US" dirty="0"/>
              <a:t>终结器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0297-3A66-48C7-BD8C-C0540ADF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Finalizer</a:t>
            </a:r>
            <a:r>
              <a:rPr lang="zh-CN" altLang="en-US" dirty="0"/>
              <a:t>是</a:t>
            </a:r>
            <a:r>
              <a:rPr lang="en-US" altLang="zh-CN" dirty="0"/>
              <a:t>class</a:t>
            </a:r>
            <a:r>
              <a:rPr lang="zh-CN" altLang="en-US" dirty="0"/>
              <a:t>专有的一种方法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GC</a:t>
            </a:r>
            <a:r>
              <a:rPr lang="zh-CN" altLang="en-US" dirty="0"/>
              <a:t>回收未引用对象的内存之前运行</a:t>
            </a:r>
            <a:endParaRPr lang="en-US" altLang="zh-CN" dirty="0"/>
          </a:p>
          <a:p>
            <a:r>
              <a:rPr lang="zh-CN" altLang="en-US" dirty="0"/>
              <a:t>其实就是对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Finalize()</a:t>
            </a:r>
            <a:r>
              <a:rPr lang="zh-CN" altLang="en-US" dirty="0"/>
              <a:t>方法重写的一种语法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494CC-B986-4FDD-B236-32A3710C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69" y="2706770"/>
            <a:ext cx="2029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EE55-F100-43AE-99A3-AFA3EB6B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3EBD-77DC-40E0-A204-E6ACD8A6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编译生成的：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C# 7</a:t>
            </a:r>
            <a:r>
              <a:rPr lang="zh-CN" altLang="en-US" dirty="0"/>
              <a:t>可以这样写：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24F14-1BFC-4B49-9367-27CE688B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34" y="2620189"/>
            <a:ext cx="3773692" cy="1372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2E1CC-27F6-4144-A3B6-69B1E2C7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06" y="4300887"/>
            <a:ext cx="5180234" cy="3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23E8-EDB5-4540-8935-3565BBAE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Type</a:t>
            </a:r>
            <a:br>
              <a:rPr lang="en-US" dirty="0"/>
            </a:br>
            <a:r>
              <a:rPr lang="zh-CN" altLang="en-US" dirty="0"/>
              <a:t>局部类型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182B-167F-406B-ABFD-D64A1AE8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允许一个类型的定义分布在多个地方（文件）</a:t>
            </a:r>
            <a:endParaRPr lang="en-US" altLang="zh-CN" dirty="0"/>
          </a:p>
          <a:p>
            <a:r>
              <a:rPr lang="zh-CN" altLang="en-US" dirty="0"/>
              <a:t>典型应用：一个类的一部分是自动生成的，另一部分需要手动写代码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FD37-C884-439C-A8BA-91A66ED2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3613216"/>
            <a:ext cx="523948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DB11-425D-4D36-8108-F34C7D1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7DC9-38BB-4491-BE0F-A158E8B6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每个分布的类都必须使用</a:t>
            </a:r>
            <a:r>
              <a:rPr lang="en-US" altLang="zh-CN" dirty="0"/>
              <a:t>partial</a:t>
            </a:r>
            <a:r>
              <a:rPr lang="zh-CN" altLang="en-US" dirty="0"/>
              <a:t>来声明</a:t>
            </a:r>
            <a:endParaRPr lang="en-US" altLang="zh-CN" dirty="0"/>
          </a:p>
          <a:p>
            <a:r>
              <a:rPr lang="zh-CN" altLang="en-US" dirty="0"/>
              <a:t>下面这个例子就会报错：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每个分布类的成员不能冲突，不能有同样参数的构造函数</a:t>
            </a:r>
            <a:endParaRPr lang="en-US" altLang="zh-CN" dirty="0"/>
          </a:p>
          <a:p>
            <a:r>
              <a:rPr lang="zh-CN" altLang="en-US" dirty="0"/>
              <a:t>各分布类完全靠编译器来进行解析：每个分布类在编译时必须可用，且在同一个</a:t>
            </a:r>
            <a:r>
              <a:rPr lang="en-US" altLang="zh-CN" dirty="0"/>
              <a:t>Assembly</a:t>
            </a:r>
            <a:r>
              <a:rPr lang="zh-CN" altLang="en-US" dirty="0"/>
              <a:t>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A704E-7565-4AD1-AF63-63FF3951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14" y="3100341"/>
            <a:ext cx="402011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3B24-05B5-47C9-A7EF-76AFE16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BDD9-9F10-4FA6-B13C-CE0C73DD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如果有父类，可以在一个或多个分布类上指明，但必须一致</a:t>
            </a:r>
            <a:endParaRPr lang="en-US" altLang="zh-CN" dirty="0"/>
          </a:p>
          <a:p>
            <a:r>
              <a:rPr lang="zh-CN" altLang="en-US" dirty="0"/>
              <a:t>每个分布类可以独立的实现不同的接口</a:t>
            </a:r>
            <a:endParaRPr lang="en-US" altLang="zh-CN" dirty="0"/>
          </a:p>
          <a:p>
            <a:r>
              <a:rPr lang="zh-CN" altLang="en-US" dirty="0"/>
              <a:t>编译器无法保证各分布类的字段的初始化顺序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D4A-9E5E-499C-8AC1-ADBD9968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sz="2200"/>
              <a:t>partial method</a:t>
            </a:r>
            <a:br>
              <a:rPr lang="en-US" altLang="zh-CN" sz="2200"/>
            </a:br>
            <a:r>
              <a:rPr lang="zh-CN" altLang="en-US" sz="2200"/>
              <a:t>局部方法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F110-AC67-46FA-8EBA-7A8A459F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partial </a:t>
            </a:r>
            <a:r>
              <a:rPr lang="zh-CN" altLang="en-US" dirty="0"/>
              <a:t>类型可以有</a:t>
            </a:r>
            <a:r>
              <a:rPr lang="en-US" altLang="zh-CN" dirty="0"/>
              <a:t>partial method</a:t>
            </a:r>
          </a:p>
          <a:p>
            <a:r>
              <a:rPr lang="zh-CN" altLang="en-US" dirty="0"/>
              <a:t>自动生成的分布类里可以有</a:t>
            </a:r>
            <a:r>
              <a:rPr lang="en-US" altLang="zh-CN" dirty="0"/>
              <a:t>partial method</a:t>
            </a:r>
            <a:r>
              <a:rPr lang="zh-CN" altLang="en-US" dirty="0"/>
              <a:t>，通常作为“钩子”使用，在另一部分的</a:t>
            </a:r>
            <a:r>
              <a:rPr lang="en-US" altLang="zh-CN" dirty="0"/>
              <a:t>partial method</a:t>
            </a:r>
            <a:r>
              <a:rPr lang="zh-CN" altLang="en-US" dirty="0"/>
              <a:t>里，我们可以对这个方法进行自定义。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75B3-46AE-4E06-BACE-555BA67D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85824"/>
            <a:ext cx="6227064" cy="40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4875-1B25-4911-A2BB-CC9AEB2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7FB3-25C9-4F0E-A44B-35DD2167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partial method</a:t>
            </a:r>
            <a:r>
              <a:rPr lang="zh-CN" altLang="en-US" dirty="0"/>
              <a:t>由两部分组成：定义 和 实现。</a:t>
            </a:r>
            <a:endParaRPr lang="en-US" altLang="zh-CN" dirty="0"/>
          </a:p>
          <a:p>
            <a:r>
              <a:rPr lang="zh-CN" altLang="en-US" dirty="0"/>
              <a:t>定义部分 通常是生成的</a:t>
            </a:r>
            <a:endParaRPr lang="en-US" altLang="zh-CN" dirty="0"/>
          </a:p>
          <a:p>
            <a:r>
              <a:rPr lang="zh-CN" altLang="en-US" dirty="0"/>
              <a:t>实现部分 通常是手动编写的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partial method</a:t>
            </a:r>
            <a:r>
              <a:rPr lang="zh-CN" altLang="en-US" dirty="0"/>
              <a:t>只有定义，没有实现，那么编译的时候该方法定义就没有了，调用该方法的代码也没有了。这就允许自动生成的代码可以自由的提供钩子，不用担心代码膨胀</a:t>
            </a:r>
            <a:endParaRPr lang="en-US" altLang="zh-CN" dirty="0"/>
          </a:p>
          <a:p>
            <a:r>
              <a:rPr lang="en-US" altLang="zh-CN" dirty="0"/>
              <a:t>partial method</a:t>
            </a:r>
            <a:r>
              <a:rPr lang="zh-CN" altLang="en-US" dirty="0"/>
              <a:t>必须是</a:t>
            </a:r>
            <a:r>
              <a:rPr lang="en-US" altLang="zh-CN" dirty="0"/>
              <a:t>void</a:t>
            </a:r>
            <a:r>
              <a:rPr lang="zh-CN" altLang="en-US" dirty="0"/>
              <a:t>，并且隐式</a:t>
            </a:r>
            <a:r>
              <a:rPr lang="en-US" altLang="zh-CN" dirty="0"/>
              <a:t>private</a:t>
            </a:r>
            <a:r>
              <a:rPr lang="zh-CN" altLang="en-US" dirty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641-BE02-4951-9067-782D02C0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nameof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  <a:r>
              <a:rPr lang="en-US" altLang="zh-CN" dirty="0"/>
              <a:t> C#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2DA-4D28-4A77-A9CD-FC5CA58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nameof</a:t>
            </a:r>
            <a:r>
              <a:rPr lang="en-US" altLang="zh-CN" dirty="0"/>
              <a:t> </a:t>
            </a:r>
            <a:r>
              <a:rPr lang="zh-CN" altLang="en-US" dirty="0"/>
              <a:t>操作符会返回任何符号（类型、成员、变量</a:t>
            </a:r>
            <a:r>
              <a:rPr lang="en-US" altLang="zh-CN" dirty="0"/>
              <a:t>…</a:t>
            </a:r>
            <a:r>
              <a:rPr lang="zh-CN" altLang="en-US" dirty="0"/>
              <a:t>）的名字（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利于重构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9983E-1E35-4FB2-9582-8FA1A514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588287"/>
            <a:ext cx="7459116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659DF-A89E-40B9-A6E3-E985194A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4444446"/>
            <a:ext cx="721143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 - 4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795-EF33-4E24-BC3F-1BA6CB14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F225-45AC-4700-B340-428BB20F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一个值不可以改变的静态字段</a:t>
            </a:r>
            <a:endParaRPr lang="en-US" altLang="zh-CN" dirty="0"/>
          </a:p>
          <a:p>
            <a:r>
              <a:rPr lang="zh-CN" altLang="en-US" dirty="0"/>
              <a:t>在编译时值就已经定下来了。</a:t>
            </a:r>
            <a:endParaRPr lang="en-US" altLang="zh-CN" dirty="0"/>
          </a:p>
          <a:p>
            <a:r>
              <a:rPr lang="zh-CN" altLang="en-US" dirty="0"/>
              <a:t>任何使用常量的地方，编译器都会把这个常量替换为它的值</a:t>
            </a:r>
            <a:endParaRPr lang="en-US" altLang="zh-CN" dirty="0"/>
          </a:p>
          <a:p>
            <a:r>
              <a:rPr lang="zh-CN" altLang="en-US" dirty="0"/>
              <a:t>常量的类型可以是内置的数值类型、</a:t>
            </a:r>
            <a:r>
              <a:rPr lang="en-US" altLang="zh-CN" dirty="0"/>
              <a:t>bool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const</a:t>
            </a:r>
            <a:r>
              <a:rPr lang="zh-CN" altLang="en-US" dirty="0"/>
              <a:t>关键字声明，声明的同时必须使用具体的值来对其初始化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5602-C987-4FB2-BBC7-983FDD0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CC3D2-F3E3-4B2C-A9E9-C86C7650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7" y="3517806"/>
            <a:ext cx="657316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330-A51F-4B36-A75C-31B2BCE4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常量与静态只读字段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FD0E-5B24-4058-8723-158ADAC9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常量比静态只读字段更严格：</a:t>
            </a:r>
            <a:endParaRPr lang="en-US" altLang="zh-CN" dirty="0"/>
          </a:p>
          <a:p>
            <a:pPr lvl="1"/>
            <a:r>
              <a:rPr lang="zh-CN" altLang="en-US" dirty="0"/>
              <a:t>可使用的类型</a:t>
            </a:r>
            <a:endParaRPr lang="en-US" altLang="zh-CN" dirty="0"/>
          </a:p>
          <a:p>
            <a:pPr lvl="1"/>
            <a:r>
              <a:rPr lang="zh-CN" altLang="en-US" dirty="0"/>
              <a:t>字段初始化的语义上</a:t>
            </a:r>
            <a:endParaRPr lang="en-US" altLang="zh-CN" dirty="0"/>
          </a:p>
          <a:p>
            <a:r>
              <a:rPr lang="zh-CN" altLang="en-US" dirty="0"/>
              <a:t>常量是在编译时进行值的估算的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E3C1-B050-47B9-B89D-49B90A3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5B6369-A142-4F74-9520-5C3C6DF3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95" y="2303891"/>
            <a:ext cx="6878010" cy="1371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E6F7A-9CCD-450E-A618-6366B449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4287810"/>
            <a:ext cx="6782747" cy="1324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E5CE-FE9C-4874-AA20-290660171469}"/>
              </a:ext>
            </a:extLst>
          </p:cNvPr>
          <p:cNvCxnSpPr>
            <a:endCxn id="5" idx="0"/>
          </p:cNvCxnSpPr>
          <p:nvPr/>
        </p:nvCxnSpPr>
        <p:spPr>
          <a:xfrm>
            <a:off x="6096000" y="3750906"/>
            <a:ext cx="0" cy="5369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2B6F44-3FE6-4021-8229-3309DB8339B4}"/>
              </a:ext>
            </a:extLst>
          </p:cNvPr>
          <p:cNvSpPr txBox="1"/>
          <p:nvPr/>
        </p:nvSpPr>
        <p:spPr>
          <a:xfrm>
            <a:off x="6308521" y="3797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5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DED2-88F7-4C72-A1A9-954BAF6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891-05D2-45A1-8ABA-7340A673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当值有可能改变，并且需要暴露给其它</a:t>
            </a:r>
            <a:r>
              <a:rPr lang="en-US" altLang="zh-CN" dirty="0"/>
              <a:t>Assembly</a:t>
            </a:r>
            <a:r>
              <a:rPr lang="zh-CN" altLang="en-US" dirty="0"/>
              <a:t>的时候，静态只读字段是相对较好的选择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 </a:t>
            </a:r>
            <a:r>
              <a:rPr lang="en-US" altLang="zh-CN" dirty="0"/>
              <a:t>Y Assembly</a:t>
            </a:r>
            <a:r>
              <a:rPr lang="zh-CN" altLang="en-US" dirty="0"/>
              <a:t>引用了 </a:t>
            </a:r>
            <a:r>
              <a:rPr lang="en-US" altLang="zh-CN" dirty="0"/>
              <a:t>X Assembly</a:t>
            </a:r>
            <a:r>
              <a:rPr lang="zh-CN" altLang="en-US" dirty="0"/>
              <a:t>并且使用了这个常量，那么在编译的时候，</a:t>
            </a:r>
            <a:r>
              <a:rPr lang="en-US" altLang="zh-CN" dirty="0"/>
              <a:t>2.3</a:t>
            </a:r>
            <a:r>
              <a:rPr lang="zh-CN" altLang="en-US" dirty="0"/>
              <a:t>这个值就会被固化于</a:t>
            </a:r>
            <a:r>
              <a:rPr lang="en-US" altLang="zh-CN" dirty="0"/>
              <a:t>Y Assembly</a:t>
            </a:r>
            <a:r>
              <a:rPr lang="zh-CN" altLang="en-US" dirty="0"/>
              <a:t>里。这意味着，如果后来</a:t>
            </a:r>
            <a:r>
              <a:rPr lang="en-US" altLang="zh-CN" dirty="0"/>
              <a:t>X</a:t>
            </a:r>
            <a:r>
              <a:rPr lang="zh-CN" altLang="en-US" dirty="0"/>
              <a:t>重编译了，这个常量变成了</a:t>
            </a:r>
            <a:r>
              <a:rPr lang="en-US" altLang="zh-CN" dirty="0"/>
              <a:t>2.4</a:t>
            </a:r>
            <a:r>
              <a:rPr lang="zh-CN" altLang="en-US" dirty="0"/>
              <a:t>，如果</a:t>
            </a:r>
            <a:r>
              <a:rPr lang="en-US" altLang="zh-CN" dirty="0"/>
              <a:t>Y</a:t>
            </a:r>
            <a:r>
              <a:rPr lang="zh-CN" altLang="en-US" dirty="0"/>
              <a:t>不重新编译的话，</a:t>
            </a:r>
            <a:r>
              <a:rPr lang="en-US" altLang="zh-CN" dirty="0"/>
              <a:t>Y</a:t>
            </a:r>
            <a:r>
              <a:rPr lang="zh-CN" altLang="en-US" dirty="0"/>
              <a:t>将仍然使用</a:t>
            </a:r>
            <a:r>
              <a:rPr lang="en-US" altLang="zh-CN" dirty="0"/>
              <a:t>2.3</a:t>
            </a:r>
            <a:r>
              <a:rPr lang="zh-CN" altLang="en-US" dirty="0"/>
              <a:t>这个值，直到</a:t>
            </a:r>
            <a:r>
              <a:rPr lang="en-US" altLang="zh-CN" dirty="0"/>
              <a:t>Y</a:t>
            </a:r>
            <a:r>
              <a:rPr lang="zh-CN" altLang="en-US" dirty="0"/>
              <a:t>被重新编译，它的值才会变成</a:t>
            </a:r>
            <a:r>
              <a:rPr lang="en-US" altLang="zh-CN" dirty="0"/>
              <a:t>2.4</a:t>
            </a:r>
            <a:r>
              <a:rPr lang="zh-CN" altLang="en-US" dirty="0"/>
              <a:t>。静态只读字段就会避免这个问题的发生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DD3EE-298D-498B-BE13-C6B4E177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3429000"/>
            <a:ext cx="515374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90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1184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3.1 Class - 4</vt:lpstr>
      <vt:lpstr>常量</vt:lpstr>
      <vt:lpstr>常量</vt:lpstr>
      <vt:lpstr>常量与静态只读字段</vt:lpstr>
      <vt:lpstr>常量</vt:lpstr>
      <vt:lpstr>注意</vt:lpstr>
      <vt:lpstr>本地常量</vt:lpstr>
      <vt:lpstr>静态构造函数</vt:lpstr>
      <vt:lpstr>静态构造函数</vt:lpstr>
      <vt:lpstr>注意</vt:lpstr>
      <vt:lpstr>初始化顺序</vt:lpstr>
      <vt:lpstr>初始化顺序</vt:lpstr>
      <vt:lpstr>静态类</vt:lpstr>
      <vt:lpstr>Finalizer  终结器</vt:lpstr>
      <vt:lpstr>FINALIZER</vt:lpstr>
      <vt:lpstr>Partial Type 局部类型</vt:lpstr>
      <vt:lpstr>Partial type</vt:lpstr>
      <vt:lpstr>partial type</vt:lpstr>
      <vt:lpstr>partial method 局部方法</vt:lpstr>
      <vt:lpstr>partial method</vt:lpstr>
      <vt:lpstr>nameof 操作符 C# 6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7</cp:revision>
  <dcterms:created xsi:type="dcterms:W3CDTF">2019-06-05T07:16:41Z</dcterms:created>
  <dcterms:modified xsi:type="dcterms:W3CDTF">2019-06-05T10:44:56Z</dcterms:modified>
</cp:coreProperties>
</file>