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27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Yang" initials="XY" lastIdx="2" clrIdx="0">
    <p:extLst>
      <p:ext uri="{19B8F6BF-5375-455C-9EA6-DF929625EA0E}">
        <p15:presenceInfo xmlns:p15="http://schemas.microsoft.com/office/powerpoint/2012/main" userId="Xu 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3T10:25:42.942" idx="2">
    <p:pos x="10" y="10"/>
    <p:text>如果我们从另一个Assembly来实例化Bunny类，然后再为Bunny类添加了另外一个可选参数，那么这种情况就可能有问题。除非另一个Assembly被重新编译了，否则它将会继续调用现在三个参数的构造函数，然后在运行时报错。
另外一个小问题就是，如果我们改变了一个可选参数的值，那么其它Assembly的调用者将会继续使用旧的可选参数值，直到这些Assembly被重新编译。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2E0E-4790-46F9-A1FB-4F63B888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真会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r>
              <a:rPr lang="en-US" altLang="zh-CN" dirty="0"/>
              <a:t>- C3</a:t>
            </a:r>
            <a:r>
              <a:rPr lang="zh-CN" altLang="en-US" dirty="0"/>
              <a:t>创建类型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A53E7-67B6-4AC2-BFFB-B17F8A2B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C9BA4-0323-46D1-9037-A2441275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686185" y="4352544"/>
            <a:ext cx="920823" cy="92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61265-D454-4D49-8525-B58AFC0A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8" y="4352544"/>
            <a:ext cx="2289053" cy="92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93362-D86A-43A9-933A-A12092E2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73" y="4352544"/>
            <a:ext cx="113363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C1C8-84D8-4B3C-8C80-343BAE68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altLang="zh-CN" dirty="0"/>
              <a:t>This </a:t>
            </a:r>
            <a:r>
              <a:rPr lang="zh-CN" altLang="en-US" dirty="0"/>
              <a:t>引用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8499-F4EC-4528-87D6-C4124822A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引用指的是实例的本身。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8DAB0-5A6E-4FC9-8A76-2638E1696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54688"/>
            <a:ext cx="6227064" cy="41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3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568A-A22B-4123-9EE2-31D8A07D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altLang="zh-CN" dirty="0"/>
              <a:t>This </a:t>
            </a:r>
            <a:r>
              <a:rPr lang="zh-CN" altLang="en-US"/>
              <a:t>引用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2C2A-8BD6-4ACF-9B59-7D2890CA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引用可以让你把字段与本地变量或参数区分开</a:t>
            </a:r>
            <a:endParaRPr lang="en-US" altLang="zh-CN" dirty="0"/>
          </a:p>
          <a:p>
            <a:r>
              <a:rPr lang="zh-CN" altLang="en-US" dirty="0"/>
              <a:t>只有</a:t>
            </a:r>
            <a:r>
              <a:rPr lang="en-US" altLang="zh-CN" dirty="0"/>
              <a:t>class/struct</a:t>
            </a:r>
            <a:r>
              <a:rPr lang="zh-CN" altLang="en-US" dirty="0"/>
              <a:t>的非静态成员才可以使用</a:t>
            </a:r>
            <a:r>
              <a:rPr lang="en-US" altLang="zh-CN" dirty="0"/>
              <a:t>this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309B0-167A-442F-AA96-2CCB5F82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639020"/>
            <a:ext cx="6227064" cy="15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2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3208-6EE0-4983-900D-9D90B91D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CN" altLang="en-US" dirty="0"/>
              <a:t>属性 </a:t>
            </a:r>
            <a:r>
              <a:rPr lang="en-US" altLang="zh-CN" dirty="0" err="1"/>
              <a:t>Propertyies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F8F4-1E33-4833-979F-82590E19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zh-CN" altLang="en-US" dirty="0"/>
              <a:t>从外边来看，属性和字段很像。但从内部看，属性含有逻辑，就像方法一样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8D1EA-BC74-4B7E-B736-48601E6B8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3594018"/>
            <a:ext cx="551574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9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842D-B46C-4CDE-ABA7-C0CDEBC6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属性的声明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FC38-0CF7-4344-978B-6C74E23E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属性的声明和字段的声明很像，但多了一个 </a:t>
            </a:r>
            <a:r>
              <a:rPr lang="en-US" altLang="zh-CN" dirty="0"/>
              <a:t>get set </a:t>
            </a:r>
            <a:r>
              <a:rPr lang="zh-CN" altLang="en-US" dirty="0"/>
              <a:t>块。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EF914-6DAA-44F8-93E8-D6E7660D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910" y="3288915"/>
            <a:ext cx="3926180" cy="26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64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90A9-F095-436B-85A4-9E49DC0F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属性的</a:t>
            </a:r>
            <a:r>
              <a:rPr lang="en-US" altLang="zh-CN" dirty="0"/>
              <a:t>get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A07B-8D63-438C-9572-29152866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get/set </a:t>
            </a:r>
            <a:r>
              <a:rPr lang="zh-CN" altLang="en-US" dirty="0"/>
              <a:t>代表属性的访问器</a:t>
            </a:r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 dirty="0"/>
              <a:t>访问器会在属性被</a:t>
            </a:r>
            <a:r>
              <a:rPr lang="zh-CN" altLang="en-US" dirty="0">
                <a:solidFill>
                  <a:srgbClr val="FF0000"/>
                </a:solidFill>
              </a:rPr>
              <a:t>读取</a:t>
            </a:r>
            <a:r>
              <a:rPr lang="zh-CN" altLang="en-US" dirty="0"/>
              <a:t>的时候运行，必须返回一个该属性类型的值</a:t>
            </a:r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访问器会在属性被</a:t>
            </a:r>
            <a:r>
              <a:rPr lang="zh-CN" altLang="en-US" dirty="0">
                <a:solidFill>
                  <a:srgbClr val="FF0000"/>
                </a:solidFill>
              </a:rPr>
              <a:t>赋值</a:t>
            </a:r>
            <a:r>
              <a:rPr lang="zh-CN" altLang="en-US" dirty="0"/>
              <a:t>的时候运行，有一个隐式的该类型的参数 </a:t>
            </a:r>
            <a:r>
              <a:rPr lang="en-US" altLang="zh-CN" dirty="0"/>
              <a:t>value</a:t>
            </a:r>
            <a:r>
              <a:rPr lang="zh-CN" altLang="en-US" dirty="0"/>
              <a:t>，通常你会把 </a:t>
            </a:r>
            <a:r>
              <a:rPr lang="en-US" altLang="zh-CN" dirty="0"/>
              <a:t>value </a:t>
            </a:r>
            <a:r>
              <a:rPr lang="zh-CN" altLang="en-US" dirty="0"/>
              <a:t>赋给一个私有字段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5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25F3-F279-4538-B2AA-A4E20ABD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属性与字段的区别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EEEF3-7DC8-46FE-9AFD-8609A6828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尽管属性的访问方式与字段的访问方式相同，但不同之处在于，属性赋予了实现者对获取和赋值的完全控制权。这种控制允许实现者选择任意所需的内部表示，不向属性的使用者公开其内部实现细节。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0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0C2F-3175-496A-B682-375A008E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只读和计算的属性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006F-6C44-4E93-A368-EB2FB021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如果属性只有</a:t>
            </a:r>
            <a:r>
              <a:rPr lang="en-US" altLang="zh-CN" dirty="0"/>
              <a:t>get</a:t>
            </a:r>
            <a:r>
              <a:rPr lang="zh-CN" altLang="en-US" dirty="0"/>
              <a:t>访问器，那么它是只读的</a:t>
            </a:r>
            <a:endParaRPr lang="en-US" altLang="zh-CN" dirty="0"/>
          </a:p>
          <a:p>
            <a:r>
              <a:rPr lang="zh-CN" altLang="en-US" dirty="0"/>
              <a:t>如果只有</a:t>
            </a:r>
            <a:r>
              <a:rPr lang="en-US" altLang="zh-CN" dirty="0"/>
              <a:t>set</a:t>
            </a:r>
            <a:r>
              <a:rPr lang="zh-CN" altLang="en-US" dirty="0"/>
              <a:t>访问器，那么它就是只写的（很少这样用）</a:t>
            </a:r>
            <a:endParaRPr lang="en-US" altLang="zh-CN" dirty="0"/>
          </a:p>
          <a:p>
            <a:r>
              <a:rPr lang="zh-CN" altLang="en-US" dirty="0"/>
              <a:t>属性通常拥有一个专用的“幕后”字段（</a:t>
            </a:r>
            <a:r>
              <a:rPr lang="en-US" altLang="zh-CN" dirty="0"/>
              <a:t>backing field</a:t>
            </a:r>
            <a:r>
              <a:rPr lang="zh-CN" altLang="en-US" dirty="0"/>
              <a:t>），这个幕后字段用来存储数据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42E12-7398-4CD0-A7D0-40D2246E4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220" y="4303479"/>
            <a:ext cx="4893560" cy="17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56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08C987-9CCC-4949-90B5-7ED925EF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085" y="5213515"/>
            <a:ext cx="3834104" cy="654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2236AB-51A7-4C46-8ACE-9EAB9E73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Expression-bodied </a:t>
            </a:r>
            <a:r>
              <a:rPr lang="zh-CN" altLang="en-US" dirty="0"/>
              <a:t>属性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9501-B626-4A9C-8DE3-2DD300D45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C# 6</a:t>
            </a:r>
            <a:r>
              <a:rPr lang="zh-CN" altLang="en-US" dirty="0"/>
              <a:t>开始，你可以使用</a:t>
            </a:r>
            <a:r>
              <a:rPr lang="en-US" altLang="zh-CN" dirty="0"/>
              <a:t>Expression-bodied</a:t>
            </a:r>
            <a:r>
              <a:rPr lang="zh-CN" altLang="en-US" dirty="0"/>
              <a:t>形式来表示只读属性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C# 7</a:t>
            </a:r>
            <a:r>
              <a:rPr lang="zh-CN" altLang="en-US" dirty="0"/>
              <a:t>，允许</a:t>
            </a:r>
            <a:r>
              <a:rPr lang="en-US" altLang="zh-CN" dirty="0"/>
              <a:t>set</a:t>
            </a:r>
            <a:r>
              <a:rPr lang="zh-CN" altLang="en-US" dirty="0"/>
              <a:t>访问器也可以使用该形式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673D0-2F45-43BE-9C0B-7C8377763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51" y="3180897"/>
            <a:ext cx="4792497" cy="366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A2C42B-8D67-48B8-A4D6-C8B57EDC8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085" y="4844617"/>
            <a:ext cx="2048263" cy="39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2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4A69-9C02-4DFC-839C-E9523B99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自动属性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8E85-8B7F-4C19-9E04-0269EB07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属性最常见的一种实践就是：</a:t>
            </a:r>
            <a:r>
              <a:rPr lang="en-US" altLang="zh-CN" dirty="0"/>
              <a:t>getter</a:t>
            </a:r>
            <a:r>
              <a:rPr lang="zh-CN" altLang="en-US" dirty="0"/>
              <a:t>和</a:t>
            </a:r>
            <a:r>
              <a:rPr lang="en-US" altLang="zh-CN" dirty="0"/>
              <a:t>setter</a:t>
            </a:r>
            <a:r>
              <a:rPr lang="zh-CN" altLang="en-US" dirty="0"/>
              <a:t>只是对</a:t>
            </a:r>
            <a:r>
              <a:rPr lang="en-US" altLang="zh-CN" dirty="0"/>
              <a:t>private field</a:t>
            </a:r>
            <a:r>
              <a:rPr lang="zh-CN" altLang="en-US" dirty="0"/>
              <a:t>进行简单直接的读写</a:t>
            </a:r>
            <a:endParaRPr lang="en-US" altLang="zh-CN" dirty="0"/>
          </a:p>
          <a:p>
            <a:r>
              <a:rPr lang="zh-CN" altLang="en-US" dirty="0"/>
              <a:t>自动属性声明就告诉编译器来提供这种实现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编译器会自动生成一个私有的幕后字段，其名称不可引用（由编译器生成）</a:t>
            </a:r>
            <a:endParaRPr lang="en-US" altLang="zh-CN" dirty="0"/>
          </a:p>
          <a:p>
            <a:r>
              <a:rPr lang="en-US" altLang="zh-CN" dirty="0"/>
              <a:t>set </a:t>
            </a:r>
            <a:r>
              <a:rPr lang="zh-CN" altLang="en-US" dirty="0"/>
              <a:t>访问器也可以是</a:t>
            </a:r>
            <a:r>
              <a:rPr lang="en-US" altLang="zh-CN" dirty="0"/>
              <a:t>private </a:t>
            </a:r>
            <a:r>
              <a:rPr lang="zh-CN" altLang="en-US" dirty="0"/>
              <a:t>或 </a:t>
            </a:r>
            <a:r>
              <a:rPr lang="en-US" altLang="zh-CN" dirty="0"/>
              <a:t>protected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F5049-44DD-4038-A9BC-58A76665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79" y="3784602"/>
            <a:ext cx="3838841" cy="10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95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1835-C743-48C2-81F6-9D5331C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属性初始化器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7ADA-CFCC-4CEA-91D9-4642B58B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C# 6 </a:t>
            </a:r>
            <a:r>
              <a:rPr lang="zh-CN" altLang="en-US" dirty="0"/>
              <a:t>开始，你可以为自动属性添加属性初始化器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只读的自动属性也可以使用（只读自动属性也可以在构造函数里被赋值）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F43CD-DDD1-4F4D-A196-A82F5545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90" y="3146408"/>
            <a:ext cx="6592220" cy="447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1E0FF-ABE6-4F5E-AFD4-EB203167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54" y="4378239"/>
            <a:ext cx="4772691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7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0A088-610B-4A59-9D15-E261F856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公众号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81733-51E0-425A-B124-50607296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9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8D67-83C4-43B4-A47E-427C79A4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</a:t>
            </a:r>
            <a:r>
              <a:rPr lang="zh-CN" altLang="en-US" dirty="0"/>
              <a:t>和 </a:t>
            </a:r>
            <a:r>
              <a:rPr lang="en-US" altLang="zh-CN" dirty="0"/>
              <a:t>set</a:t>
            </a:r>
            <a:r>
              <a:rPr lang="zh-CN" altLang="en-US" dirty="0"/>
              <a:t>的访问性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C80D-B16E-4C79-B6C3-0F145BF6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set</a:t>
            </a:r>
            <a:r>
              <a:rPr lang="zh-CN" altLang="en-US" dirty="0"/>
              <a:t>访问器可以拥有不同的访问级别</a:t>
            </a:r>
            <a:endParaRPr lang="en-US" altLang="zh-CN" dirty="0"/>
          </a:p>
          <a:p>
            <a:pPr lvl="1"/>
            <a:r>
              <a:rPr lang="zh-CN" altLang="en-US" dirty="0"/>
              <a:t>典型用法：</a:t>
            </a:r>
            <a:r>
              <a:rPr lang="en-US" altLang="zh-CN" dirty="0"/>
              <a:t>public get</a:t>
            </a:r>
            <a:r>
              <a:rPr lang="zh-CN" altLang="en-US" dirty="0"/>
              <a:t>，</a:t>
            </a:r>
            <a:r>
              <a:rPr lang="en-US" altLang="zh-CN" dirty="0"/>
              <a:t>internal/private 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注意，属性的访问级别更“宽松”一些，访问器的访问级别更“严”一些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3F6D8-A4F9-48E4-B722-A1029B85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803" y="3429000"/>
            <a:ext cx="3532393" cy="163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50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D52F-22D2-4156-B2FC-56FFC59E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CLR</a:t>
            </a:r>
            <a:r>
              <a:rPr lang="zh-CN" altLang="en-US" dirty="0"/>
              <a:t>的属性实现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194AB-284C-464F-A3E5-745A458C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的属性访问器内部会编译成 </a:t>
            </a:r>
            <a:r>
              <a:rPr lang="en-US" altLang="zh-CN" dirty="0" err="1"/>
              <a:t>get_XXX</a:t>
            </a:r>
            <a:r>
              <a:rPr lang="zh-CN" altLang="en-US" dirty="0"/>
              <a:t>和</a:t>
            </a:r>
            <a:r>
              <a:rPr lang="en-US" altLang="zh-CN" dirty="0" err="1"/>
              <a:t>set_XXX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简单的非</a:t>
            </a:r>
            <a:r>
              <a:rPr lang="en-US" altLang="zh-CN" dirty="0"/>
              <a:t>virtual</a:t>
            </a:r>
            <a:r>
              <a:rPr lang="zh-CN" altLang="en-US" dirty="0"/>
              <a:t>属性访问器会被</a:t>
            </a:r>
            <a:r>
              <a:rPr lang="en-US" altLang="zh-CN" dirty="0"/>
              <a:t>JIT</a:t>
            </a:r>
            <a:r>
              <a:rPr lang="zh-CN" altLang="en-US" dirty="0"/>
              <a:t>编译器进行内联（</a:t>
            </a:r>
            <a:r>
              <a:rPr lang="en-US" altLang="zh-CN" dirty="0"/>
              <a:t>inline</a:t>
            </a:r>
            <a:r>
              <a:rPr lang="zh-CN" altLang="en-US" dirty="0"/>
              <a:t>）操作，这会消除访问属性与访问字段之间的性能差异。内联是一种优化技术，它会把方法调用换成直接使用方法体。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68D47-9E88-4694-A519-A605C756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488" y="3075174"/>
            <a:ext cx="4621023" cy="4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9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C573-39AF-49BD-AB55-3B6C2CD4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D27E-5D19-4F9F-A35C-88A095A8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索引器提供了一种可以访问封装了列表值或字典值的</a:t>
            </a:r>
            <a:r>
              <a:rPr lang="en-US" altLang="zh-CN" dirty="0"/>
              <a:t>class/struct</a:t>
            </a:r>
            <a:r>
              <a:rPr lang="zh-CN" altLang="en-US" dirty="0"/>
              <a:t>的元素的一种自然的语法。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语法很像使用数组时用的语法，但是这里的索引参数可以是任何类型的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056A2-623A-4A62-82DF-4E6D3ED7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207" y="3429000"/>
            <a:ext cx="3385585" cy="7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79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812D-44F9-4084-B95C-796D125D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0744-DE10-4625-9444-9DA9D023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索引器和属性拥有同样的修饰符</a:t>
            </a:r>
            <a:endParaRPr lang="en-US" altLang="zh-CN" dirty="0"/>
          </a:p>
          <a:p>
            <a:r>
              <a:rPr lang="zh-CN" altLang="en-US" dirty="0"/>
              <a:t>可以按照下列方式使用</a:t>
            </a:r>
            <a:r>
              <a:rPr lang="en-US" altLang="zh-CN" dirty="0"/>
              <a:t>null</a:t>
            </a:r>
            <a:r>
              <a:rPr lang="zh-CN" altLang="en-US" dirty="0"/>
              <a:t>条件操作符：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157F6-34B2-4471-9E94-0D489CA52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29" y="3517731"/>
            <a:ext cx="3886742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43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B86A-BB07-4433-B340-D098B675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实现索引器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46A9-86FA-4302-B75F-8D91FEC9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需要定义一个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/>
              <a:t>属性，并通过中括号指定参数。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35AD3-FC32-4A6A-8C7B-C7DF5077D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963" y="3147167"/>
            <a:ext cx="4546629" cy="1766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20F372-C025-4805-8CC0-89F67213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63" y="4913214"/>
            <a:ext cx="4546629" cy="4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71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3274-5AE9-49A4-BC60-2EE358DA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使用索引器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2F5C7-D223-44C3-A536-ADE34944A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733" y="3513043"/>
            <a:ext cx="598253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4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7AF6-9C0E-4071-96B5-343EEB2B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多个索引器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CC19-F33A-439F-8B72-926D0010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一个类型可以声明多个索引器，它们的参数类型可以不同</a:t>
            </a:r>
            <a:endParaRPr lang="en-US" altLang="zh-CN" dirty="0"/>
          </a:p>
          <a:p>
            <a:r>
              <a:rPr lang="zh-CN" altLang="en-US" dirty="0"/>
              <a:t>一个索引器可以有多个参数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9AC27-20F3-48BE-B727-462C232E5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728" y="3666312"/>
            <a:ext cx="5864544" cy="13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81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CE6A-31C9-4715-A97C-D3356376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只读索引器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ACA7-5332-4813-8C4E-B46AC637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如果不写</a:t>
            </a:r>
            <a:r>
              <a:rPr lang="en-US" altLang="zh-CN" dirty="0"/>
              <a:t>set</a:t>
            </a:r>
            <a:r>
              <a:rPr lang="zh-CN" altLang="en-US" dirty="0"/>
              <a:t>访问器，那么这个索引器就是只读的</a:t>
            </a:r>
            <a:endParaRPr 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C# 6</a:t>
            </a:r>
            <a:r>
              <a:rPr lang="zh-CN" altLang="en-US" dirty="0"/>
              <a:t>以后，也可以使用 </a:t>
            </a:r>
            <a:r>
              <a:rPr lang="en-US" altLang="zh-CN" dirty="0"/>
              <a:t>expression-bodied </a:t>
            </a:r>
            <a:r>
              <a:rPr lang="zh-CN" altLang="en-US" dirty="0"/>
              <a:t>语法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6ACAF-E284-4F25-A337-D736E66F8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186" y="3894291"/>
            <a:ext cx="5617628" cy="3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63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AC72-92DB-4972-BF9D-41CBD450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CLR</a:t>
            </a:r>
            <a:r>
              <a:rPr lang="zh-CN" altLang="en-US" dirty="0"/>
              <a:t>的索引器实现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346F-E41A-4330-8EAE-F254B455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索引器在内部会编译成</a:t>
            </a:r>
            <a:r>
              <a:rPr lang="en-US" altLang="zh-CN" dirty="0" err="1"/>
              <a:t>get_Item</a:t>
            </a:r>
            <a:r>
              <a:rPr lang="zh-CN" altLang="en-US" dirty="0"/>
              <a:t>和</a:t>
            </a:r>
            <a:r>
              <a:rPr lang="en-US" altLang="zh-CN" dirty="0" err="1"/>
              <a:t>set_Item</a:t>
            </a:r>
            <a:r>
              <a:rPr lang="zh-CN" altLang="en-US" dirty="0"/>
              <a:t>方法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50ECA-89BD-4274-A727-20FB4B73E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44" y="3429000"/>
            <a:ext cx="6683312" cy="6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34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E5A3-5B52-412F-AA9F-8211189A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 sz="4000" dirty="0"/>
              <a:t>Thanks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511E-A2A4-4351-B57B-F015EDF7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37431-C20D-4825-9D88-A4252312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F673-DCD2-4E2E-B542-558305A8D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C62F8-A970-44B5-8BBE-0D733C8E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68" y="112280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FD6A-D1E0-4D55-AE16-147BBE72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小程序习题 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3.1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D1276F-71BD-4B8D-B0BC-0FEB45FF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973-2E95-4A19-90C5-AE4A65A4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Class - 3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E26C-2369-4A4D-8406-5B076C77A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115B-6CFB-40F5-B81C-C64368FB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对象初始化器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917C-469D-4912-9103-FA283F04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对象任何可访问的字段</a:t>
            </a:r>
            <a:r>
              <a:rPr lang="en-US" altLang="zh-CN" dirty="0"/>
              <a:t>/</a:t>
            </a:r>
            <a:r>
              <a:rPr lang="zh-CN" altLang="en-US" dirty="0"/>
              <a:t>属性在构建之后，可通过对象初始化器直接为其进行设定值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7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0436-0A19-4BB9-A280-E3DB2973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4F5ACE-D3E1-4F6D-BF0E-B2F2C3AD0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59" y="2243888"/>
            <a:ext cx="5601482" cy="3067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A00CE0-1EAC-4A8D-8EF7-A017732E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45" y="5401842"/>
            <a:ext cx="1009790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4A10-9B33-426C-A2BA-C8514239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zh-CN" altLang="en-US" dirty="0"/>
              <a:t>编译器生成的</a:t>
            </a:r>
            <a:br>
              <a:rPr lang="en-US" altLang="zh-CN" dirty="0"/>
            </a:br>
            <a:r>
              <a:rPr lang="zh-CN" altLang="en-US" dirty="0"/>
              <a:t>代码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BE414-C692-48D9-8FD4-57303C4B2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zh-CN" altLang="en-US" dirty="0"/>
              <a:t>临时变量可以保证：如果在初始化的过程中出现了异常，那么不会以一个初始化到一半的对象来结尾。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B78B14-6AD1-4D53-886E-108EB254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59" y="1293275"/>
            <a:ext cx="5503678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1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D5B2-17AE-4F40-8186-5BF27544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对象初始化器 </a:t>
            </a:r>
            <a:r>
              <a:rPr lang="en-US" altLang="zh-CN" dirty="0"/>
              <a:t>vs </a:t>
            </a:r>
            <a:r>
              <a:rPr lang="zh-CN" altLang="en-US" dirty="0"/>
              <a:t>可选参数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2DB6-4F82-4F63-82A0-1B0A9FCE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如果不使用初始化器，上例中的构造函数也可以使用可选参数：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B1A07-2AEA-4CD4-B0BD-B7935926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645" y="3191777"/>
            <a:ext cx="4192709" cy="2041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20E397-8895-40D9-9BCE-BAD8B85FB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048" y="5548290"/>
            <a:ext cx="539190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9896-0C7D-43D5-B8E6-390BA222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对象初始化器 </a:t>
            </a:r>
            <a:r>
              <a:rPr lang="en-US" altLang="zh-CN" dirty="0"/>
              <a:t>vs </a:t>
            </a:r>
            <a:r>
              <a:rPr lang="zh-CN" altLang="en-US" dirty="0"/>
              <a:t>可选参数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4B4C-70B8-4974-BCC5-B7435E716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可选参数方式</a:t>
            </a:r>
            <a:endParaRPr lang="en-US" altLang="zh-CN" dirty="0"/>
          </a:p>
          <a:p>
            <a:pPr lvl="1"/>
            <a:r>
              <a:rPr lang="zh-CN" altLang="en-US" dirty="0"/>
              <a:t>优点：可以让</a:t>
            </a:r>
            <a:r>
              <a:rPr lang="en-US" altLang="zh-CN" dirty="0"/>
              <a:t>Bunny</a:t>
            </a:r>
            <a:r>
              <a:rPr lang="zh-CN" altLang="en-US" dirty="0"/>
              <a:t>类的字段</a:t>
            </a:r>
            <a:r>
              <a:rPr lang="en-US" altLang="zh-CN" dirty="0"/>
              <a:t>/</a:t>
            </a:r>
            <a:r>
              <a:rPr lang="zh-CN" altLang="en-US" dirty="0"/>
              <a:t>属性只读</a:t>
            </a:r>
            <a:endParaRPr lang="en-US" altLang="zh-CN" dirty="0"/>
          </a:p>
          <a:p>
            <a:pPr lvl="1"/>
            <a:r>
              <a:rPr lang="zh-CN" altLang="en-US" dirty="0"/>
              <a:t>缺点：每个可选参数的值都被嵌入到了</a:t>
            </a:r>
            <a:r>
              <a:rPr lang="en-US" altLang="zh-CN" dirty="0"/>
              <a:t>calling site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会把构造函数的调用翻译成：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16E06-C20F-4586-9D8E-D2910A0F0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388" y="3788929"/>
            <a:ext cx="5144218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308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1240</Words>
  <Application>Microsoft Office PowerPoint</Application>
  <PresentationFormat>Widescreen</PresentationFormat>
  <Paragraphs>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华文中宋</vt:lpstr>
      <vt:lpstr>Arial</vt:lpstr>
      <vt:lpstr>Gill Sans MT</vt:lpstr>
      <vt:lpstr>Parcel</vt:lpstr>
      <vt:lpstr>真会C#？- C3创建类型</vt:lpstr>
      <vt:lpstr>公众号</vt:lpstr>
      <vt:lpstr>小程序习题 3.1</vt:lpstr>
      <vt:lpstr>3.1 Class - 3</vt:lpstr>
      <vt:lpstr>对象初始化器</vt:lpstr>
      <vt:lpstr>例子</vt:lpstr>
      <vt:lpstr>编译器生成的 代码</vt:lpstr>
      <vt:lpstr>对象初始化器 vs 可选参数</vt:lpstr>
      <vt:lpstr>对象初始化器 vs 可选参数</vt:lpstr>
      <vt:lpstr>This 引用</vt:lpstr>
      <vt:lpstr>This 引用</vt:lpstr>
      <vt:lpstr>属性 Propertyies</vt:lpstr>
      <vt:lpstr>属性的声明</vt:lpstr>
      <vt:lpstr>属性的get set</vt:lpstr>
      <vt:lpstr>属性与字段的区别</vt:lpstr>
      <vt:lpstr>只读和计算的属性</vt:lpstr>
      <vt:lpstr>Expression-bodied 属性</vt:lpstr>
      <vt:lpstr>自动属性</vt:lpstr>
      <vt:lpstr>属性初始化器</vt:lpstr>
      <vt:lpstr>get 和 set的访问性</vt:lpstr>
      <vt:lpstr>CLR的属性实现</vt:lpstr>
      <vt:lpstr>索引器</vt:lpstr>
      <vt:lpstr>索引器</vt:lpstr>
      <vt:lpstr>实现索引器</vt:lpstr>
      <vt:lpstr>使用索引器</vt:lpstr>
      <vt:lpstr>多个索引器</vt:lpstr>
      <vt:lpstr>只读索引器</vt:lpstr>
      <vt:lpstr>CLR的索引器实现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真会C#？- C3创建类型</dc:title>
  <dc:creator>Xu Yang</dc:creator>
  <cp:lastModifiedBy>Yang Xu</cp:lastModifiedBy>
  <cp:revision>32</cp:revision>
  <dcterms:created xsi:type="dcterms:W3CDTF">2019-06-03T02:29:10Z</dcterms:created>
  <dcterms:modified xsi:type="dcterms:W3CDTF">2019-06-03T11:10:43Z</dcterms:modified>
</cp:coreProperties>
</file>