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2" r:id="rId4"/>
    <p:sldId id="263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 Yang" initials="XY" lastIdx="2" clrIdx="0">
    <p:extLst>
      <p:ext uri="{19B8F6BF-5375-455C-9EA6-DF929625EA0E}">
        <p15:presenceInfo xmlns:p15="http://schemas.microsoft.com/office/powerpoint/2012/main" userId="Xu 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2E0E-4790-46F9-A1FB-4F63B8882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真会</a:t>
            </a:r>
            <a:r>
              <a:rPr lang="en-US" altLang="zh-CN" dirty="0"/>
              <a:t>C#</a:t>
            </a:r>
            <a:r>
              <a:rPr lang="zh-CN" altLang="en-US" dirty="0"/>
              <a:t>？</a:t>
            </a:r>
            <a:r>
              <a:rPr lang="en-US" altLang="zh-CN" dirty="0"/>
              <a:t>- C3</a:t>
            </a:r>
            <a:r>
              <a:rPr lang="zh-CN" altLang="en-US" dirty="0"/>
              <a:t>创建类型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A53E7-67B6-4AC2-BFFB-B17F8A2BA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C9BA4-0323-46D1-9037-A2441275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5686185" y="4352544"/>
            <a:ext cx="920823" cy="920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61265-D454-4D49-8525-B58AFC0A9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008" y="4352544"/>
            <a:ext cx="2289053" cy="923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93362-D86A-43A9-933A-A12092E25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873" y="4352544"/>
            <a:ext cx="113363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3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A735-BE42-47B4-8BAA-6BFB6BFA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拆箱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28A9-BF15-4F40-9F8B-8E86D665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运行时会检查这个值类型和</a:t>
            </a:r>
            <a:r>
              <a:rPr lang="en-US" altLang="zh-CN" dirty="0"/>
              <a:t>object</a:t>
            </a:r>
            <a:r>
              <a:rPr lang="zh-CN" altLang="en-US" dirty="0"/>
              <a:t>对象的真实类型是否匹配</a:t>
            </a:r>
            <a:endParaRPr lang="en-US" altLang="zh-CN" dirty="0"/>
          </a:p>
          <a:p>
            <a:pPr lvl="1"/>
            <a:r>
              <a:rPr lang="zh-CN" altLang="en-US" dirty="0"/>
              <a:t>如果不匹配就抛出</a:t>
            </a:r>
            <a:r>
              <a:rPr lang="en-US" altLang="zh-CN" dirty="0" err="1"/>
              <a:t>InvalidCastException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D95F8-1F09-48EE-8746-B9E873849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43" y="3516885"/>
            <a:ext cx="6659914" cy="574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97B735-5532-48A0-9B13-42EC1FD5B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609" y="4565713"/>
            <a:ext cx="2620782" cy="647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2EF21A-3F1E-4D32-89DB-9437C07E1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451" y="5373898"/>
            <a:ext cx="7585098" cy="7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8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CCDD-59F4-4019-A000-5C9EED3D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1B44-E2DB-4542-AB11-FD0EFF6E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装箱对于类型统一是非常重要的。但是系统不够完美</a:t>
            </a:r>
            <a:endParaRPr lang="en-US" altLang="zh-CN" dirty="0"/>
          </a:p>
          <a:p>
            <a:r>
              <a:rPr lang="zh-CN" altLang="en-US" dirty="0"/>
              <a:t>数组和泛型只支持引用转换，不支持装箱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A2CC25-8B1D-43E5-8E31-51BEADE2B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33" y="3869903"/>
            <a:ext cx="4896533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0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E095-C623-4F8A-AAB8-A0DC6F28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装箱拆箱的复制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4AAC8-89FB-4FE3-AC17-F6C815485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装箱会把值类型的实例复制到一个新的对象</a:t>
            </a:r>
            <a:endParaRPr lang="en-US" altLang="zh-CN" dirty="0"/>
          </a:p>
          <a:p>
            <a:r>
              <a:rPr lang="zh-CN" altLang="en-US" dirty="0"/>
              <a:t>拆箱会把这个对象的内容再复制给一个值类型的实例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BD2DF-4CAD-47B7-BF5E-0EA544C33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07" y="3747295"/>
            <a:ext cx="4734586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2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1A33-BD56-4950-8577-5FECF472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静态和运行时类型检查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60A7A-B53F-48B8-A359-194A8D00E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的程序既会做静态的类型检查（编译时），也会做运行时的类型检查（</a:t>
            </a:r>
            <a:r>
              <a:rPr lang="en-US" altLang="zh-CN" dirty="0"/>
              <a:t>CLR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静态检查：不运行程序的情况下，让编译器保证你程序的正确性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8CAA1-D926-406A-A5B5-D948D882B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077" y="4058980"/>
            <a:ext cx="1933845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5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7144-95F3-4DED-90D0-B9AB8E07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静态和运行时类型检查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AB4D0-6462-42B8-8FC0-67390AF09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运行时的类型检查由</a:t>
            </a:r>
            <a:r>
              <a:rPr lang="en-US" altLang="zh-CN" dirty="0"/>
              <a:t>CLR</a:t>
            </a:r>
            <a:r>
              <a:rPr lang="zh-CN" altLang="en-US" dirty="0"/>
              <a:t>执行，发生在向下的引用转换或拆箱的时候。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运行时检查之所以可行是因为：每个在</a:t>
            </a:r>
            <a:r>
              <a:rPr lang="en-US" altLang="zh-CN" dirty="0"/>
              <a:t>heap</a:t>
            </a:r>
            <a:r>
              <a:rPr lang="zh-CN" altLang="en-US" dirty="0"/>
              <a:t>上的对象内部都存储了一个类型</a:t>
            </a:r>
            <a:r>
              <a:rPr lang="en-US" altLang="zh-CN" dirty="0"/>
              <a:t>token</a:t>
            </a:r>
            <a:r>
              <a:rPr lang="zh-CN" altLang="en-US" dirty="0"/>
              <a:t>。这个</a:t>
            </a:r>
            <a:r>
              <a:rPr lang="en-US" altLang="zh-CN" dirty="0"/>
              <a:t>token</a:t>
            </a:r>
            <a:r>
              <a:rPr lang="zh-CN" altLang="en-US" dirty="0"/>
              <a:t>可以通过调用</a:t>
            </a:r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 err="1"/>
              <a:t>GetType</a:t>
            </a:r>
            <a:r>
              <a:rPr lang="en-US" altLang="zh-CN" dirty="0"/>
              <a:t>()</a:t>
            </a:r>
            <a:r>
              <a:rPr lang="zh-CN" altLang="en-US" dirty="0"/>
              <a:t>方法来获取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7B2A3-CAAA-4290-B1C9-63DAE4D94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423" y="3188908"/>
            <a:ext cx="6665154" cy="64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44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20AF-3BAC-494E-BB1E-981EAF3E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GetType</a:t>
            </a:r>
            <a:r>
              <a:rPr lang="zh-CN" altLang="en-US" dirty="0"/>
              <a:t>方法与</a:t>
            </a:r>
            <a:r>
              <a:rPr lang="en-US" altLang="zh-CN" dirty="0" err="1"/>
              <a:t>typeof</a:t>
            </a:r>
            <a:r>
              <a:rPr lang="zh-CN" altLang="en-US" dirty="0"/>
              <a:t>操作符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53C64-F9B8-40D5-A3D5-9E50951C0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</a:t>
            </a:r>
            <a:r>
              <a:rPr lang="en-US" altLang="zh-CN" dirty="0"/>
              <a:t>C#</a:t>
            </a:r>
            <a:r>
              <a:rPr lang="zh-CN" altLang="en-US" dirty="0"/>
              <a:t>的类型在运行时都是以</a:t>
            </a:r>
            <a:r>
              <a:rPr lang="en-US" altLang="zh-CN" dirty="0" err="1"/>
              <a:t>System.Type</a:t>
            </a:r>
            <a:r>
              <a:rPr lang="zh-CN" altLang="en-US" dirty="0"/>
              <a:t>的实例来展现的</a:t>
            </a:r>
            <a:endParaRPr lang="en-US" altLang="zh-CN" dirty="0"/>
          </a:p>
          <a:p>
            <a:r>
              <a:rPr lang="zh-CN" altLang="en-US" dirty="0"/>
              <a:t>两种方式可以获得</a:t>
            </a:r>
            <a:r>
              <a:rPr lang="en-US" altLang="zh-CN" dirty="0" err="1"/>
              <a:t>System.Type</a:t>
            </a:r>
            <a:r>
              <a:rPr lang="zh-CN" altLang="en-US" dirty="0"/>
              <a:t>对象：</a:t>
            </a:r>
            <a:endParaRPr lang="en-US" altLang="zh-CN" dirty="0"/>
          </a:p>
          <a:p>
            <a:pPr lvl="1"/>
            <a:r>
              <a:rPr lang="zh-CN" altLang="en-US" dirty="0"/>
              <a:t>在实例上调用</a:t>
            </a:r>
            <a:r>
              <a:rPr lang="en-US" altLang="zh-CN" dirty="0" err="1">
                <a:solidFill>
                  <a:srgbClr val="FF0000"/>
                </a:solidFill>
              </a:rPr>
              <a:t>GetType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在类型名上使用</a:t>
            </a:r>
            <a:r>
              <a:rPr lang="en-US" altLang="zh-CN" dirty="0" err="1">
                <a:solidFill>
                  <a:srgbClr val="FF0000"/>
                </a:solidFill>
              </a:rPr>
              <a:t>typeof</a:t>
            </a:r>
            <a:r>
              <a:rPr lang="zh-CN" altLang="en-US" dirty="0"/>
              <a:t>操作符。</a:t>
            </a:r>
            <a:endParaRPr lang="en-US" altLang="zh-CN" dirty="0"/>
          </a:p>
          <a:p>
            <a:r>
              <a:rPr lang="en-US" dirty="0" err="1"/>
              <a:t>GetType</a:t>
            </a:r>
            <a:r>
              <a:rPr lang="zh-CN" altLang="en-US" dirty="0"/>
              <a:t>是在运行时被算出的</a:t>
            </a:r>
            <a:endParaRPr lang="en-US" altLang="zh-CN" dirty="0"/>
          </a:p>
          <a:p>
            <a:r>
              <a:rPr lang="en-US" altLang="zh-CN" dirty="0" err="1"/>
              <a:t>typeof</a:t>
            </a:r>
            <a:r>
              <a:rPr lang="en-US" altLang="zh-CN" dirty="0"/>
              <a:t> </a:t>
            </a:r>
            <a:r>
              <a:rPr lang="zh-CN" altLang="en-US" dirty="0"/>
              <a:t>是在编译时被算出（静态）（当涉及到泛型类型参数时，它是由</a:t>
            </a:r>
            <a:r>
              <a:rPr lang="en-US" altLang="zh-CN" dirty="0"/>
              <a:t>JIT</a:t>
            </a:r>
            <a:r>
              <a:rPr lang="zh-CN" altLang="en-US" dirty="0"/>
              <a:t>编译器来解析的）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56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FC62-759B-4B56-88A5-5B7F8B66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altLang="zh-CN"/>
              <a:t>System.TYPE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03D91-26A6-44C0-818F-1AB14673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altLang="zh-CN"/>
              <a:t>System.Type</a:t>
            </a:r>
            <a:r>
              <a:rPr lang="zh-CN" altLang="en-US"/>
              <a:t>的属性有：类型的名称，</a:t>
            </a:r>
            <a:r>
              <a:rPr lang="en-US" altLang="zh-CN"/>
              <a:t>Assembly</a:t>
            </a:r>
            <a:r>
              <a:rPr lang="zh-CN" altLang="en-US"/>
              <a:t>，基类等等。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DC308-96F3-4C15-AC16-3C3D751F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751664"/>
            <a:ext cx="6227064" cy="33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84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D88D-967F-4BF8-8CAA-AA366C70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ToString</a:t>
            </a:r>
            <a:r>
              <a:rPr lang="zh-CN" altLang="en-US" dirty="0"/>
              <a:t>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4522C-F6CE-49AE-8625-C0D338366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方法会返回一个类型实例的默认文本表示</a:t>
            </a:r>
            <a:endParaRPr lang="en-US" altLang="zh-CN" dirty="0"/>
          </a:p>
          <a:p>
            <a:r>
              <a:rPr lang="zh-CN" altLang="en-US" dirty="0"/>
              <a:t>所有的内置类型都重写了该方法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99AD7-771D-47B0-9DCD-4EDC18C2E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054" y="3764139"/>
            <a:ext cx="4547892" cy="57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54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7E95-E6E1-4DEE-9DC0-DFF924058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ToSTRING</a:t>
            </a:r>
            <a:r>
              <a:rPr lang="zh-CN" altLang="en-US" dirty="0"/>
              <a:t>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FBB9-AF25-4F43-893A-685CEAAF3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zh-CN" altLang="en-US" dirty="0"/>
              <a:t>可以在自定义的类型上重写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如果你不重写该方法，那就会返回该类型的名称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26F36-72D0-4CD7-A928-93F8F617E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930692"/>
            <a:ext cx="6227064" cy="300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03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3873-E040-4E0E-815B-32BFB279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ToString</a:t>
            </a:r>
            <a:r>
              <a:rPr lang="zh-CN" altLang="en-US" dirty="0"/>
              <a:t>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808F3-6119-46FC-868C-EA9B73565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当你调用一个被重写的</a:t>
            </a:r>
            <a:r>
              <a:rPr lang="en-US" altLang="zh-CN" dirty="0"/>
              <a:t>object</a:t>
            </a:r>
            <a:r>
              <a:rPr lang="zh-CN" altLang="en-US" dirty="0"/>
              <a:t>成员的时候，例如在值类型上直接调用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方法，这时候就不会发生装箱操作</a:t>
            </a:r>
            <a:endParaRPr lang="en-US" altLang="zh-CN" dirty="0"/>
          </a:p>
          <a:p>
            <a:r>
              <a:rPr lang="zh-CN" altLang="en-US" dirty="0"/>
              <a:t>但是如果你进行了转换，那么装箱操作就会发生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69D27-76E3-4654-B0D1-EF0D7A7C6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11" y="3962608"/>
            <a:ext cx="6830378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0A088-610B-4A59-9D15-E261F856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公众号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881733-51E0-425A-B124-50607296C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19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227E-9839-4866-8461-88670A9B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CN">
                <a:solidFill>
                  <a:srgbClr val="262626"/>
                </a:solidFill>
              </a:rPr>
              <a:t>object</a:t>
            </a:r>
            <a:r>
              <a:rPr lang="zh-CN" altLang="en-US">
                <a:solidFill>
                  <a:srgbClr val="262626"/>
                </a:solidFill>
              </a:rPr>
              <a:t>的成员列表</a:t>
            </a:r>
            <a:endParaRPr lang="en-US">
              <a:solidFill>
                <a:srgbClr val="26262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BAAEF-3E73-4D85-9A3C-E40FEAF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443D39-86CB-4D44-8587-4E5717971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292699"/>
            <a:ext cx="6257544" cy="395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02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E5A3-5B52-412F-AA9F-8211189A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CN" sz="4000" dirty="0"/>
              <a:t>Thanks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9511E-A2A4-4351-B57B-F015EDF7B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088" y="4352544"/>
            <a:ext cx="2668122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小程序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3.3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37431-C20D-4825-9D88-A4252312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CF673-DCD2-4E2E-B542-558305A8D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DC62F8-A970-44B5-8BBE-0D733C8E9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4268" y="1122807"/>
            <a:ext cx="429768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4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FFD6A-D1E0-4D55-AE16-147BBE72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小程序习题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3.3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D1276F-71BD-4B8D-B0BC-0FEB45FFA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2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7973-2E95-4A19-90C5-AE4A65A4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object</a:t>
            </a:r>
            <a:r>
              <a:rPr lang="zh-CN" altLang="en-US" dirty="0"/>
              <a:t>类型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BE26C-2369-4A4D-8406-5B076C77A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A06B6-9CD7-4547-8D55-BA1EA7DF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55BEF-4C4E-47EF-8C8B-47F9AA113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（</a:t>
            </a:r>
            <a:r>
              <a:rPr lang="en-US" altLang="zh-CN" dirty="0" err="1"/>
              <a:t>System.Object</a:t>
            </a:r>
            <a:r>
              <a:rPr lang="zh-CN" altLang="en-US" dirty="0"/>
              <a:t>）是所有类型的终极父类。</a:t>
            </a:r>
            <a:endParaRPr lang="en-US" altLang="zh-CN" dirty="0"/>
          </a:p>
          <a:p>
            <a:r>
              <a:rPr lang="zh-CN" altLang="en-US" dirty="0"/>
              <a:t>所有类型都可以向上转换为</a:t>
            </a:r>
            <a:r>
              <a:rPr lang="en-US" altLang="zh-CN" dirty="0"/>
              <a:t>object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73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5B93-0564-4E97-8C85-4D43F7D5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6D6755-0B5A-4AF0-AF1D-9000903C9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9839" y="2447523"/>
            <a:ext cx="5072322" cy="14387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37F4EF-10A7-47F5-B6BF-23389ED4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372" y="4293601"/>
            <a:ext cx="6881256" cy="121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7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9C76-F8FF-4080-B906-4FEAC729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7CC69-9E40-420C-A30B-893E7C7E0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是引用类型</a:t>
            </a:r>
            <a:endParaRPr lang="en-US" altLang="zh-CN" dirty="0"/>
          </a:p>
          <a:p>
            <a:r>
              <a:rPr lang="zh-CN" altLang="en-US" dirty="0"/>
              <a:t>但值类型可以转化为</a:t>
            </a:r>
            <a:r>
              <a:rPr lang="en-US" altLang="zh-CN" dirty="0"/>
              <a:t>object</a:t>
            </a:r>
            <a:r>
              <a:rPr lang="zh-CN" altLang="en-US" dirty="0"/>
              <a:t>，反之亦然。（类型统一）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在值类型和</a:t>
            </a:r>
            <a:r>
              <a:rPr lang="en-US" altLang="zh-CN" dirty="0"/>
              <a:t>object</a:t>
            </a:r>
            <a:r>
              <a:rPr lang="zh-CN" altLang="en-US" dirty="0"/>
              <a:t>之间转化的时候，</a:t>
            </a:r>
            <a:r>
              <a:rPr lang="en-US" altLang="zh-CN" dirty="0"/>
              <a:t>CLR</a:t>
            </a:r>
            <a:r>
              <a:rPr lang="zh-CN" altLang="en-US" dirty="0"/>
              <a:t>必须执行一些特殊的工作，以弥合值类型和引用类型之间语义上的差异，这个过程就叫做</a:t>
            </a:r>
            <a:r>
              <a:rPr lang="zh-CN" altLang="en-US" dirty="0">
                <a:solidFill>
                  <a:srgbClr val="FF0000"/>
                </a:solidFill>
              </a:rPr>
              <a:t>装箱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拆箱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6B1EC-2830-46F4-87CB-0813B98DC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918" y="3663455"/>
            <a:ext cx="4220164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2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E8D5-34BD-491A-A8C9-FF767D4C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BCF9C-7C29-465E-9455-1865AB49C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装箱</a:t>
            </a:r>
            <a:r>
              <a:rPr lang="zh-CN" altLang="en-US" dirty="0"/>
              <a:t>就是把值类型的实例转化为引用类型实例的动作</a:t>
            </a:r>
            <a:endParaRPr lang="en-US" altLang="zh-CN" dirty="0"/>
          </a:p>
          <a:p>
            <a:r>
              <a:rPr lang="zh-CN" altLang="en-US" dirty="0"/>
              <a:t>目标引用类型可以是</a:t>
            </a:r>
            <a:r>
              <a:rPr lang="en-US" altLang="zh-CN" dirty="0"/>
              <a:t>object</a:t>
            </a:r>
            <a:r>
              <a:rPr lang="zh-CN" altLang="en-US" dirty="0"/>
              <a:t>，也可以是某个接口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3D5BE-7275-476D-8A35-D59A0FDCC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27" y="3924241"/>
            <a:ext cx="6058746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9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3EBA-5D5E-4943-BD20-3207197F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拆箱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9FA8B-C587-4C47-A5BB-6D348D9BF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拆箱</a:t>
            </a:r>
            <a:r>
              <a:rPr lang="zh-CN" altLang="en-US" dirty="0"/>
              <a:t>正好相反，把那个对象转化为原来的值类型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拆箱需要显式的转换。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ED169-4850-4654-9F05-E8BF3188D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5" y="3143210"/>
            <a:ext cx="597300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4596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816</Words>
  <Application>Microsoft Office PowerPoint</Application>
  <PresentationFormat>Widescreen</PresentationFormat>
  <Paragraphs>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华文中宋</vt:lpstr>
      <vt:lpstr>Arial</vt:lpstr>
      <vt:lpstr>Gill Sans MT</vt:lpstr>
      <vt:lpstr>Parcel</vt:lpstr>
      <vt:lpstr>真会C#？- C3创建类型</vt:lpstr>
      <vt:lpstr>公众号</vt:lpstr>
      <vt:lpstr>小程序习题 3.3</vt:lpstr>
      <vt:lpstr>3.3 object类型</vt:lpstr>
      <vt:lpstr>object类型</vt:lpstr>
      <vt:lpstr>例子</vt:lpstr>
      <vt:lpstr>object</vt:lpstr>
      <vt:lpstr>装箱</vt:lpstr>
      <vt:lpstr>拆箱</vt:lpstr>
      <vt:lpstr>拆箱</vt:lpstr>
      <vt:lpstr>注意</vt:lpstr>
      <vt:lpstr>装箱拆箱的复制</vt:lpstr>
      <vt:lpstr>静态和运行时类型检查</vt:lpstr>
      <vt:lpstr>静态和运行时类型检查</vt:lpstr>
      <vt:lpstr>GetType方法与typeof操作符</vt:lpstr>
      <vt:lpstr>System.TYPE</vt:lpstr>
      <vt:lpstr>ToString方法</vt:lpstr>
      <vt:lpstr>ToSTRING方法</vt:lpstr>
      <vt:lpstr>ToString方法</vt:lpstr>
      <vt:lpstr>object的成员列表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真会C#？- C3创建类型</dc:title>
  <dc:creator>Xu Yang</dc:creator>
  <cp:lastModifiedBy>Yang Xu</cp:lastModifiedBy>
  <cp:revision>1</cp:revision>
  <dcterms:created xsi:type="dcterms:W3CDTF">2019-06-13T08:33:42Z</dcterms:created>
  <dcterms:modified xsi:type="dcterms:W3CDTF">2019-06-13T11:10:03Z</dcterms:modified>
</cp:coreProperties>
</file>