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FF67-A47E-4A75-9F7E-05D9EEF4F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访问修饰符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A40B5-AF3E-446C-91F0-F1285EC1A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9DFF-5B2A-4E9D-B86D-E207E851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个访问修饰符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A7B6-B122-4235-A276-6C11D116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，完全可访问。</a:t>
            </a:r>
            <a:r>
              <a:rPr lang="en-US" altLang="zh-CN" dirty="0" err="1"/>
              <a:t>enum</a:t>
            </a:r>
            <a:r>
              <a:rPr lang="zh-CN" altLang="en-US" dirty="0"/>
              <a:t>和</a:t>
            </a:r>
            <a:r>
              <a:rPr lang="en-US" altLang="zh-CN" dirty="0"/>
              <a:t>interface</a:t>
            </a:r>
            <a:r>
              <a:rPr lang="zh-CN" altLang="en-US" dirty="0"/>
              <a:t>的成员默认都是这个级别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，当前</a:t>
            </a:r>
            <a:r>
              <a:rPr lang="en-US" altLang="zh-CN" dirty="0"/>
              <a:t>assembly</a:t>
            </a:r>
            <a:r>
              <a:rPr lang="zh-CN" altLang="en-US" dirty="0"/>
              <a:t>或朋友</a:t>
            </a:r>
            <a:r>
              <a:rPr lang="en-US" altLang="zh-CN" dirty="0"/>
              <a:t>assembly</a:t>
            </a:r>
            <a:r>
              <a:rPr lang="zh-CN" altLang="en-US" dirty="0"/>
              <a:t>可访问，非嵌套类型的默认访问级别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，本类可访问。</a:t>
            </a:r>
            <a:r>
              <a:rPr lang="en-US" altLang="zh-CN" dirty="0"/>
              <a:t>class</a:t>
            </a:r>
            <a:r>
              <a:rPr lang="zh-CN" altLang="en-US" dirty="0"/>
              <a:t>和</a:t>
            </a:r>
            <a:r>
              <a:rPr lang="en-US" altLang="zh-CN" dirty="0"/>
              <a:t>struct</a:t>
            </a:r>
            <a:r>
              <a:rPr lang="zh-CN" altLang="en-US" dirty="0"/>
              <a:t>的成员的默认访问级别。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，本类或其子类可以访问。</a:t>
            </a:r>
            <a:endParaRPr lang="en-US" altLang="zh-CN" dirty="0"/>
          </a:p>
          <a:p>
            <a:r>
              <a:rPr lang="en-US" altLang="zh-CN" dirty="0"/>
              <a:t>protected internal</a:t>
            </a:r>
            <a:r>
              <a:rPr lang="zh-CN" altLang="en-US" dirty="0"/>
              <a:t>，联合了</a:t>
            </a:r>
            <a:r>
              <a:rPr lang="en-US" altLang="zh-CN" dirty="0"/>
              <a:t>protected</a:t>
            </a:r>
            <a:r>
              <a:rPr lang="zh-CN" altLang="en-US" dirty="0"/>
              <a:t>和</a:t>
            </a:r>
            <a:r>
              <a:rPr lang="en-US" altLang="zh-CN" dirty="0"/>
              <a:t>internal</a:t>
            </a:r>
            <a:r>
              <a:rPr lang="zh-CN" altLang="en-US" dirty="0"/>
              <a:t>的访问级别。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C0DB-2ED5-49AA-BF4B-2C117DE8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19158-7E04-4415-B358-0A14B33E9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442897"/>
            <a:ext cx="5915885" cy="545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C29BE-9272-4F44-97D6-47588BC4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524" y="3244395"/>
            <a:ext cx="5492604" cy="553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26F4D-E007-4930-82D1-D8F519B38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311" y="4054447"/>
            <a:ext cx="4718553" cy="20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1C44-DD2B-40F3-984F-C8C4C16F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朋友</a:t>
            </a:r>
            <a:r>
              <a:rPr lang="en-US" altLang="zh-CN" dirty="0"/>
              <a:t>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FDF8-BF51-44ED-9CCC-51AE224E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通过添加</a:t>
            </a:r>
            <a:r>
              <a:rPr lang="en-US" dirty="0" err="1"/>
              <a:t>System.Runtime.CompilerServices.InternalsVisibleTo</a:t>
            </a:r>
            <a:r>
              <a:rPr lang="en-US" dirty="0"/>
              <a:t> </a:t>
            </a:r>
            <a:r>
              <a:rPr lang="zh-CN" altLang="en-US" dirty="0"/>
              <a:t>这个</a:t>
            </a:r>
            <a:r>
              <a:rPr lang="en-US" altLang="zh-CN" dirty="0"/>
              <a:t>Assembly</a:t>
            </a:r>
            <a:r>
              <a:rPr lang="zh-CN" altLang="en-US" dirty="0"/>
              <a:t>的属性，并指定朋友</a:t>
            </a:r>
            <a:r>
              <a:rPr lang="en-US" altLang="zh-CN" dirty="0"/>
              <a:t>Assembly</a:t>
            </a:r>
            <a:r>
              <a:rPr lang="zh-CN" altLang="en-US" dirty="0"/>
              <a:t>的名字，就可以把</a:t>
            </a:r>
            <a:r>
              <a:rPr lang="en-US" altLang="zh-CN" dirty="0"/>
              <a:t>internal</a:t>
            </a:r>
            <a:r>
              <a:rPr lang="zh-CN" altLang="en-US" dirty="0"/>
              <a:t>的成员暴露给朋友</a:t>
            </a:r>
            <a:r>
              <a:rPr lang="en-US" altLang="zh-CN" dirty="0"/>
              <a:t>Assembly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5E73B-C99C-4AB9-B9B7-33A3184D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3931824"/>
            <a:ext cx="577295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2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9C4D-6EA6-4B53-B589-7F33332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朋友</a:t>
            </a:r>
            <a:r>
              <a:rPr lang="en-US" altLang="zh-CN" dirty="0"/>
              <a:t>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6D3E-1B46-4940-BF81-A951D7EC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如果朋友</a:t>
            </a:r>
            <a:r>
              <a:rPr lang="en-US" altLang="zh-CN" dirty="0"/>
              <a:t>Assembly</a:t>
            </a:r>
            <a:r>
              <a:rPr lang="zh-CN" altLang="en-US" dirty="0"/>
              <a:t>有</a:t>
            </a:r>
            <a:r>
              <a:rPr lang="en-US" altLang="zh-CN" dirty="0"/>
              <a:t>Strong name</a:t>
            </a:r>
            <a:r>
              <a:rPr lang="zh-CN" altLang="en-US" dirty="0"/>
              <a:t>，那么就必须指定其完整的</a:t>
            </a:r>
            <a:r>
              <a:rPr lang="en-US" altLang="zh-CN" dirty="0"/>
              <a:t>160</a:t>
            </a:r>
            <a:r>
              <a:rPr lang="zh-CN" altLang="en-US" dirty="0"/>
              <a:t>字节的</a:t>
            </a:r>
            <a:r>
              <a:rPr lang="en-US" altLang="zh-CN" dirty="0"/>
              <a:t>public key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131A0-A89D-4FB2-8678-DECCAECA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49" y="3520198"/>
            <a:ext cx="7834501" cy="3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A51E-B364-4F75-96FB-3E694381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类型限制成员的访问级别会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3638E-BA48-4557-8FD8-FF10321E0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655" y="3965544"/>
            <a:ext cx="477269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2835-2FEA-4BDC-AA04-C4BB094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访问修饰符的限制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87C7-989C-49F3-8B49-0A6BE9EF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当重写父类的函数时，重写后的函数和被重写的函数的访问级别必须一致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有一个例外：当在其它</a:t>
            </a:r>
            <a:r>
              <a:rPr lang="en-US" altLang="zh-CN" dirty="0"/>
              <a:t>Assembly</a:t>
            </a:r>
            <a:r>
              <a:rPr lang="zh-CN" altLang="en-US" dirty="0"/>
              <a:t>重写</a:t>
            </a:r>
            <a:r>
              <a:rPr lang="en-US" altLang="zh-CN" dirty="0"/>
              <a:t>protected internal</a:t>
            </a:r>
            <a:r>
              <a:rPr lang="zh-CN" altLang="en-US" dirty="0"/>
              <a:t>的方法时，重写后的方法必须是</a:t>
            </a:r>
            <a:r>
              <a:rPr lang="en-US" altLang="zh-CN" dirty="0"/>
              <a:t>protected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6B542-D0DD-4123-83B4-928CC9EA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93" y="3087696"/>
            <a:ext cx="7629271" cy="8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8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3.4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struct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5F23-14EF-430B-A505-97F25974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EA62-AAA0-4AB8-8E09-4F2D12F2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和</a:t>
            </a:r>
            <a:r>
              <a:rPr lang="en-US" altLang="zh-CN" dirty="0"/>
              <a:t>class</a:t>
            </a:r>
            <a:r>
              <a:rPr lang="zh-CN" altLang="en-US" dirty="0"/>
              <a:t>差不多，但是有一些不同：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是值类型，</a:t>
            </a:r>
            <a:r>
              <a:rPr lang="en-US" altLang="zh-CN" dirty="0"/>
              <a:t>class</a:t>
            </a:r>
            <a:r>
              <a:rPr lang="zh-CN" altLang="en-US" dirty="0"/>
              <a:t>是引用类型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不支持继承（除了隐式的继承了</a:t>
            </a:r>
            <a:r>
              <a:rPr lang="en-US" altLang="zh-CN" dirty="0"/>
              <a:t>object</a:t>
            </a:r>
            <a:r>
              <a:rPr lang="zh-CN" altLang="en-US" dirty="0"/>
              <a:t>，具体点就是</a:t>
            </a:r>
            <a:r>
              <a:rPr lang="en-US" altLang="zh-CN" dirty="0" err="1"/>
              <a:t>System.ValueType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A0E8-8195-4105-BFC0-622DEBFC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的成员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5491-F600-46B1-8988-E0BB9C69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能有的成员，</a:t>
            </a:r>
            <a:r>
              <a:rPr lang="en-US" altLang="zh-CN" dirty="0"/>
              <a:t>struct</a:t>
            </a:r>
            <a:r>
              <a:rPr lang="zh-CN" altLang="en-US" dirty="0"/>
              <a:t>也可以有，但是以下几个不行：</a:t>
            </a:r>
            <a:endParaRPr lang="en-US" altLang="zh-CN" dirty="0"/>
          </a:p>
          <a:p>
            <a:pPr lvl="1"/>
            <a:r>
              <a:rPr lang="zh-CN" altLang="en-US" dirty="0"/>
              <a:t>无参构造函数</a:t>
            </a:r>
            <a:endParaRPr lang="en-US" altLang="zh-CN" dirty="0"/>
          </a:p>
          <a:p>
            <a:pPr lvl="1"/>
            <a:r>
              <a:rPr lang="zh-CN" altLang="en-US" dirty="0"/>
              <a:t>字段初始化器</a:t>
            </a:r>
            <a:endParaRPr lang="en-US" altLang="zh-CN" dirty="0"/>
          </a:p>
          <a:p>
            <a:pPr lvl="1"/>
            <a:r>
              <a:rPr lang="zh-CN" altLang="en-US" dirty="0"/>
              <a:t>终结器</a:t>
            </a:r>
            <a:endParaRPr lang="en-US" altLang="zh-CN" dirty="0"/>
          </a:p>
          <a:p>
            <a:pPr lvl="1"/>
            <a:r>
              <a:rPr lang="en-US" altLang="zh-CN" dirty="0"/>
              <a:t>virtual</a:t>
            </a:r>
            <a:r>
              <a:rPr lang="zh-CN" altLang="en-US" dirty="0"/>
              <a:t>或</a:t>
            </a:r>
            <a:r>
              <a:rPr lang="en-US" altLang="zh-CN" dirty="0"/>
              <a:t>protected</a:t>
            </a:r>
            <a:r>
              <a:rPr lang="zh-CN" altLang="en-US" dirty="0"/>
              <a:t>成员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22C3-5504-43E5-839A-EA427E2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的构建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A724-939D-44BB-BEBF-70463592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有一个无参的构造函数，但是你不能对其进行重写。它会对字段进行按位归零操作。</a:t>
            </a:r>
            <a:endParaRPr lang="en-US" altLang="zh-CN" dirty="0"/>
          </a:p>
          <a:p>
            <a:r>
              <a:rPr lang="zh-CN" altLang="en-US" dirty="0"/>
              <a:t>当你定义</a:t>
            </a:r>
            <a:r>
              <a:rPr lang="en-US" altLang="zh-CN" dirty="0"/>
              <a:t>struct</a:t>
            </a:r>
            <a:r>
              <a:rPr lang="zh-CN" altLang="en-US" dirty="0"/>
              <a:t>构造函数的时候，必须显式的为每个字段赋值。</a:t>
            </a:r>
            <a:endParaRPr lang="en-US" altLang="zh-CN" dirty="0"/>
          </a:p>
          <a:p>
            <a:r>
              <a:rPr lang="zh-CN" altLang="en-US" dirty="0"/>
              <a:t>不可以有字段初始化器。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DB59-4753-4FE1-B29E-49D15159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96E6F-E907-400A-941A-9907108EA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30623"/>
            <a:ext cx="7731125" cy="29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9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BE57-300E-4D5E-BA53-1C484BD3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有三个错误的例子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7C940-2369-4289-90EE-FB071207D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3306362"/>
            <a:ext cx="7731125" cy="176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60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488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3.4</vt:lpstr>
      <vt:lpstr>3.4 struct</vt:lpstr>
      <vt:lpstr>struct</vt:lpstr>
      <vt:lpstr>struct的成员</vt:lpstr>
      <vt:lpstr>struct的构建</vt:lpstr>
      <vt:lpstr>struct例子</vt:lpstr>
      <vt:lpstr>有三个错误的例子</vt:lpstr>
      <vt:lpstr>访问修饰符</vt:lpstr>
      <vt:lpstr>5个访问修饰符</vt:lpstr>
      <vt:lpstr>例子</vt:lpstr>
      <vt:lpstr>朋友assembly</vt:lpstr>
      <vt:lpstr>朋友assembly</vt:lpstr>
      <vt:lpstr>类型限制成员的访问级别会</vt:lpstr>
      <vt:lpstr>访问修饰符的限制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Yang Xu</cp:lastModifiedBy>
  <cp:revision>43</cp:revision>
  <dcterms:created xsi:type="dcterms:W3CDTF">2019-06-13T08:33:42Z</dcterms:created>
  <dcterms:modified xsi:type="dcterms:W3CDTF">2019-06-17T10:47:02Z</dcterms:modified>
</cp:coreProperties>
</file>