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5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Null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基础附加课程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2F355-730E-4CF1-9080-31B53FFCA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976771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24FFE-D7BB-4AA1-9070-46882109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079" y="4433971"/>
            <a:ext cx="2240569" cy="9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E5F6-3FD4-49F8-894B-302EC41F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Nullable&lt;T&gt;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BA0F-FEF5-4F6E-A15B-77675311E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EE76-B2BD-4E75-8382-2A41467A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Nullable&lt;T&gt;</a:t>
            </a:r>
            <a:r>
              <a:rPr lang="zh-CN" altLang="en-US" dirty="0"/>
              <a:t>的常用属性和方法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171E4-FFFE-4EC4-B4FE-43D4E268D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HasValue</a:t>
            </a:r>
            <a:r>
              <a:rPr lang="en-US" dirty="0"/>
              <a:t> </a:t>
            </a:r>
            <a:r>
              <a:rPr lang="en-US" altLang="zh-CN" dirty="0"/>
              <a:t>// null: false;    </a:t>
            </a:r>
            <a:r>
              <a:rPr lang="zh-CN" altLang="en-US" dirty="0"/>
              <a:t>否则：</a:t>
            </a:r>
            <a:r>
              <a:rPr lang="en-US" altLang="zh-CN" dirty="0"/>
              <a:t>true</a:t>
            </a:r>
            <a:endParaRPr lang="en-US" dirty="0"/>
          </a:p>
          <a:p>
            <a:r>
              <a:rPr lang="en-US" dirty="0"/>
              <a:t>.Value </a:t>
            </a:r>
            <a:r>
              <a:rPr lang="en-US" altLang="zh-CN" dirty="0"/>
              <a:t>// </a:t>
            </a:r>
            <a:r>
              <a:rPr lang="zh-CN" altLang="en-US" dirty="0"/>
              <a:t>底层值类型的值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GetValueOrDefault</a:t>
            </a:r>
            <a:r>
              <a:rPr lang="en-US" dirty="0"/>
              <a:t>() </a:t>
            </a:r>
            <a:r>
              <a:rPr lang="en-US" altLang="zh-CN" dirty="0"/>
              <a:t>// </a:t>
            </a:r>
            <a:r>
              <a:rPr lang="zh-CN" altLang="en-US" dirty="0"/>
              <a:t>底层值类型的值或该类型的默认值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GetValueOrDefault</a:t>
            </a:r>
            <a:r>
              <a:rPr lang="en-US" dirty="0"/>
              <a:t>(</a:t>
            </a:r>
            <a:r>
              <a:rPr lang="zh-CN" altLang="en-US" dirty="0"/>
              <a:t>默认值</a:t>
            </a:r>
            <a:r>
              <a:rPr lang="en-US" dirty="0"/>
              <a:t>) </a:t>
            </a:r>
            <a:r>
              <a:rPr lang="en-US" altLang="zh-CN" dirty="0"/>
              <a:t>// </a:t>
            </a:r>
            <a:r>
              <a:rPr lang="zh-CN" altLang="en-US" dirty="0"/>
              <a:t>底层值类型的值或指定的默认值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5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B113-1DCA-4A62-B57B-C8E96EA8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Nullable&lt;T&gt;</a:t>
            </a:r>
            <a:r>
              <a:rPr lang="zh-CN" altLang="en-US" dirty="0"/>
              <a:t>比较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02D1-B615-4A91-97D0-6FEF11DD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12FE-A559-40A9-8030-FBB49141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Nullable&lt;T&gt;</a:t>
            </a:r>
            <a:r>
              <a:rPr lang="zh-CN" altLang="en-US" dirty="0"/>
              <a:t>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F46B-9561-4CFF-B61B-E07FCDBF6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 </a:t>
            </a:r>
            <a:r>
              <a:rPr lang="en-US" altLang="zh-CN" dirty="0">
                <a:sym typeface="Wingdings" panose="05000000000000000000" pitchFamily="2" charset="2"/>
              </a:rPr>
              <a:t> Nullable&lt;T&gt; </a:t>
            </a:r>
            <a:r>
              <a:rPr lang="zh-CN" altLang="en-US" dirty="0">
                <a:sym typeface="Wingdings" panose="05000000000000000000" pitchFamily="2" charset="2"/>
              </a:rPr>
              <a:t>隐式转换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Nullable&lt;T&gt;  T </a:t>
            </a:r>
            <a:r>
              <a:rPr lang="zh-CN" altLang="en-US" dirty="0">
                <a:sym typeface="Wingdings" panose="05000000000000000000" pitchFamily="2" charset="2"/>
              </a:rPr>
              <a:t>显式转换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AAD7-3761-4023-BB70-C3469081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</a:t>
            </a:r>
            <a:r>
              <a:rPr lang="en-US" altLang="zh-CN" dirty="0"/>
              <a:t>Null</a:t>
            </a:r>
            <a:r>
              <a:rPr lang="zh-CN" altLang="en-US" dirty="0"/>
              <a:t>的操作符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1442-73AD-4293-BA28-5C674891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?:      </a:t>
            </a:r>
            <a:r>
              <a:rPr lang="zh-CN" altLang="en-US" dirty="0"/>
              <a:t>条件操作符</a:t>
            </a:r>
            <a:endParaRPr lang="en-US" dirty="0"/>
          </a:p>
          <a:p>
            <a:r>
              <a:rPr lang="en-US" dirty="0"/>
              <a:t>??     </a:t>
            </a:r>
            <a:r>
              <a:rPr lang="en-US" altLang="zh-CN" dirty="0"/>
              <a:t>Null</a:t>
            </a:r>
            <a:r>
              <a:rPr lang="zh-CN" altLang="en-US" dirty="0"/>
              <a:t>合并操作符</a:t>
            </a:r>
            <a:endParaRPr lang="en-US" altLang="zh-CN" dirty="0"/>
          </a:p>
          <a:p>
            <a:r>
              <a:rPr lang="en-US" dirty="0"/>
              <a:t>?.      ?[     </a:t>
            </a:r>
            <a:r>
              <a:rPr lang="en-US" altLang="zh-CN" dirty="0"/>
              <a:t>Null</a:t>
            </a:r>
            <a:r>
              <a:rPr lang="zh-CN" altLang="en-US" dirty="0"/>
              <a:t>条件操作符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29FF-DA97-47F8-8197-4888DC66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75B74C9-F4F4-456E-8261-61479EE222E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2792" b="2792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30981BE-1BE9-4A32-B2F4-D5A39C93BE0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9498" r="1949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B450E9-0250-438C-A417-BC2DC2518A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3237054-4124-44E6-9C59-D00AF8F120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6504" r="6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144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C3E7-9A6F-410C-B546-2FAE5F4B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02D3CDE-DBE5-4A71-A8B2-522C2BA034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02" r="150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9A90D-D55B-4770-8C94-741D358943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公众号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83E59F9-052D-4397-B91F-AB12AC6B730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502" r="1502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A47250-40A4-4540-9E6A-920968BBEE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小程序试题 </a:t>
            </a:r>
            <a:r>
              <a:rPr lang="en-US" altLang="zh-CN" dirty="0"/>
              <a:t>– </a:t>
            </a:r>
            <a:r>
              <a:rPr lang="zh-CN" altLang="en-US" dirty="0"/>
              <a:t>可能暂时还没出题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可空值类型和</a:t>
            </a:r>
            <a:r>
              <a:rPr lang="en-US" altLang="zh-CN" dirty="0"/>
              <a:t>string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29DB-379D-4CFE-9C74-9EE0E805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E92E-104E-48C1-8BB8-B030421A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可空值类型相关，</a:t>
            </a:r>
            <a:r>
              <a:rPr lang="en-US" altLang="zh-CN" dirty="0"/>
              <a:t>Nullable&lt;T&gt;…</a:t>
            </a:r>
          </a:p>
          <a:p>
            <a:r>
              <a:rPr lang="en-US" altLang="zh-CN" dirty="0"/>
              <a:t>Null</a:t>
            </a:r>
            <a:r>
              <a:rPr lang="zh-CN" altLang="en-US" dirty="0"/>
              <a:t>，空，空白</a:t>
            </a:r>
            <a:r>
              <a:rPr lang="en-US" altLang="zh-CN" dirty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1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2AF6-1A07-4929-A9B8-59F90AEF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可空值类型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2627-8D97-4251-ADEA-DB9752A1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可空值类型是</a:t>
            </a:r>
            <a:r>
              <a:rPr lang="en-US" altLang="zh-CN" dirty="0" err="1"/>
              <a:t>System.Nullable</a:t>
            </a:r>
            <a:r>
              <a:rPr lang="en-US" altLang="zh-CN" dirty="0"/>
              <a:t>&lt;T&gt; </a:t>
            </a:r>
            <a:r>
              <a:rPr lang="zh-CN" altLang="en-US" dirty="0"/>
              <a:t>这个</a:t>
            </a:r>
            <a:r>
              <a:rPr lang="en-US" altLang="zh-CN" dirty="0"/>
              <a:t>struct</a:t>
            </a:r>
            <a:r>
              <a:rPr lang="zh-CN" altLang="en-US" dirty="0"/>
              <a:t>的实例</a:t>
            </a:r>
            <a:endParaRPr lang="en-US" altLang="zh-CN" dirty="0"/>
          </a:p>
          <a:p>
            <a:r>
              <a:rPr lang="zh-CN" altLang="en-US" dirty="0"/>
              <a:t>可空值类型除了可以正确的表示其底层数据类型的范围，还可以表示</a:t>
            </a:r>
            <a:r>
              <a:rPr lang="en-US" altLang="zh-CN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64919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2E95-132B-4EEA-969A-05B08661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Nullable&lt;bool&gt;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4C21-3085-4EE3-BD47-16E092E66D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bool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False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EFF81-54BA-4F32-990E-B68C7D1D96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Nullable&lt;bool&gt;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False</a:t>
            </a:r>
          </a:p>
          <a:p>
            <a:pPr lvl="1"/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7186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52F0-3477-41F0-BFF0-F3D5D396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Nullable&lt;T&gt;</a:t>
            </a:r>
            <a:r>
              <a:rPr lang="zh-CN" altLang="en-US" dirty="0"/>
              <a:t>的简写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AE3C-391F-49F6-8E15-F35CE512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int?</a:t>
            </a:r>
          </a:p>
          <a:p>
            <a:r>
              <a:rPr lang="en-US" dirty="0"/>
              <a:t>char?</a:t>
            </a:r>
          </a:p>
          <a:p>
            <a:r>
              <a:rPr lang="en-US" dirty="0" err="1"/>
              <a:t>DateTime</a:t>
            </a:r>
            <a:r>
              <a:rPr lang="en-US" dirty="0"/>
              <a:t>?</a:t>
            </a:r>
          </a:p>
          <a:p>
            <a:r>
              <a:rPr lang="en-US" dirty="0"/>
              <a:t>bool?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541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25CE-BFD0-4E37-835A-C504B276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</a:t>
            </a:r>
            <a:r>
              <a:rPr lang="zh-CN" altLang="en-US" dirty="0"/>
              <a:t>和 空，空白</a:t>
            </a:r>
            <a:r>
              <a:rPr lang="en-US" altLang="zh-CN" dirty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D2A9-1F7B-45CC-A0CF-1FE3C55F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name = “Nick”;</a:t>
            </a:r>
          </a:p>
          <a:p>
            <a:r>
              <a:rPr lang="en-US" dirty="0"/>
              <a:t>string name = null;</a:t>
            </a:r>
          </a:p>
          <a:p>
            <a:r>
              <a:rPr lang="en-US" dirty="0"/>
              <a:t>string name = “”;</a:t>
            </a:r>
          </a:p>
          <a:p>
            <a:r>
              <a:rPr lang="en-US" dirty="0"/>
              <a:t>string name = “     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8FF-235F-4534-BF05-2A1DB479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</a:t>
            </a:r>
            <a:r>
              <a:rPr lang="en-US" dirty="0"/>
              <a:t>Null </a:t>
            </a:r>
            <a:r>
              <a:rPr lang="zh-CN" altLang="en-US" dirty="0"/>
              <a:t>和 空，空白</a:t>
            </a:r>
            <a:r>
              <a:rPr lang="en-US" altLang="zh-CN" dirty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3559-3167-41BD-A814-0F65F733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if(name == null) {…}</a:t>
            </a:r>
          </a:p>
          <a:p>
            <a:r>
              <a:rPr lang="en-US" dirty="0"/>
              <a:t>if(</a:t>
            </a:r>
            <a:r>
              <a:rPr lang="en-US" dirty="0" err="1"/>
              <a:t>string.isNullOrEmpty</a:t>
            </a:r>
            <a:r>
              <a:rPr lang="en-US" dirty="0"/>
              <a:t>(name)) {…}</a:t>
            </a:r>
          </a:p>
          <a:p>
            <a:r>
              <a:rPr lang="en-US" dirty="0"/>
              <a:t>if(</a:t>
            </a:r>
            <a:r>
              <a:rPr lang="en-US" dirty="0" err="1"/>
              <a:t>string.isNullOrWhiteSpace</a:t>
            </a:r>
            <a:r>
              <a:rPr lang="en-US" dirty="0"/>
              <a:t>(name)) {…}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40262f94-9f35-4ac3-9a90-690165a166b7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78</TotalTime>
  <Words>347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黑体</vt:lpstr>
      <vt:lpstr>宋体</vt:lpstr>
      <vt:lpstr>Arial</vt:lpstr>
      <vt:lpstr>Times New Roman</vt:lpstr>
      <vt:lpstr>Wingdings</vt:lpstr>
      <vt:lpstr>Children Friends 16x9</vt:lpstr>
      <vt:lpstr>真会C#？- Null</vt:lpstr>
      <vt:lpstr>PowerPoint Presentation</vt:lpstr>
      <vt:lpstr>可空值类型和string</vt:lpstr>
      <vt:lpstr>本节内容</vt:lpstr>
      <vt:lpstr>可空值类型</vt:lpstr>
      <vt:lpstr>Nullable&lt;bool&gt;</vt:lpstr>
      <vt:lpstr>Nullable&lt;T&gt;的简写</vt:lpstr>
      <vt:lpstr>Null 和 空，空白string</vt:lpstr>
      <vt:lpstr>判断Null 和 空，空白string</vt:lpstr>
      <vt:lpstr>Nullable&lt;T&gt;</vt:lpstr>
      <vt:lpstr>Nullable&lt;T&gt;的常用属性和方法</vt:lpstr>
      <vt:lpstr>Nullable&lt;T&gt;比较</vt:lpstr>
      <vt:lpstr>Nullable&lt;T&gt;转换</vt:lpstr>
      <vt:lpstr>检查Null的操作符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Yang Xu</dc:creator>
  <cp:keywords/>
  <cp:lastModifiedBy>Yang Xu</cp:lastModifiedBy>
  <cp:revision>14</cp:revision>
  <dcterms:created xsi:type="dcterms:W3CDTF">2019-05-27T10:52:57Z</dcterms:created>
  <dcterms:modified xsi:type="dcterms:W3CDTF">2019-05-27T12:11:23Z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