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</a:t>
            </a:r>
            <a:r>
              <a:rPr lang="zh-CN" altLang="en-US"/>
              <a:t>泛型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F93D-CB3B-48DF-9E9D-62D7A386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117A-1B44-4801-ADBF-F049FE05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在泛型类型里面的方法，除非也引入了类型参数（</a:t>
            </a:r>
            <a:r>
              <a:rPr lang="en-US" altLang="zh-CN" dirty="0"/>
              <a:t>type parameters</a:t>
            </a:r>
            <a:r>
              <a:rPr lang="zh-CN" altLang="en-US" dirty="0"/>
              <a:t>），否则是不会归为泛型方法的。</a:t>
            </a:r>
            <a:endParaRPr lang="en-US" altLang="zh-CN" dirty="0"/>
          </a:p>
          <a:p>
            <a:r>
              <a:rPr lang="zh-CN" altLang="en-US" dirty="0"/>
              <a:t>只有类型和方法可以引入类型参数，属性、索引器、事件、字段、构造函数、操作符等都不可以声明类型参数。但是他们可以使用他们所在的泛型类型的类型参数。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1F266-7A4C-4D09-B109-7F736C5A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4368700"/>
            <a:ext cx="3381847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E2BB8-BB00-43C2-9E38-D763BF8A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70" y="4935284"/>
            <a:ext cx="273405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5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FB60-27EE-4AD8-A238-61E0284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声明类型参数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BAD4-A12C-4EBF-9FAF-9A1F618F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在声明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interface</a:t>
            </a:r>
            <a:r>
              <a:rPr lang="zh-CN" altLang="en-US" dirty="0"/>
              <a:t>、</a:t>
            </a:r>
            <a:r>
              <a:rPr lang="en-US" altLang="zh-CN" dirty="0"/>
              <a:t>delegate</a:t>
            </a:r>
            <a:r>
              <a:rPr lang="zh-CN" altLang="en-US" dirty="0"/>
              <a:t>的时候可以引入类型参数（</a:t>
            </a:r>
            <a:r>
              <a:rPr lang="en-US" altLang="zh-CN" dirty="0"/>
              <a:t>Type parameters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其它的例如属性，就不可以引入类型参数，但是可以使用类型参数。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3EABD-24FD-4551-88A1-3B9C5AE3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51" y="4061645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8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0A89-463A-4B8F-9639-506401F2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声明类型参数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B04F-522A-4996-A6CB-048B7D72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泛型类型</a:t>
            </a:r>
            <a:r>
              <a:rPr lang="en-US" altLang="zh-CN" dirty="0"/>
              <a:t>/</a:t>
            </a:r>
            <a:r>
              <a:rPr lang="zh-CN" altLang="en-US" dirty="0"/>
              <a:t>泛型方法可以有多个类型参数：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8D008-D586-4086-ADED-82DFE12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2" y="3187326"/>
            <a:ext cx="2972215" cy="285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D6989-7AF4-4CDC-A2EB-D534484D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90" y="3827034"/>
            <a:ext cx="4782217" cy="36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8A00F-80D9-4A13-8585-0B3857FB6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69" y="4542953"/>
            <a:ext cx="327705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37D3-3F9D-4DD5-9D4B-D01FA94B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声明泛型类型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1E5D-1BD5-4574-9BEB-D400986A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泛型类型</a:t>
            </a:r>
            <a:r>
              <a:rPr lang="en-US" altLang="zh-CN" dirty="0"/>
              <a:t>/</a:t>
            </a:r>
            <a:r>
              <a:rPr lang="zh-CN" altLang="en-US" dirty="0"/>
              <a:t>泛型方法的名称可以被重载，条件是参数类型的个数不同：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按约定，泛型类型</a:t>
            </a:r>
            <a:r>
              <a:rPr lang="en-US" altLang="zh-CN" dirty="0"/>
              <a:t>/</a:t>
            </a:r>
            <a:r>
              <a:rPr lang="zh-CN" altLang="en-US" dirty="0"/>
              <a:t>泛型方法如果只有一个类型参数，那么就叫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当使用多个类型参数的时候，每个类型参数都使用</a:t>
            </a:r>
            <a:r>
              <a:rPr lang="en-US" altLang="zh-CN" dirty="0"/>
              <a:t>T</a:t>
            </a:r>
            <a:r>
              <a:rPr lang="zh-CN" altLang="en-US" dirty="0"/>
              <a:t>作为前缀，随后跟着具有描述性的一个名字。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4B17E-4EAF-432E-AE0B-1B46B441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30" y="3360821"/>
            <a:ext cx="153373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D55A-6E37-47A6-B7F4-E940DF43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zh-CN" altLang="en-US" dirty="0"/>
              <a:t>与 未绑定的泛型类型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229A-E9F6-4C54-ACF5-F80206D2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开放的泛型类型在编译后就变成了封闭的泛型类型。</a:t>
            </a:r>
            <a:endParaRPr lang="en-US" altLang="zh-CN" dirty="0"/>
          </a:p>
          <a:p>
            <a:r>
              <a:rPr lang="zh-CN" altLang="en-US" dirty="0"/>
              <a:t>但是如果作为</a:t>
            </a:r>
            <a:r>
              <a:rPr lang="en-US" altLang="zh-CN" dirty="0"/>
              <a:t>Type</a:t>
            </a:r>
            <a:r>
              <a:rPr lang="zh-CN" altLang="en-US" dirty="0"/>
              <a:t>对象，那么未绑定的泛型类型在运行时是可以存在的。（只能通过</a:t>
            </a:r>
            <a:r>
              <a:rPr lang="en-US" altLang="zh-CN" dirty="0" err="1"/>
              <a:t>typeof</a:t>
            </a:r>
            <a:r>
              <a:rPr lang="zh-CN" altLang="en-US" dirty="0"/>
              <a:t>操作符来实现）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C3654-F13B-46AB-A58B-BFC2A3D7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3848140"/>
            <a:ext cx="5696745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377189-EC77-453E-8455-FFC6669B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92" y="5221318"/>
            <a:ext cx="2429214" cy="295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CC334-905F-48D4-9273-E0E5382B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443" y="5736016"/>
            <a:ext cx="383911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0AA8-1D1C-4D1E-B272-BBC48C4D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泛型的默认值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27FA-79E2-4F20-A5D0-EA816024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default</a:t>
            </a:r>
            <a:r>
              <a:rPr lang="zh-CN" altLang="en-US" dirty="0"/>
              <a:t>关键字来获取泛型类型参数的默认值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D62A-3DD0-45EF-9017-406654A8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34" y="3429000"/>
            <a:ext cx="326753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8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3.7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3.7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泛型简介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1EC6-9883-4915-8BF0-4E3E48F8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泛型的作用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5926-0985-4E36-9F39-5F9D366B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跨类型可复用的代码：继承 和 泛型。</a:t>
            </a:r>
            <a:endParaRPr lang="en-US" altLang="zh-CN" dirty="0"/>
          </a:p>
          <a:p>
            <a:r>
              <a:rPr lang="zh-CN" altLang="en-US" dirty="0"/>
              <a:t>继承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基类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泛型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带有“（类型）占位符” 的“模板”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3505-8D39-4835-BCEE-A46C2D4E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CN" altLang="en-US"/>
              <a:t>泛型类型（</a:t>
            </a:r>
            <a:r>
              <a:rPr lang="en-US" altLang="zh-CN"/>
              <a:t>Generic Types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8D07-1585-4707-8D58-C7184A89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zh-CN" altLang="en-US" dirty="0"/>
              <a:t>泛型会声明类型参数 </a:t>
            </a:r>
            <a:r>
              <a:rPr lang="en-US" altLang="zh-CN" dirty="0"/>
              <a:t>– </a:t>
            </a:r>
            <a:r>
              <a:rPr lang="zh-CN" altLang="en-US" dirty="0"/>
              <a:t>泛型的消费者需要提供类型参数（</a:t>
            </a:r>
            <a:r>
              <a:rPr lang="en-US" altLang="zh-CN" dirty="0"/>
              <a:t>argument</a:t>
            </a:r>
            <a:r>
              <a:rPr lang="zh-CN" altLang="en-US" dirty="0"/>
              <a:t>）来把占位符类型填充上。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C20B-7408-427B-826E-C2D6F990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469797"/>
            <a:ext cx="4305901" cy="143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02BA3-A013-4681-8494-0A9294A0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28" y="3429000"/>
            <a:ext cx="3124636" cy="1038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386F8-DDE5-4FCA-B750-F798B923C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63" y="5058893"/>
            <a:ext cx="448690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2EA4-498B-468E-91DA-2F67F19B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Type &amp; Closed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BDA2-AD10-428B-B298-02E05C6F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Stack&lt;T&gt; Open Type</a:t>
            </a:r>
            <a:r>
              <a:rPr lang="zh-CN" altLang="en-US" dirty="0"/>
              <a:t>（开放类型）</a:t>
            </a:r>
            <a:endParaRPr lang="en-US" altLang="zh-CN" dirty="0"/>
          </a:p>
          <a:p>
            <a:r>
              <a:rPr lang="en-US" altLang="zh-CN" dirty="0"/>
              <a:t>Stack&lt;int&gt; Closed Type</a:t>
            </a:r>
            <a:r>
              <a:rPr lang="zh-CN" altLang="en-US" dirty="0"/>
              <a:t>（封闭类型）</a:t>
            </a:r>
            <a:endParaRPr lang="en-US" altLang="zh-CN" dirty="0"/>
          </a:p>
          <a:p>
            <a:r>
              <a:rPr lang="zh-CN" altLang="en-US" dirty="0"/>
              <a:t>在运行时，所有的泛型类型实例都是封闭的（占位符类型已被填充了）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F1EF4-991F-418E-975F-AF2CB69D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3" y="3946138"/>
            <a:ext cx="2286319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8994E-131B-42F5-8E27-F16AD09A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08" y="3946138"/>
            <a:ext cx="3705742" cy="1162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CA22D-8DF7-4F1F-9CAF-CEA26AE1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08" y="5120382"/>
            <a:ext cx="379147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841D-5F04-4DDC-9FC7-86850157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为什么泛型会出现？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868-7780-41BF-84B6-D7C8E712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需要装箱和向下转换，这种转换在编译时无法进行检查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73B43-6D4D-490A-AAD0-B305F7CC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2366112"/>
            <a:ext cx="4658375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5E61F-813E-4741-8539-DA954112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3" y="4631154"/>
            <a:ext cx="441069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931-3B7F-4014-9CF4-B27260C7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1EC4-1099-41B1-A0DE-577A2D5B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泛型方法在方法的签名内也可以声明类型参数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F50D1-6EE7-487D-85CA-682759DF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24" y="3228947"/>
            <a:ext cx="2991267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4073F-566C-4445-AF4A-2958B7B1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703" y="3629053"/>
            <a:ext cx="2962688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1ECAE-583B-4D67-ABF7-86E5A81C4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30" y="4272783"/>
            <a:ext cx="1648055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2F61B-1E88-45CC-B94C-9D3F3012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150" y="5095358"/>
            <a:ext cx="2067213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08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650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华文中宋</vt:lpstr>
      <vt:lpstr>Arial</vt:lpstr>
      <vt:lpstr>Gill Sans MT</vt:lpstr>
      <vt:lpstr>Wingdings</vt:lpstr>
      <vt:lpstr>Parcel</vt:lpstr>
      <vt:lpstr>真会C#？- 泛型</vt:lpstr>
      <vt:lpstr>公众号</vt:lpstr>
      <vt:lpstr>小程序习题 3.7</vt:lpstr>
      <vt:lpstr>3.7 泛型简介</vt:lpstr>
      <vt:lpstr>泛型的作用</vt:lpstr>
      <vt:lpstr>泛型类型（Generic Types）</vt:lpstr>
      <vt:lpstr>Open Type &amp; Closed Type</vt:lpstr>
      <vt:lpstr>为什么泛型会出现？</vt:lpstr>
      <vt:lpstr>泛型方法</vt:lpstr>
      <vt:lpstr>泛型方法</vt:lpstr>
      <vt:lpstr>声明类型参数</vt:lpstr>
      <vt:lpstr>声明类型参数</vt:lpstr>
      <vt:lpstr>声明泛型类型</vt:lpstr>
      <vt:lpstr>Typeof 与 未绑定的泛型类型</vt:lpstr>
      <vt:lpstr>泛型的默认值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123</cp:revision>
  <dcterms:created xsi:type="dcterms:W3CDTF">2019-06-28T07:41:04Z</dcterms:created>
  <dcterms:modified xsi:type="dcterms:W3CDTF">2019-07-07T12:27:00Z</dcterms:modified>
</cp:coreProperties>
</file>