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C10F8-0589-4780-8D32-7FD7C97B1EBF}" v="816" dt="2019-08-08T05:08:0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7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216FCB6F-76EF-4B0E-A276-B294A090B2A5}"/>
    <pc:docChg chg="undo custSel mod addSld modSld">
      <pc:chgData name="Yang Xu" userId="2ef8d03b0d59ea36" providerId="LiveId" clId="{216FCB6F-76EF-4B0E-A276-B294A090B2A5}" dt="2019-08-06T12:47:05.922" v="3389" actId="14100"/>
      <pc:docMkLst>
        <pc:docMk/>
      </pc:docMkLst>
      <pc:sldChg chg="modSp">
        <pc:chgData name="Yang Xu" userId="2ef8d03b0d59ea36" providerId="LiveId" clId="{216FCB6F-76EF-4B0E-A276-B294A090B2A5}" dt="2019-08-06T12:13:40.176" v="707"/>
        <pc:sldMkLst>
          <pc:docMk/>
          <pc:sldMk cId="2578757355" sldId="265"/>
        </pc:sldMkLst>
        <pc:spChg chg="mod">
          <ac:chgData name="Yang Xu" userId="2ef8d03b0d59ea36" providerId="LiveId" clId="{216FCB6F-76EF-4B0E-A276-B294A090B2A5}" dt="2019-08-06T12:13:40.176" v="707"/>
          <ac:spMkLst>
            <pc:docMk/>
            <pc:sldMk cId="2578757355" sldId="265"/>
            <ac:spMk id="3" creationId="{790096B7-FA36-4E4E-94F7-F3D3F4B018CC}"/>
          </ac:spMkLst>
        </pc:spChg>
      </pc:sldChg>
      <pc:sldChg chg="modSp add">
        <pc:chgData name="Yang Xu" userId="2ef8d03b0d59ea36" providerId="LiveId" clId="{216FCB6F-76EF-4B0E-A276-B294A090B2A5}" dt="2019-08-06T12:19:25.600" v="1024"/>
        <pc:sldMkLst>
          <pc:docMk/>
          <pc:sldMk cId="3322675019" sldId="266"/>
        </pc:sldMkLst>
        <pc:spChg chg="mod">
          <ac:chgData name="Yang Xu" userId="2ef8d03b0d59ea36" providerId="LiveId" clId="{216FCB6F-76EF-4B0E-A276-B294A090B2A5}" dt="2019-08-06T12:15:36.752" v="709"/>
          <ac:spMkLst>
            <pc:docMk/>
            <pc:sldMk cId="3322675019" sldId="266"/>
            <ac:spMk id="2" creationId="{E9B84F8C-4F87-40D3-9440-57CD24E2F768}"/>
          </ac:spMkLst>
        </pc:spChg>
        <pc:spChg chg="mod">
          <ac:chgData name="Yang Xu" userId="2ef8d03b0d59ea36" providerId="LiveId" clId="{216FCB6F-76EF-4B0E-A276-B294A090B2A5}" dt="2019-08-06T12:19:25.600" v="1024"/>
          <ac:spMkLst>
            <pc:docMk/>
            <pc:sldMk cId="3322675019" sldId="266"/>
            <ac:spMk id="3" creationId="{AB7F1DEC-60AF-4C85-99FD-FDAE261A2213}"/>
          </ac:spMkLst>
        </pc:spChg>
      </pc:sldChg>
      <pc:sldChg chg="addSp modSp add mod setBg">
        <pc:chgData name="Yang Xu" userId="2ef8d03b0d59ea36" providerId="LiveId" clId="{216FCB6F-76EF-4B0E-A276-B294A090B2A5}" dt="2019-08-06T12:20:05.453" v="1027" actId="26606"/>
        <pc:sldMkLst>
          <pc:docMk/>
          <pc:sldMk cId="3035347180" sldId="267"/>
        </pc:sldMkLst>
        <pc:spChg chg="add">
          <ac:chgData name="Yang Xu" userId="2ef8d03b0d59ea36" providerId="LiveId" clId="{216FCB6F-76EF-4B0E-A276-B294A090B2A5}" dt="2019-08-06T12:20:05.453" v="1027" actId="26606"/>
          <ac:spMkLst>
            <pc:docMk/>
            <pc:sldMk cId="3035347180" sldId="267"/>
            <ac:spMk id="7" creationId="{34699877-13E3-4FC1-B91B-2A8A8FA76866}"/>
          </ac:spMkLst>
        </pc:spChg>
        <pc:spChg chg="add">
          <ac:chgData name="Yang Xu" userId="2ef8d03b0d59ea36" providerId="LiveId" clId="{216FCB6F-76EF-4B0E-A276-B294A090B2A5}" dt="2019-08-06T12:20:05.453" v="1027" actId="26606"/>
          <ac:spMkLst>
            <pc:docMk/>
            <pc:sldMk cId="3035347180" sldId="267"/>
            <ac:spMk id="9" creationId="{BC4CB122-E2DC-4CA5-8B6F-B49249C78D22}"/>
          </ac:spMkLst>
        </pc:spChg>
        <pc:spChg chg="add">
          <ac:chgData name="Yang Xu" userId="2ef8d03b0d59ea36" providerId="LiveId" clId="{216FCB6F-76EF-4B0E-A276-B294A090B2A5}" dt="2019-08-06T12:20:05.453" v="1027" actId="26606"/>
          <ac:spMkLst>
            <pc:docMk/>
            <pc:sldMk cId="3035347180" sldId="267"/>
            <ac:spMk id="11" creationId="{7AB22E03-3087-4988-9DB5-572918FB9531}"/>
          </ac:spMkLst>
        </pc:spChg>
        <pc:spChg chg="add">
          <ac:chgData name="Yang Xu" userId="2ef8d03b0d59ea36" providerId="LiveId" clId="{216FCB6F-76EF-4B0E-A276-B294A090B2A5}" dt="2019-08-06T12:20:05.453" v="1027" actId="26606"/>
          <ac:spMkLst>
            <pc:docMk/>
            <pc:sldMk cId="3035347180" sldId="267"/>
            <ac:spMk id="13" creationId="{4B2A5927-4A36-47DC-BF12-54A96B456DB4}"/>
          </ac:spMkLst>
        </pc:spChg>
        <pc:picChg chg="add mod">
          <ac:chgData name="Yang Xu" userId="2ef8d03b0d59ea36" providerId="LiveId" clId="{216FCB6F-76EF-4B0E-A276-B294A090B2A5}" dt="2019-08-06T12:20:05.453" v="1027" actId="26606"/>
          <ac:picMkLst>
            <pc:docMk/>
            <pc:sldMk cId="3035347180" sldId="267"/>
            <ac:picMk id="2" creationId="{1B3CE19A-EE0D-4171-994C-0540633E2731}"/>
          </ac:picMkLst>
        </pc:picChg>
      </pc:sldChg>
      <pc:sldChg chg="modSp add">
        <pc:chgData name="Yang Xu" userId="2ef8d03b0d59ea36" providerId="LiveId" clId="{216FCB6F-76EF-4B0E-A276-B294A090B2A5}" dt="2019-08-06T12:27:36.607" v="1340"/>
        <pc:sldMkLst>
          <pc:docMk/>
          <pc:sldMk cId="2585350652" sldId="268"/>
        </pc:sldMkLst>
        <pc:spChg chg="mod">
          <ac:chgData name="Yang Xu" userId="2ef8d03b0d59ea36" providerId="LiveId" clId="{216FCB6F-76EF-4B0E-A276-B294A090B2A5}" dt="2019-08-06T12:20:45.302" v="1029"/>
          <ac:spMkLst>
            <pc:docMk/>
            <pc:sldMk cId="2585350652" sldId="268"/>
            <ac:spMk id="2" creationId="{7FBA4C40-664C-4397-9E24-4F5641E27992}"/>
          </ac:spMkLst>
        </pc:spChg>
        <pc:spChg chg="mod">
          <ac:chgData name="Yang Xu" userId="2ef8d03b0d59ea36" providerId="LiveId" clId="{216FCB6F-76EF-4B0E-A276-B294A090B2A5}" dt="2019-08-06T12:27:36.607" v="1340"/>
          <ac:spMkLst>
            <pc:docMk/>
            <pc:sldMk cId="2585350652" sldId="268"/>
            <ac:spMk id="3" creationId="{76A5151C-C7EA-413B-B9DF-6180042A521F}"/>
          </ac:spMkLst>
        </pc:spChg>
      </pc:sldChg>
      <pc:sldChg chg="addSp modSp add">
        <pc:chgData name="Yang Xu" userId="2ef8d03b0d59ea36" providerId="LiveId" clId="{216FCB6F-76EF-4B0E-A276-B294A090B2A5}" dt="2019-08-06T12:30:39.931" v="1648" actId="14100"/>
        <pc:sldMkLst>
          <pc:docMk/>
          <pc:sldMk cId="3487068724" sldId="269"/>
        </pc:sldMkLst>
        <pc:spChg chg="mod">
          <ac:chgData name="Yang Xu" userId="2ef8d03b0d59ea36" providerId="LiveId" clId="{216FCB6F-76EF-4B0E-A276-B294A090B2A5}" dt="2019-08-06T12:27:54.993" v="1342"/>
          <ac:spMkLst>
            <pc:docMk/>
            <pc:sldMk cId="3487068724" sldId="269"/>
            <ac:spMk id="2" creationId="{F0899F19-60E2-40C4-B0AA-4295B0BA706E}"/>
          </ac:spMkLst>
        </pc:spChg>
        <pc:spChg chg="mod">
          <ac:chgData name="Yang Xu" userId="2ef8d03b0d59ea36" providerId="LiveId" clId="{216FCB6F-76EF-4B0E-A276-B294A090B2A5}" dt="2019-08-06T12:30:31.666" v="1645" actId="20577"/>
          <ac:spMkLst>
            <pc:docMk/>
            <pc:sldMk cId="3487068724" sldId="269"/>
            <ac:spMk id="3" creationId="{6802EA7C-BD24-4FE3-9067-9723A0904763}"/>
          </ac:spMkLst>
        </pc:spChg>
        <pc:picChg chg="add mod">
          <ac:chgData name="Yang Xu" userId="2ef8d03b0d59ea36" providerId="LiveId" clId="{216FCB6F-76EF-4B0E-A276-B294A090B2A5}" dt="2019-08-06T12:30:36.121" v="1647" actId="14100"/>
          <ac:picMkLst>
            <pc:docMk/>
            <pc:sldMk cId="3487068724" sldId="269"/>
            <ac:picMk id="4" creationId="{8A7526F1-CD7A-4078-BD0B-737EC673DAEE}"/>
          </ac:picMkLst>
        </pc:picChg>
        <pc:picChg chg="add mod">
          <ac:chgData name="Yang Xu" userId="2ef8d03b0d59ea36" providerId="LiveId" clId="{216FCB6F-76EF-4B0E-A276-B294A090B2A5}" dt="2019-08-06T12:30:39.931" v="1648" actId="14100"/>
          <ac:picMkLst>
            <pc:docMk/>
            <pc:sldMk cId="3487068724" sldId="269"/>
            <ac:picMk id="5" creationId="{E52F6DD1-504B-437B-8B15-2F86B1711E14}"/>
          </ac:picMkLst>
        </pc:picChg>
      </pc:sldChg>
      <pc:sldChg chg="addSp modSp add">
        <pc:chgData name="Yang Xu" userId="2ef8d03b0d59ea36" providerId="LiveId" clId="{216FCB6F-76EF-4B0E-A276-B294A090B2A5}" dt="2019-08-06T12:36:45.858" v="2177" actId="14100"/>
        <pc:sldMkLst>
          <pc:docMk/>
          <pc:sldMk cId="1789370801" sldId="270"/>
        </pc:sldMkLst>
        <pc:spChg chg="mod">
          <ac:chgData name="Yang Xu" userId="2ef8d03b0d59ea36" providerId="LiveId" clId="{216FCB6F-76EF-4B0E-A276-B294A090B2A5}" dt="2019-08-06T12:30:55.046" v="1678"/>
          <ac:spMkLst>
            <pc:docMk/>
            <pc:sldMk cId="1789370801" sldId="270"/>
            <ac:spMk id="2" creationId="{88462139-AEE9-4E53-9406-FA921E58CE6A}"/>
          </ac:spMkLst>
        </pc:spChg>
        <pc:spChg chg="mod">
          <ac:chgData name="Yang Xu" userId="2ef8d03b0d59ea36" providerId="LiveId" clId="{216FCB6F-76EF-4B0E-A276-B294A090B2A5}" dt="2019-08-06T12:36:39.653" v="2175" actId="20577"/>
          <ac:spMkLst>
            <pc:docMk/>
            <pc:sldMk cId="1789370801" sldId="270"/>
            <ac:spMk id="3" creationId="{79314ADF-6A57-4BF5-A51D-0120661D2B9C}"/>
          </ac:spMkLst>
        </pc:spChg>
        <pc:picChg chg="add mod">
          <ac:chgData name="Yang Xu" userId="2ef8d03b0d59ea36" providerId="LiveId" clId="{216FCB6F-76EF-4B0E-A276-B294A090B2A5}" dt="2019-08-06T12:36:45.858" v="2177" actId="14100"/>
          <ac:picMkLst>
            <pc:docMk/>
            <pc:sldMk cId="1789370801" sldId="270"/>
            <ac:picMk id="4" creationId="{5FEAF735-CD56-494A-AA52-014EBE65A286}"/>
          </ac:picMkLst>
        </pc:picChg>
        <pc:picChg chg="add mod">
          <ac:chgData name="Yang Xu" userId="2ef8d03b0d59ea36" providerId="LiveId" clId="{216FCB6F-76EF-4B0E-A276-B294A090B2A5}" dt="2019-08-06T12:36:39.237" v="2174" actId="1076"/>
          <ac:picMkLst>
            <pc:docMk/>
            <pc:sldMk cId="1789370801" sldId="270"/>
            <ac:picMk id="5" creationId="{8E9040BF-3B43-40A5-82AF-EB6CF4858297}"/>
          </ac:picMkLst>
        </pc:picChg>
      </pc:sldChg>
      <pc:sldChg chg="modSp add">
        <pc:chgData name="Yang Xu" userId="2ef8d03b0d59ea36" providerId="LiveId" clId="{216FCB6F-76EF-4B0E-A276-B294A090B2A5}" dt="2019-08-06T12:41:05.771" v="2814"/>
        <pc:sldMkLst>
          <pc:docMk/>
          <pc:sldMk cId="3590213106" sldId="271"/>
        </pc:sldMkLst>
        <pc:spChg chg="mod">
          <ac:chgData name="Yang Xu" userId="2ef8d03b0d59ea36" providerId="LiveId" clId="{216FCB6F-76EF-4B0E-A276-B294A090B2A5}" dt="2019-08-06T12:37:29.784" v="2195"/>
          <ac:spMkLst>
            <pc:docMk/>
            <pc:sldMk cId="3590213106" sldId="271"/>
            <ac:spMk id="2" creationId="{7A502602-5EDB-4279-8BC3-B8DB3A857728}"/>
          </ac:spMkLst>
        </pc:spChg>
        <pc:spChg chg="mod">
          <ac:chgData name="Yang Xu" userId="2ef8d03b0d59ea36" providerId="LiveId" clId="{216FCB6F-76EF-4B0E-A276-B294A090B2A5}" dt="2019-08-06T12:41:05.771" v="2814"/>
          <ac:spMkLst>
            <pc:docMk/>
            <pc:sldMk cId="3590213106" sldId="271"/>
            <ac:spMk id="3" creationId="{BD1420EB-B33A-48CB-A9DF-5AB5DC94AF09}"/>
          </ac:spMkLst>
        </pc:spChg>
      </pc:sldChg>
      <pc:sldChg chg="addSp modSp add mod setBg">
        <pc:chgData name="Yang Xu" userId="2ef8d03b0d59ea36" providerId="LiveId" clId="{216FCB6F-76EF-4B0E-A276-B294A090B2A5}" dt="2019-08-06T12:42:22.204" v="2817" actId="26606"/>
        <pc:sldMkLst>
          <pc:docMk/>
          <pc:sldMk cId="4258526865" sldId="272"/>
        </pc:sldMkLst>
        <pc:spChg chg="add">
          <ac:chgData name="Yang Xu" userId="2ef8d03b0d59ea36" providerId="LiveId" clId="{216FCB6F-76EF-4B0E-A276-B294A090B2A5}" dt="2019-08-06T12:42:22.204" v="2817" actId="26606"/>
          <ac:spMkLst>
            <pc:docMk/>
            <pc:sldMk cId="4258526865" sldId="272"/>
            <ac:spMk id="7" creationId="{34699877-13E3-4FC1-B91B-2A8A8FA76866}"/>
          </ac:spMkLst>
        </pc:spChg>
        <pc:spChg chg="add">
          <ac:chgData name="Yang Xu" userId="2ef8d03b0d59ea36" providerId="LiveId" clId="{216FCB6F-76EF-4B0E-A276-B294A090B2A5}" dt="2019-08-06T12:42:22.204" v="2817" actId="26606"/>
          <ac:spMkLst>
            <pc:docMk/>
            <pc:sldMk cId="4258526865" sldId="272"/>
            <ac:spMk id="9" creationId="{BC4CB122-E2DC-4CA5-8B6F-B49249C78D22}"/>
          </ac:spMkLst>
        </pc:spChg>
        <pc:spChg chg="add">
          <ac:chgData name="Yang Xu" userId="2ef8d03b0d59ea36" providerId="LiveId" clId="{216FCB6F-76EF-4B0E-A276-B294A090B2A5}" dt="2019-08-06T12:42:22.204" v="2817" actId="26606"/>
          <ac:spMkLst>
            <pc:docMk/>
            <pc:sldMk cId="4258526865" sldId="272"/>
            <ac:spMk id="11" creationId="{7AB22E03-3087-4988-9DB5-572918FB9531}"/>
          </ac:spMkLst>
        </pc:spChg>
        <pc:spChg chg="add">
          <ac:chgData name="Yang Xu" userId="2ef8d03b0d59ea36" providerId="LiveId" clId="{216FCB6F-76EF-4B0E-A276-B294A090B2A5}" dt="2019-08-06T12:42:22.204" v="2817" actId="26606"/>
          <ac:spMkLst>
            <pc:docMk/>
            <pc:sldMk cId="4258526865" sldId="272"/>
            <ac:spMk id="13" creationId="{4B2A5927-4A36-47DC-BF12-54A96B456DB4}"/>
          </ac:spMkLst>
        </pc:spChg>
        <pc:picChg chg="add mod">
          <ac:chgData name="Yang Xu" userId="2ef8d03b0d59ea36" providerId="LiveId" clId="{216FCB6F-76EF-4B0E-A276-B294A090B2A5}" dt="2019-08-06T12:42:22.204" v="2817" actId="26606"/>
          <ac:picMkLst>
            <pc:docMk/>
            <pc:sldMk cId="4258526865" sldId="272"/>
            <ac:picMk id="2" creationId="{519E69E7-BFBE-46F7-96AF-67C8346EFE71}"/>
          </ac:picMkLst>
        </pc:picChg>
      </pc:sldChg>
      <pc:sldChg chg="modSp add">
        <pc:chgData name="Yang Xu" userId="2ef8d03b0d59ea36" providerId="LiveId" clId="{216FCB6F-76EF-4B0E-A276-B294A090B2A5}" dt="2019-08-06T12:46:27.931" v="3380"/>
        <pc:sldMkLst>
          <pc:docMk/>
          <pc:sldMk cId="2214264959" sldId="273"/>
        </pc:sldMkLst>
        <pc:spChg chg="mod">
          <ac:chgData name="Yang Xu" userId="2ef8d03b0d59ea36" providerId="LiveId" clId="{216FCB6F-76EF-4B0E-A276-B294A090B2A5}" dt="2019-08-06T12:42:33.700" v="2833"/>
          <ac:spMkLst>
            <pc:docMk/>
            <pc:sldMk cId="2214264959" sldId="273"/>
            <ac:spMk id="2" creationId="{F5688E68-2E7F-4214-8859-AE733047E0C2}"/>
          </ac:spMkLst>
        </pc:spChg>
        <pc:spChg chg="mod">
          <ac:chgData name="Yang Xu" userId="2ef8d03b0d59ea36" providerId="LiveId" clId="{216FCB6F-76EF-4B0E-A276-B294A090B2A5}" dt="2019-08-06T12:46:27.931" v="3380"/>
          <ac:spMkLst>
            <pc:docMk/>
            <pc:sldMk cId="2214264959" sldId="273"/>
            <ac:spMk id="3" creationId="{A20F689D-5BD2-4562-AE27-9CFDD0DF6ED7}"/>
          </ac:spMkLst>
        </pc:spChg>
      </pc:sldChg>
      <pc:sldChg chg="addSp modSp add">
        <pc:chgData name="Yang Xu" userId="2ef8d03b0d59ea36" providerId="LiveId" clId="{216FCB6F-76EF-4B0E-A276-B294A090B2A5}" dt="2019-08-06T12:47:05.922" v="3389" actId="14100"/>
        <pc:sldMkLst>
          <pc:docMk/>
          <pc:sldMk cId="1036043290" sldId="274"/>
        </pc:sldMkLst>
        <pc:picChg chg="add mod">
          <ac:chgData name="Yang Xu" userId="2ef8d03b0d59ea36" providerId="LiveId" clId="{216FCB6F-76EF-4B0E-A276-B294A090B2A5}" dt="2019-08-06T12:46:53.239" v="3386" actId="1076"/>
          <ac:picMkLst>
            <pc:docMk/>
            <pc:sldMk cId="1036043290" sldId="274"/>
            <ac:picMk id="2" creationId="{04D284E9-7F66-4F86-9536-E3053081CC4B}"/>
          </ac:picMkLst>
        </pc:picChg>
        <pc:picChg chg="add mod">
          <ac:chgData name="Yang Xu" userId="2ef8d03b0d59ea36" providerId="LiveId" clId="{216FCB6F-76EF-4B0E-A276-B294A090B2A5}" dt="2019-08-06T12:47:05.922" v="3389" actId="14100"/>
          <ac:picMkLst>
            <pc:docMk/>
            <pc:sldMk cId="1036043290" sldId="274"/>
            <ac:picMk id="3" creationId="{CA55F043-F3AE-4467-8F32-A14C67CFAA6F}"/>
          </ac:picMkLst>
        </pc:picChg>
      </pc:sldChg>
    </pc:docChg>
  </pc:docChgLst>
  <pc:docChgLst>
    <pc:chgData name="Yang Xu" userId="2ef8d03b0d59ea36" providerId="LiveId" clId="{F82B1D90-96EE-0247-8E50-B9ACFAA3E11B}"/>
    <pc:docChg chg="custSel mod addSld delSld modSld">
      <pc:chgData name="Yang Xu" userId="2ef8d03b0d59ea36" providerId="LiveId" clId="{F82B1D90-96EE-0247-8E50-B9ACFAA3E11B}" dt="2019-08-05T10:56:00.214" v="1089" actId="26606"/>
      <pc:docMkLst>
        <pc:docMk/>
      </pc:docMkLst>
      <pc:sldChg chg="addSp delSp modSp add">
        <pc:chgData name="Yang Xu" userId="2ef8d03b0d59ea36" providerId="LiveId" clId="{F82B1D90-96EE-0247-8E50-B9ACFAA3E11B}" dt="2019-08-05T10:32:56.375" v="51" actId="20577"/>
        <pc:sldMkLst>
          <pc:docMk/>
          <pc:sldMk cId="829867706" sldId="257"/>
        </pc:sldMkLst>
        <pc:spChg chg="mod">
          <ac:chgData name="Yang Xu" userId="2ef8d03b0d59ea36" providerId="LiveId" clId="{F82B1D90-96EE-0247-8E50-B9ACFAA3E11B}" dt="2019-08-05T10:32:56.375" v="51" actId="20577"/>
          <ac:spMkLst>
            <pc:docMk/>
            <pc:sldMk cId="829867706" sldId="257"/>
            <ac:spMk id="2" creationId="{EBEDFA64-B87F-B04B-AF1D-CC9C6350906D}"/>
          </ac:spMkLst>
        </pc:spChg>
        <pc:spChg chg="del">
          <ac:chgData name="Yang Xu" userId="2ef8d03b0d59ea36" providerId="LiveId" clId="{F82B1D90-96EE-0247-8E50-B9ACFAA3E11B}" dt="2019-08-05T10:32:38.703" v="1" actId="931"/>
          <ac:spMkLst>
            <pc:docMk/>
            <pc:sldMk cId="829867706" sldId="257"/>
            <ac:spMk id="3" creationId="{C53730DA-D6AB-0940-B1BA-A7320F9BB506}"/>
          </ac:spMkLst>
        </pc:spChg>
        <pc:spChg chg="del mod">
          <ac:chgData name="Yang Xu" userId="2ef8d03b0d59ea36" providerId="LiveId" clId="{F82B1D90-96EE-0247-8E50-B9ACFAA3E11B}" dt="2019-08-05T10:32:41.607" v="4" actId="931"/>
          <ac:spMkLst>
            <pc:docMk/>
            <pc:sldMk cId="829867706" sldId="257"/>
            <ac:spMk id="4" creationId="{A72A103B-00FE-B449-9631-2324F8396C75}"/>
          </ac:spMkLst>
        </pc:spChg>
        <pc:picChg chg="add mod">
          <ac:chgData name="Yang Xu" userId="2ef8d03b0d59ea36" providerId="LiveId" clId="{F82B1D90-96EE-0247-8E50-B9ACFAA3E11B}" dt="2019-08-05T10:32:41.607" v="4" actId="931"/>
          <ac:picMkLst>
            <pc:docMk/>
            <pc:sldMk cId="829867706" sldId="257"/>
            <ac:picMk id="6" creationId="{3304BFA1-7E8C-FD4F-9FFF-3B6AC2024A4F}"/>
          </ac:picMkLst>
        </pc:picChg>
        <pc:picChg chg="add mod">
          <ac:chgData name="Yang Xu" userId="2ef8d03b0d59ea36" providerId="LiveId" clId="{F82B1D90-96EE-0247-8E50-B9ACFAA3E11B}" dt="2019-08-05T10:32:41.607" v="4" actId="931"/>
          <ac:picMkLst>
            <pc:docMk/>
            <pc:sldMk cId="829867706" sldId="257"/>
            <ac:picMk id="8" creationId="{6E64C4F6-F624-6E40-968D-A3DB1D12D445}"/>
          </ac:picMkLst>
        </pc:picChg>
      </pc:sldChg>
      <pc:sldChg chg="modSp add">
        <pc:chgData name="Yang Xu" userId="2ef8d03b0d59ea36" providerId="LiveId" clId="{F82B1D90-96EE-0247-8E50-B9ACFAA3E11B}" dt="2019-08-05T10:37:47.122" v="692" actId="20577"/>
        <pc:sldMkLst>
          <pc:docMk/>
          <pc:sldMk cId="3976345311" sldId="258"/>
        </pc:sldMkLst>
        <pc:spChg chg="mod">
          <ac:chgData name="Yang Xu" userId="2ef8d03b0d59ea36" providerId="LiveId" clId="{F82B1D90-96EE-0247-8E50-B9ACFAA3E11B}" dt="2019-08-05T10:37:47.122" v="692" actId="20577"/>
          <ac:spMkLst>
            <pc:docMk/>
            <pc:sldMk cId="3976345311" sldId="258"/>
            <ac:spMk id="2" creationId="{5F515EC8-FE1C-5E47-933D-FF543C42A87C}"/>
          </ac:spMkLst>
        </pc:spChg>
      </pc:sldChg>
      <pc:sldChg chg="modSp add">
        <pc:chgData name="Yang Xu" userId="2ef8d03b0d59ea36" providerId="LiveId" clId="{F82B1D90-96EE-0247-8E50-B9ACFAA3E11B}" dt="2019-08-05T10:37:34.461" v="675" actId="20577"/>
        <pc:sldMkLst>
          <pc:docMk/>
          <pc:sldMk cId="3931687328" sldId="259"/>
        </pc:sldMkLst>
        <pc:spChg chg="mod">
          <ac:chgData name="Yang Xu" userId="2ef8d03b0d59ea36" providerId="LiveId" clId="{F82B1D90-96EE-0247-8E50-B9ACFAA3E11B}" dt="2019-08-05T10:33:15.778" v="75" actId="20577"/>
          <ac:spMkLst>
            <pc:docMk/>
            <pc:sldMk cId="3931687328" sldId="259"/>
            <ac:spMk id="2" creationId="{E5D1ED1D-FAEF-3243-BB40-7ABF49160437}"/>
          </ac:spMkLst>
        </pc:spChg>
        <pc:spChg chg="mod">
          <ac:chgData name="Yang Xu" userId="2ef8d03b0d59ea36" providerId="LiveId" clId="{F82B1D90-96EE-0247-8E50-B9ACFAA3E11B}" dt="2019-08-05T10:37:34.461" v="675" actId="20577"/>
          <ac:spMkLst>
            <pc:docMk/>
            <pc:sldMk cId="3931687328" sldId="259"/>
            <ac:spMk id="3" creationId="{025105FE-6732-9B4E-83EB-7417E02DCB34}"/>
          </ac:spMkLst>
        </pc:spChg>
      </pc:sldChg>
      <pc:sldChg chg="modSp add">
        <pc:chgData name="Yang Xu" userId="2ef8d03b0d59ea36" providerId="LiveId" clId="{F82B1D90-96EE-0247-8E50-B9ACFAA3E11B}" dt="2019-08-05T10:42:54.049" v="913" actId="20577"/>
        <pc:sldMkLst>
          <pc:docMk/>
          <pc:sldMk cId="3956825686" sldId="260"/>
        </pc:sldMkLst>
        <pc:spChg chg="mod">
          <ac:chgData name="Yang Xu" userId="2ef8d03b0d59ea36" providerId="LiveId" clId="{F82B1D90-96EE-0247-8E50-B9ACFAA3E11B}" dt="2019-08-05T10:42:25.949" v="814" actId="20577"/>
          <ac:spMkLst>
            <pc:docMk/>
            <pc:sldMk cId="3956825686" sldId="260"/>
            <ac:spMk id="2" creationId="{F89D4842-FC6B-AC49-AE12-BC37A181F0CA}"/>
          </ac:spMkLst>
        </pc:spChg>
        <pc:spChg chg="mod">
          <ac:chgData name="Yang Xu" userId="2ef8d03b0d59ea36" providerId="LiveId" clId="{F82B1D90-96EE-0247-8E50-B9ACFAA3E11B}" dt="2019-08-05T10:42:54.049" v="913" actId="20577"/>
          <ac:spMkLst>
            <pc:docMk/>
            <pc:sldMk cId="3956825686" sldId="260"/>
            <ac:spMk id="3" creationId="{E709C0B6-EEC3-B946-A97B-07E12A63BC3A}"/>
          </ac:spMkLst>
        </pc:spChg>
      </pc:sldChg>
      <pc:sldChg chg="modSp add">
        <pc:chgData name="Yang Xu" userId="2ef8d03b0d59ea36" providerId="LiveId" clId="{F82B1D90-96EE-0247-8E50-B9ACFAA3E11B}" dt="2019-08-05T10:48:40.662" v="1083" actId="20577"/>
        <pc:sldMkLst>
          <pc:docMk/>
          <pc:sldMk cId="482083932" sldId="261"/>
        </pc:sldMkLst>
        <pc:spChg chg="mod">
          <ac:chgData name="Yang Xu" userId="2ef8d03b0d59ea36" providerId="LiveId" clId="{F82B1D90-96EE-0247-8E50-B9ACFAA3E11B}" dt="2019-08-05T10:46:41.695" v="922" actId="20577"/>
          <ac:spMkLst>
            <pc:docMk/>
            <pc:sldMk cId="482083932" sldId="261"/>
            <ac:spMk id="2" creationId="{7155B775-508B-AC40-AED7-DCF3850BFF72}"/>
          </ac:spMkLst>
        </pc:spChg>
        <pc:spChg chg="mod">
          <ac:chgData name="Yang Xu" userId="2ef8d03b0d59ea36" providerId="LiveId" clId="{F82B1D90-96EE-0247-8E50-B9ACFAA3E11B}" dt="2019-08-05T10:48:40.662" v="1083" actId="20577"/>
          <ac:spMkLst>
            <pc:docMk/>
            <pc:sldMk cId="482083932" sldId="261"/>
            <ac:spMk id="3" creationId="{DB3B365C-1230-B049-8477-7D0642734692}"/>
          </ac:spMkLst>
        </pc:spChg>
      </pc:sldChg>
      <pc:sldChg chg="addSp delSp modSp add mod setBg">
        <pc:chgData name="Yang Xu" userId="2ef8d03b0d59ea36" providerId="LiveId" clId="{F82B1D90-96EE-0247-8E50-B9ACFAA3E11B}" dt="2019-08-05T10:56:00.214" v="1089" actId="26606"/>
        <pc:sldMkLst>
          <pc:docMk/>
          <pc:sldMk cId="256011894" sldId="262"/>
        </pc:sldMkLst>
        <pc:spChg chg="add del">
          <ac:chgData name="Yang Xu" userId="2ef8d03b0d59ea36" providerId="LiveId" clId="{F82B1D90-96EE-0247-8E50-B9ACFAA3E11B}" dt="2019-08-05T10:55:24.198" v="1086"/>
          <ac:spMkLst>
            <pc:docMk/>
            <pc:sldMk cId="256011894" sldId="262"/>
            <ac:spMk id="2" creationId="{33163B2B-D1BE-A642-B239-2F2278935E12}"/>
          </ac:spMkLst>
        </pc:spChg>
        <pc:spChg chg="add">
          <ac:chgData name="Yang Xu" userId="2ef8d03b0d59ea36" providerId="LiveId" clId="{F82B1D90-96EE-0247-8E50-B9ACFAA3E11B}" dt="2019-08-05T10:56:00.214" v="1089" actId="26606"/>
          <ac:spMkLst>
            <pc:docMk/>
            <pc:sldMk cId="256011894" sldId="262"/>
            <ac:spMk id="9" creationId="{34699877-13E3-4FC1-B91B-2A8A8FA76866}"/>
          </ac:spMkLst>
        </pc:spChg>
        <pc:spChg chg="add">
          <ac:chgData name="Yang Xu" userId="2ef8d03b0d59ea36" providerId="LiveId" clId="{F82B1D90-96EE-0247-8E50-B9ACFAA3E11B}" dt="2019-08-05T10:56:00.214" v="1089" actId="26606"/>
          <ac:spMkLst>
            <pc:docMk/>
            <pc:sldMk cId="256011894" sldId="262"/>
            <ac:spMk id="11" creationId="{BC4CB122-E2DC-4CA5-8B6F-B49249C78D22}"/>
          </ac:spMkLst>
        </pc:spChg>
        <pc:spChg chg="add">
          <ac:chgData name="Yang Xu" userId="2ef8d03b0d59ea36" providerId="LiveId" clId="{F82B1D90-96EE-0247-8E50-B9ACFAA3E11B}" dt="2019-08-05T10:56:00.214" v="1089" actId="26606"/>
          <ac:spMkLst>
            <pc:docMk/>
            <pc:sldMk cId="256011894" sldId="262"/>
            <ac:spMk id="13" creationId="{7AB22E03-3087-4988-9DB5-572918FB9531}"/>
          </ac:spMkLst>
        </pc:spChg>
        <pc:spChg chg="add">
          <ac:chgData name="Yang Xu" userId="2ef8d03b0d59ea36" providerId="LiveId" clId="{F82B1D90-96EE-0247-8E50-B9ACFAA3E11B}" dt="2019-08-05T10:56:00.214" v="1089" actId="26606"/>
          <ac:spMkLst>
            <pc:docMk/>
            <pc:sldMk cId="256011894" sldId="262"/>
            <ac:spMk id="15" creationId="{4B2A5927-4A36-47DC-BF12-54A96B456DB4}"/>
          </ac:spMkLst>
        </pc:spChg>
        <pc:picChg chg="add mod">
          <ac:chgData name="Yang Xu" userId="2ef8d03b0d59ea36" providerId="LiveId" clId="{F82B1D90-96EE-0247-8E50-B9ACFAA3E11B}" dt="2019-08-05T10:56:00.214" v="1089" actId="26606"/>
          <ac:picMkLst>
            <pc:docMk/>
            <pc:sldMk cId="256011894" sldId="262"/>
            <ac:picMk id="4" creationId="{6E5239EA-245B-F24B-BB04-C31B279F414E}"/>
          </ac:picMkLst>
        </pc:picChg>
      </pc:sldChg>
    </pc:docChg>
  </pc:docChgLst>
  <pc:docChgLst>
    <pc:chgData name="Yang Xu" userId="2ef8d03b0d59ea36" providerId="LiveId" clId="{DC5C10F8-0589-4780-8D32-7FD7C97B1EBF}"/>
    <pc:docChg chg="undo custSel mod addSld modSld">
      <pc:chgData name="Yang Xu" userId="2ef8d03b0d59ea36" providerId="LiveId" clId="{DC5C10F8-0589-4780-8D32-7FD7C97B1EBF}" dt="2019-08-08T05:08:37.392" v="3506" actId="26606"/>
      <pc:docMkLst>
        <pc:docMk/>
      </pc:docMkLst>
      <pc:sldChg chg="modSp add">
        <pc:chgData name="Yang Xu" userId="2ef8d03b0d59ea36" providerId="LiveId" clId="{DC5C10F8-0589-4780-8D32-7FD7C97B1EBF}" dt="2019-08-06T09:23:58.743" v="7"/>
        <pc:sldMkLst>
          <pc:docMk/>
          <pc:sldMk cId="1918179821" sldId="263"/>
        </pc:sldMkLst>
        <pc:spChg chg="mod">
          <ac:chgData name="Yang Xu" userId="2ef8d03b0d59ea36" providerId="LiveId" clId="{DC5C10F8-0589-4780-8D32-7FD7C97B1EBF}" dt="2019-08-06T09:23:58.743" v="7"/>
          <ac:spMkLst>
            <pc:docMk/>
            <pc:sldMk cId="1918179821" sldId="263"/>
            <ac:spMk id="2" creationId="{FF3ED198-AAE2-466C-BFBF-D10D64CA3FEE}"/>
          </ac:spMkLst>
        </pc:spChg>
      </pc:sldChg>
      <pc:sldChg chg="modSp add">
        <pc:chgData name="Yang Xu" userId="2ef8d03b0d59ea36" providerId="LiveId" clId="{DC5C10F8-0589-4780-8D32-7FD7C97B1EBF}" dt="2019-08-06T09:31:40.406" v="843"/>
        <pc:sldMkLst>
          <pc:docMk/>
          <pc:sldMk cId="360671505" sldId="264"/>
        </pc:sldMkLst>
        <pc:spChg chg="mod">
          <ac:chgData name="Yang Xu" userId="2ef8d03b0d59ea36" providerId="LiveId" clId="{DC5C10F8-0589-4780-8D32-7FD7C97B1EBF}" dt="2019-08-06T09:24:58.813" v="81"/>
          <ac:spMkLst>
            <pc:docMk/>
            <pc:sldMk cId="360671505" sldId="264"/>
            <ac:spMk id="2" creationId="{A1BDC132-ECDF-4D23-9418-CDA522D14E76}"/>
          </ac:spMkLst>
        </pc:spChg>
        <pc:spChg chg="mod">
          <ac:chgData name="Yang Xu" userId="2ef8d03b0d59ea36" providerId="LiveId" clId="{DC5C10F8-0589-4780-8D32-7FD7C97B1EBF}" dt="2019-08-06T09:31:40.406" v="843"/>
          <ac:spMkLst>
            <pc:docMk/>
            <pc:sldMk cId="360671505" sldId="264"/>
            <ac:spMk id="3" creationId="{A6C2FF24-6D67-4D45-97EB-EBF0EF942BF0}"/>
          </ac:spMkLst>
        </pc:spChg>
      </pc:sldChg>
      <pc:sldChg chg="modSp add">
        <pc:chgData name="Yang Xu" userId="2ef8d03b0d59ea36" providerId="LiveId" clId="{DC5C10F8-0589-4780-8D32-7FD7C97B1EBF}" dt="2019-08-06T09:32:07.035" v="896"/>
        <pc:sldMkLst>
          <pc:docMk/>
          <pc:sldMk cId="2578757355" sldId="265"/>
        </pc:sldMkLst>
        <pc:spChg chg="mod">
          <ac:chgData name="Yang Xu" userId="2ef8d03b0d59ea36" providerId="LiveId" clId="{DC5C10F8-0589-4780-8D32-7FD7C97B1EBF}" dt="2019-08-06T09:32:07.035" v="896"/>
          <ac:spMkLst>
            <pc:docMk/>
            <pc:sldMk cId="2578757355" sldId="265"/>
            <ac:spMk id="2" creationId="{EA20C22C-179C-459B-8C33-90F172BCCB83}"/>
          </ac:spMkLst>
        </pc:spChg>
      </pc:sldChg>
      <pc:sldChg chg="modSp add">
        <pc:chgData name="Yang Xu" userId="2ef8d03b0d59ea36" providerId="LiveId" clId="{DC5C10F8-0589-4780-8D32-7FD7C97B1EBF}" dt="2019-08-08T04:22:38.111" v="916"/>
        <pc:sldMkLst>
          <pc:docMk/>
          <pc:sldMk cId="4238902978" sldId="275"/>
        </pc:sldMkLst>
        <pc:spChg chg="mod">
          <ac:chgData name="Yang Xu" userId="2ef8d03b0d59ea36" providerId="LiveId" clId="{DC5C10F8-0589-4780-8D32-7FD7C97B1EBF}" dt="2019-08-08T04:22:38.111" v="916"/>
          <ac:spMkLst>
            <pc:docMk/>
            <pc:sldMk cId="4238902978" sldId="275"/>
            <ac:spMk id="2" creationId="{2DEC68B3-C53D-48CC-92E5-756599888E07}"/>
          </ac:spMkLst>
        </pc:spChg>
      </pc:sldChg>
      <pc:sldChg chg="addSp modSp add mod setBg">
        <pc:chgData name="Yang Xu" userId="2ef8d03b0d59ea36" providerId="LiveId" clId="{DC5C10F8-0589-4780-8D32-7FD7C97B1EBF}" dt="2019-08-08T04:24:08.805" v="1024" actId="14100"/>
        <pc:sldMkLst>
          <pc:docMk/>
          <pc:sldMk cId="3769506862" sldId="276"/>
        </pc:sldMkLst>
        <pc:spChg chg="mod">
          <ac:chgData name="Yang Xu" userId="2ef8d03b0d59ea36" providerId="LiveId" clId="{DC5C10F8-0589-4780-8D32-7FD7C97B1EBF}" dt="2019-08-08T04:23:34.499" v="1018" actId="26606"/>
          <ac:spMkLst>
            <pc:docMk/>
            <pc:sldMk cId="3769506862" sldId="276"/>
            <ac:spMk id="2" creationId="{651E99F6-C66F-4384-A20A-5BA66B4C7821}"/>
          </ac:spMkLst>
        </pc:spChg>
        <pc:spChg chg="mod">
          <ac:chgData name="Yang Xu" userId="2ef8d03b0d59ea36" providerId="LiveId" clId="{DC5C10F8-0589-4780-8D32-7FD7C97B1EBF}" dt="2019-08-08T04:23:34.499" v="1018" actId="26606"/>
          <ac:spMkLst>
            <pc:docMk/>
            <pc:sldMk cId="3769506862" sldId="276"/>
            <ac:spMk id="3" creationId="{0427BDA6-D7ED-4763-9931-F006DB68B41D}"/>
          </ac:spMkLst>
        </pc:spChg>
        <pc:spChg chg="add">
          <ac:chgData name="Yang Xu" userId="2ef8d03b0d59ea36" providerId="LiveId" clId="{DC5C10F8-0589-4780-8D32-7FD7C97B1EBF}" dt="2019-08-08T04:23:34.499" v="1018" actId="26606"/>
          <ac:spMkLst>
            <pc:docMk/>
            <pc:sldMk cId="3769506862" sldId="276"/>
            <ac:spMk id="9" creationId="{3F4C104D-5F30-4811-9376-566B26E4719A}"/>
          </ac:spMkLst>
        </pc:spChg>
        <pc:spChg chg="add">
          <ac:chgData name="Yang Xu" userId="2ef8d03b0d59ea36" providerId="LiveId" clId="{DC5C10F8-0589-4780-8D32-7FD7C97B1EBF}" dt="2019-08-08T04:23:34.499" v="1018" actId="26606"/>
          <ac:spMkLst>
            <pc:docMk/>
            <pc:sldMk cId="3769506862" sldId="276"/>
            <ac:spMk id="11" creationId="{0815E34B-5D02-4E01-A936-E8E1C0AB6F12}"/>
          </ac:spMkLst>
        </pc:spChg>
        <pc:spChg chg="add">
          <ac:chgData name="Yang Xu" userId="2ef8d03b0d59ea36" providerId="LiveId" clId="{DC5C10F8-0589-4780-8D32-7FD7C97B1EBF}" dt="2019-08-08T04:23:34.499" v="1018" actId="26606"/>
          <ac:spMkLst>
            <pc:docMk/>
            <pc:sldMk cId="3769506862" sldId="276"/>
            <ac:spMk id="13" creationId="{7DE3414B-B032-4710-A468-D3285E38C5FF}"/>
          </ac:spMkLst>
        </pc:spChg>
        <pc:picChg chg="add mod">
          <ac:chgData name="Yang Xu" userId="2ef8d03b0d59ea36" providerId="LiveId" clId="{DC5C10F8-0589-4780-8D32-7FD7C97B1EBF}" dt="2019-08-08T04:23:39.318" v="1020" actId="1076"/>
          <ac:picMkLst>
            <pc:docMk/>
            <pc:sldMk cId="3769506862" sldId="276"/>
            <ac:picMk id="4" creationId="{9FC7845F-AE23-4166-AC45-4BE407059F09}"/>
          </ac:picMkLst>
        </pc:picChg>
        <pc:picChg chg="add mod">
          <ac:chgData name="Yang Xu" userId="2ef8d03b0d59ea36" providerId="LiveId" clId="{DC5C10F8-0589-4780-8D32-7FD7C97B1EBF}" dt="2019-08-08T04:24:08.805" v="1024" actId="14100"/>
          <ac:picMkLst>
            <pc:docMk/>
            <pc:sldMk cId="3769506862" sldId="276"/>
            <ac:picMk id="5" creationId="{00E9D951-C41D-4CB6-9933-DF9BAAAA338C}"/>
          </ac:picMkLst>
        </pc:picChg>
      </pc:sldChg>
      <pc:sldChg chg="addSp modSp add">
        <pc:chgData name="Yang Xu" userId="2ef8d03b0d59ea36" providerId="LiveId" clId="{DC5C10F8-0589-4780-8D32-7FD7C97B1EBF}" dt="2019-08-08T04:27:21.102" v="1261" actId="14100"/>
        <pc:sldMkLst>
          <pc:docMk/>
          <pc:sldMk cId="910658751" sldId="277"/>
        </pc:sldMkLst>
        <pc:spChg chg="mod">
          <ac:chgData name="Yang Xu" userId="2ef8d03b0d59ea36" providerId="LiveId" clId="{DC5C10F8-0589-4780-8D32-7FD7C97B1EBF}" dt="2019-08-08T04:24:32.436" v="1046"/>
          <ac:spMkLst>
            <pc:docMk/>
            <pc:sldMk cId="910658751" sldId="277"/>
            <ac:spMk id="2" creationId="{425FFFED-E844-407A-B6F8-A25E844968F3}"/>
          </ac:spMkLst>
        </pc:spChg>
        <pc:spChg chg="mod">
          <ac:chgData name="Yang Xu" userId="2ef8d03b0d59ea36" providerId="LiveId" clId="{DC5C10F8-0589-4780-8D32-7FD7C97B1EBF}" dt="2019-08-08T04:27:02.840" v="1256"/>
          <ac:spMkLst>
            <pc:docMk/>
            <pc:sldMk cId="910658751" sldId="277"/>
            <ac:spMk id="3" creationId="{C77CF4A0-0F8E-4659-A160-2B683A0BFC8D}"/>
          </ac:spMkLst>
        </pc:spChg>
        <pc:picChg chg="add mod">
          <ac:chgData name="Yang Xu" userId="2ef8d03b0d59ea36" providerId="LiveId" clId="{DC5C10F8-0589-4780-8D32-7FD7C97B1EBF}" dt="2019-08-08T04:26:04.823" v="1173" actId="1076"/>
          <ac:picMkLst>
            <pc:docMk/>
            <pc:sldMk cId="910658751" sldId="277"/>
            <ac:picMk id="4" creationId="{9269A0C3-9D06-4A52-B419-49E87A75EAA6}"/>
          </ac:picMkLst>
        </pc:picChg>
        <pc:picChg chg="add mod">
          <ac:chgData name="Yang Xu" userId="2ef8d03b0d59ea36" providerId="LiveId" clId="{DC5C10F8-0589-4780-8D32-7FD7C97B1EBF}" dt="2019-08-08T04:27:21.102" v="1261" actId="14100"/>
          <ac:picMkLst>
            <pc:docMk/>
            <pc:sldMk cId="910658751" sldId="277"/>
            <ac:picMk id="5" creationId="{DEA82927-C486-46E4-A937-297BBAF28E48}"/>
          </ac:picMkLst>
        </pc:picChg>
      </pc:sldChg>
      <pc:sldChg chg="addSp delSp modSp add">
        <pc:chgData name="Yang Xu" userId="2ef8d03b0d59ea36" providerId="LiveId" clId="{DC5C10F8-0589-4780-8D32-7FD7C97B1EBF}" dt="2019-08-08T04:34:21.166" v="1694" actId="1076"/>
        <pc:sldMkLst>
          <pc:docMk/>
          <pc:sldMk cId="3972965049" sldId="278"/>
        </pc:sldMkLst>
        <pc:spChg chg="mod">
          <ac:chgData name="Yang Xu" userId="2ef8d03b0d59ea36" providerId="LiveId" clId="{DC5C10F8-0589-4780-8D32-7FD7C97B1EBF}" dt="2019-08-08T04:29:30.527" v="1292"/>
          <ac:spMkLst>
            <pc:docMk/>
            <pc:sldMk cId="3972965049" sldId="278"/>
            <ac:spMk id="2" creationId="{A1D736D5-EEAA-4DD0-8C91-BF16545BEAD7}"/>
          </ac:spMkLst>
        </pc:spChg>
        <pc:spChg chg="add del mod">
          <ac:chgData name="Yang Xu" userId="2ef8d03b0d59ea36" providerId="LiveId" clId="{DC5C10F8-0589-4780-8D32-7FD7C97B1EBF}" dt="2019-08-08T04:34:18.924" v="1693"/>
          <ac:spMkLst>
            <pc:docMk/>
            <pc:sldMk cId="3972965049" sldId="278"/>
            <ac:spMk id="3" creationId="{33971FB9-83F0-4AEE-AD10-3DFBA9310AF6}"/>
          </ac:spMkLst>
        </pc:spChg>
        <pc:picChg chg="add del mod">
          <ac:chgData name="Yang Xu" userId="2ef8d03b0d59ea36" providerId="LiveId" clId="{DC5C10F8-0589-4780-8D32-7FD7C97B1EBF}" dt="2019-08-08T04:29:57.625" v="1294"/>
          <ac:picMkLst>
            <pc:docMk/>
            <pc:sldMk cId="3972965049" sldId="278"/>
            <ac:picMk id="4" creationId="{637C6C11-5E0C-45D3-AEB5-E88537B877F9}"/>
          </ac:picMkLst>
        </pc:picChg>
        <pc:picChg chg="add del mod">
          <ac:chgData name="Yang Xu" userId="2ef8d03b0d59ea36" providerId="LiveId" clId="{DC5C10F8-0589-4780-8D32-7FD7C97B1EBF}" dt="2019-08-08T04:30:00.422" v="1298"/>
          <ac:picMkLst>
            <pc:docMk/>
            <pc:sldMk cId="3972965049" sldId="278"/>
            <ac:picMk id="5" creationId="{889744DC-7821-4CC2-AD1D-2E14C6EDCC31}"/>
          </ac:picMkLst>
        </pc:picChg>
        <pc:picChg chg="add mod">
          <ac:chgData name="Yang Xu" userId="2ef8d03b0d59ea36" providerId="LiveId" clId="{DC5C10F8-0589-4780-8D32-7FD7C97B1EBF}" dt="2019-08-08T04:34:21.166" v="1694" actId="1076"/>
          <ac:picMkLst>
            <pc:docMk/>
            <pc:sldMk cId="3972965049" sldId="278"/>
            <ac:picMk id="6" creationId="{1071F781-0C4D-4C55-93C2-3E6026EE8DD4}"/>
          </ac:picMkLst>
        </pc:picChg>
      </pc:sldChg>
      <pc:sldChg chg="addSp modSp add">
        <pc:chgData name="Yang Xu" userId="2ef8d03b0d59ea36" providerId="LiveId" clId="{DC5C10F8-0589-4780-8D32-7FD7C97B1EBF}" dt="2019-08-08T04:36:13.973" v="1944" actId="1076"/>
        <pc:sldMkLst>
          <pc:docMk/>
          <pc:sldMk cId="1437796503" sldId="279"/>
        </pc:sldMkLst>
        <pc:spChg chg="mod">
          <ac:chgData name="Yang Xu" userId="2ef8d03b0d59ea36" providerId="LiveId" clId="{DC5C10F8-0589-4780-8D32-7FD7C97B1EBF}" dt="2019-08-08T04:34:27.964" v="1725"/>
          <ac:spMkLst>
            <pc:docMk/>
            <pc:sldMk cId="1437796503" sldId="279"/>
            <ac:spMk id="2" creationId="{0113D5C6-B8BE-49AE-BEA4-69EBECB9739E}"/>
          </ac:spMkLst>
        </pc:spChg>
        <pc:spChg chg="mod">
          <ac:chgData name="Yang Xu" userId="2ef8d03b0d59ea36" providerId="LiveId" clId="{DC5C10F8-0589-4780-8D32-7FD7C97B1EBF}" dt="2019-08-08T04:35:49.818" v="1941"/>
          <ac:spMkLst>
            <pc:docMk/>
            <pc:sldMk cId="1437796503" sldId="279"/>
            <ac:spMk id="3" creationId="{1E81A7BC-B219-4BD2-96C1-1A06373ED835}"/>
          </ac:spMkLst>
        </pc:spChg>
        <pc:picChg chg="add mod">
          <ac:chgData name="Yang Xu" userId="2ef8d03b0d59ea36" providerId="LiveId" clId="{DC5C10F8-0589-4780-8D32-7FD7C97B1EBF}" dt="2019-08-08T04:36:13.973" v="1944" actId="1076"/>
          <ac:picMkLst>
            <pc:docMk/>
            <pc:sldMk cId="1437796503" sldId="279"/>
            <ac:picMk id="4" creationId="{9F6AB819-FD03-48C4-B2A2-DDD7D78AA1E4}"/>
          </ac:picMkLst>
        </pc:picChg>
      </pc:sldChg>
      <pc:sldChg chg="addSp modSp add">
        <pc:chgData name="Yang Xu" userId="2ef8d03b0d59ea36" providerId="LiveId" clId="{DC5C10F8-0589-4780-8D32-7FD7C97B1EBF}" dt="2019-08-08T04:37:52.237" v="2090" actId="1076"/>
        <pc:sldMkLst>
          <pc:docMk/>
          <pc:sldMk cId="1910382384" sldId="280"/>
        </pc:sldMkLst>
        <pc:spChg chg="mod">
          <ac:chgData name="Yang Xu" userId="2ef8d03b0d59ea36" providerId="LiveId" clId="{DC5C10F8-0589-4780-8D32-7FD7C97B1EBF}" dt="2019-08-08T04:36:56.285" v="1972"/>
          <ac:spMkLst>
            <pc:docMk/>
            <pc:sldMk cId="1910382384" sldId="280"/>
            <ac:spMk id="2" creationId="{349CFA29-91E5-4038-9D29-E91BEB1406ED}"/>
          </ac:spMkLst>
        </pc:spChg>
        <pc:spChg chg="mod">
          <ac:chgData name="Yang Xu" userId="2ef8d03b0d59ea36" providerId="LiveId" clId="{DC5C10F8-0589-4780-8D32-7FD7C97B1EBF}" dt="2019-08-08T04:37:12.311" v="2084" actId="20577"/>
          <ac:spMkLst>
            <pc:docMk/>
            <pc:sldMk cId="1910382384" sldId="280"/>
            <ac:spMk id="3" creationId="{FD80A478-B034-418A-8A50-EF0B099E92C1}"/>
          </ac:spMkLst>
        </pc:spChg>
        <pc:picChg chg="add mod">
          <ac:chgData name="Yang Xu" userId="2ef8d03b0d59ea36" providerId="LiveId" clId="{DC5C10F8-0589-4780-8D32-7FD7C97B1EBF}" dt="2019-08-08T04:37:52.237" v="2090" actId="1076"/>
          <ac:picMkLst>
            <pc:docMk/>
            <pc:sldMk cId="1910382384" sldId="280"/>
            <ac:picMk id="4" creationId="{26860719-B032-4266-B215-510E7BA8015F}"/>
          </ac:picMkLst>
        </pc:picChg>
      </pc:sldChg>
      <pc:sldChg chg="addSp modSp add">
        <pc:chgData name="Yang Xu" userId="2ef8d03b0d59ea36" providerId="LiveId" clId="{DC5C10F8-0589-4780-8D32-7FD7C97B1EBF}" dt="2019-08-08T04:42:06.881" v="2666"/>
        <pc:sldMkLst>
          <pc:docMk/>
          <pc:sldMk cId="1509079787" sldId="281"/>
        </pc:sldMkLst>
        <pc:spChg chg="mod">
          <ac:chgData name="Yang Xu" userId="2ef8d03b0d59ea36" providerId="LiveId" clId="{DC5C10F8-0589-4780-8D32-7FD7C97B1EBF}" dt="2019-08-08T04:37:54.917" v="2092"/>
          <ac:spMkLst>
            <pc:docMk/>
            <pc:sldMk cId="1509079787" sldId="281"/>
            <ac:spMk id="2" creationId="{ECDB69D2-D036-44DE-98D6-0A88C77E20D8}"/>
          </ac:spMkLst>
        </pc:spChg>
        <pc:spChg chg="mod">
          <ac:chgData name="Yang Xu" userId="2ef8d03b0d59ea36" providerId="LiveId" clId="{DC5C10F8-0589-4780-8D32-7FD7C97B1EBF}" dt="2019-08-08T04:42:06.881" v="2666"/>
          <ac:spMkLst>
            <pc:docMk/>
            <pc:sldMk cId="1509079787" sldId="281"/>
            <ac:spMk id="3" creationId="{F133A532-03C6-4DC4-9DEF-CD4E16C9AFD2}"/>
          </ac:spMkLst>
        </pc:spChg>
        <pc:picChg chg="add mod">
          <ac:chgData name="Yang Xu" userId="2ef8d03b0d59ea36" providerId="LiveId" clId="{DC5C10F8-0589-4780-8D32-7FD7C97B1EBF}" dt="2019-08-08T04:39:13.614" v="2212" actId="1076"/>
          <ac:picMkLst>
            <pc:docMk/>
            <pc:sldMk cId="1509079787" sldId="281"/>
            <ac:picMk id="4" creationId="{25B3E2E0-FF82-47C8-80F7-1FCF1C1EFD99}"/>
          </ac:picMkLst>
        </pc:picChg>
      </pc:sldChg>
      <pc:sldChg chg="modSp add">
        <pc:chgData name="Yang Xu" userId="2ef8d03b0d59ea36" providerId="LiveId" clId="{DC5C10F8-0589-4780-8D32-7FD7C97B1EBF}" dt="2019-08-08T04:45:15.963" v="3131" actId="20577"/>
        <pc:sldMkLst>
          <pc:docMk/>
          <pc:sldMk cId="168283743" sldId="282"/>
        </pc:sldMkLst>
        <pc:spChg chg="mod">
          <ac:chgData name="Yang Xu" userId="2ef8d03b0d59ea36" providerId="LiveId" clId="{DC5C10F8-0589-4780-8D32-7FD7C97B1EBF}" dt="2019-08-08T04:42:32.488" v="2709"/>
          <ac:spMkLst>
            <pc:docMk/>
            <pc:sldMk cId="168283743" sldId="282"/>
            <ac:spMk id="2" creationId="{00E8356C-DF56-4061-9D77-C418AA7DBE02}"/>
          </ac:spMkLst>
        </pc:spChg>
        <pc:spChg chg="mod">
          <ac:chgData name="Yang Xu" userId="2ef8d03b0d59ea36" providerId="LiveId" clId="{DC5C10F8-0589-4780-8D32-7FD7C97B1EBF}" dt="2019-08-08T04:45:15.963" v="3131" actId="20577"/>
          <ac:spMkLst>
            <pc:docMk/>
            <pc:sldMk cId="168283743" sldId="282"/>
            <ac:spMk id="3" creationId="{7019E3E9-F244-4DE9-949E-5C388463BE78}"/>
          </ac:spMkLst>
        </pc:spChg>
      </pc:sldChg>
      <pc:sldChg chg="modSp add">
        <pc:chgData name="Yang Xu" userId="2ef8d03b0d59ea36" providerId="LiveId" clId="{DC5C10F8-0589-4780-8D32-7FD7C97B1EBF}" dt="2019-08-08T04:47:33.855" v="3280"/>
        <pc:sldMkLst>
          <pc:docMk/>
          <pc:sldMk cId="1810028436" sldId="283"/>
        </pc:sldMkLst>
        <pc:spChg chg="mod">
          <ac:chgData name="Yang Xu" userId="2ef8d03b0d59ea36" providerId="LiveId" clId="{DC5C10F8-0589-4780-8D32-7FD7C97B1EBF}" dt="2019-08-08T04:45:34.875" v="3163"/>
          <ac:spMkLst>
            <pc:docMk/>
            <pc:sldMk cId="1810028436" sldId="283"/>
            <ac:spMk id="2" creationId="{EE06F0DD-E974-4052-8E56-7BE2BD39CBAE}"/>
          </ac:spMkLst>
        </pc:spChg>
        <pc:spChg chg="mod">
          <ac:chgData name="Yang Xu" userId="2ef8d03b0d59ea36" providerId="LiveId" clId="{DC5C10F8-0589-4780-8D32-7FD7C97B1EBF}" dt="2019-08-08T04:47:33.855" v="3280"/>
          <ac:spMkLst>
            <pc:docMk/>
            <pc:sldMk cId="1810028436" sldId="283"/>
            <ac:spMk id="3" creationId="{481571EF-E0E5-47EC-ACBE-79EC4C4F09B5}"/>
          </ac:spMkLst>
        </pc:spChg>
      </pc:sldChg>
      <pc:sldChg chg="addSp modSp add">
        <pc:chgData name="Yang Xu" userId="2ef8d03b0d59ea36" providerId="LiveId" clId="{DC5C10F8-0589-4780-8D32-7FD7C97B1EBF}" dt="2019-08-08T04:54:26.958" v="3460" actId="1076"/>
        <pc:sldMkLst>
          <pc:docMk/>
          <pc:sldMk cId="2215263919" sldId="284"/>
        </pc:sldMkLst>
        <pc:spChg chg="mod">
          <ac:chgData name="Yang Xu" userId="2ef8d03b0d59ea36" providerId="LiveId" clId="{DC5C10F8-0589-4780-8D32-7FD7C97B1EBF}" dt="2019-08-08T04:47:53.710" v="3301"/>
          <ac:spMkLst>
            <pc:docMk/>
            <pc:sldMk cId="2215263919" sldId="284"/>
            <ac:spMk id="2" creationId="{2F2584A0-D200-41D0-86DE-65F4E955112A}"/>
          </ac:spMkLst>
        </pc:spChg>
        <pc:spChg chg="mod">
          <ac:chgData name="Yang Xu" userId="2ef8d03b0d59ea36" providerId="LiveId" clId="{DC5C10F8-0589-4780-8D32-7FD7C97B1EBF}" dt="2019-08-08T04:54:17.768" v="3456" actId="20577"/>
          <ac:spMkLst>
            <pc:docMk/>
            <pc:sldMk cId="2215263919" sldId="284"/>
            <ac:spMk id="3" creationId="{BE3AA47C-8230-4ED8-9D35-9139AA8D4F0F}"/>
          </ac:spMkLst>
        </pc:spChg>
        <pc:picChg chg="add mod">
          <ac:chgData name="Yang Xu" userId="2ef8d03b0d59ea36" providerId="LiveId" clId="{DC5C10F8-0589-4780-8D32-7FD7C97B1EBF}" dt="2019-08-08T04:52:07.183" v="3455" actId="1076"/>
          <ac:picMkLst>
            <pc:docMk/>
            <pc:sldMk cId="2215263919" sldId="284"/>
            <ac:picMk id="4" creationId="{62495E0C-C669-4C0D-AFC8-3560C173AA5D}"/>
          </ac:picMkLst>
        </pc:picChg>
        <pc:picChg chg="add mod">
          <ac:chgData name="Yang Xu" userId="2ef8d03b0d59ea36" providerId="LiveId" clId="{DC5C10F8-0589-4780-8D32-7FD7C97B1EBF}" dt="2019-08-08T04:54:26.958" v="3460" actId="1076"/>
          <ac:picMkLst>
            <pc:docMk/>
            <pc:sldMk cId="2215263919" sldId="284"/>
            <ac:picMk id="5" creationId="{C64BE9F6-80E3-4AE0-9FA2-CA5678E858B7}"/>
          </ac:picMkLst>
        </pc:picChg>
      </pc:sldChg>
      <pc:sldChg chg="addSp delSp modSp add mod setBg">
        <pc:chgData name="Yang Xu" userId="2ef8d03b0d59ea36" providerId="LiveId" clId="{DC5C10F8-0589-4780-8D32-7FD7C97B1EBF}" dt="2019-08-08T05:08:37.392" v="3506" actId="26606"/>
        <pc:sldMkLst>
          <pc:docMk/>
          <pc:sldMk cId="2102725928" sldId="285"/>
        </pc:sldMkLst>
        <pc:spChg chg="mo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2" creationId="{2DC1EBB8-FFF7-4EE9-9B8C-0F3658DBC2E1}"/>
          </ac:spMkLst>
        </pc:spChg>
        <pc:spChg chg="del">
          <ac:chgData name="Yang Xu" userId="2ef8d03b0d59ea36" providerId="LiveId" clId="{DC5C10F8-0589-4780-8D32-7FD7C97B1EBF}" dt="2019-08-08T05:06:03.331" v="3473" actId="931"/>
          <ac:spMkLst>
            <pc:docMk/>
            <pc:sldMk cId="2102725928" sldId="285"/>
            <ac:spMk id="3" creationId="{E3316D2F-43EC-42A3-BE40-1CAFAE5A8323}"/>
          </ac:spMkLst>
        </pc:spChg>
        <pc:spChg chg="mo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4" creationId="{C50764E9-8B57-43BC-B62A-D3F90FF17D5B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39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1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3" creationId="{FA94DED7-0A28-4AD9-8747-E94113225016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5" creationId="{6F175609-91A3-416E-BC3D-7548FDE02910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7" creationId="{9A3B0D54-9DF0-4FF8-A0AA-B4234DF358EF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9" creationId="{64D236DE-BD07-488F-B236-DDEEFFF720FF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3" creationId="{1996130F-9AB5-4DE9-8574-3AF891C5C172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4" creationId="{3623DEAC-F39C-45D6-86DC-1033F6429528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5" creationId="{A692209D-B607-46C3-8560-07AF72291659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6" creationId="{94874638-CF15-4908-BC4B-4908744D0BAF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7" creationId="{5F1B8348-CD6E-4561-A704-C232D9A2676D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1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2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3" creationId="{FA94DED7-0A28-4AD9-8747-E94113225016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4" creationId="{6F175609-91A3-416E-BC3D-7548FDE02910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5" creationId="{9A3B0D54-9DF0-4FF8-A0AA-B4234DF358EF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69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0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1" creationId="{51F84177-D544-484B-840F-230FCEB946C8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2" creationId="{7BC9B9BC-356F-4894-B473-21807684EBCE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3" creationId="{CFD42E53-DE7E-4891-9F3A-A1E195E8E85A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7" creationId="{1996130F-9AB5-4DE9-8574-3AF891C5C172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8" creationId="{3623DEAC-F39C-45D6-86DC-1033F6429528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9" creationId="{A692209D-B607-46C3-8560-07AF72291659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80" creationId="{94874638-CF15-4908-BC4B-4908744D0BAF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81" creationId="{5F1B8348-CD6E-4561-A704-C232D9A2676D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5" creationId="{1996130F-9AB5-4DE9-8574-3AF891C5C172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6" creationId="{3623DEAC-F39C-45D6-86DC-1033F6429528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7" creationId="{22589B50-D615-4630-B6F7-29E99FF2C4AB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8" creationId="{B87A83DF-4E7A-4A81-867E-10E29C4BD3EB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9" creationId="{435515D7-4CE9-4558-BA93-E245EFB64CD4}"/>
          </ac:spMkLst>
        </pc:spChg>
        <pc:grpChg chg="add del">
          <ac:chgData name="Yang Xu" userId="2ef8d03b0d59ea36" providerId="LiveId" clId="{DC5C10F8-0589-4780-8D32-7FD7C97B1EBF}" dt="2019-08-08T05:08:25.227" v="3497" actId="26606"/>
          <ac:grpSpMkLst>
            <pc:docMk/>
            <pc:sldMk cId="2102725928" sldId="285"/>
            <ac:grpSpMk id="11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25.227" v="3497" actId="26606"/>
          <ac:grpSpMkLst>
            <pc:docMk/>
            <pc:sldMk cId="2102725928" sldId="285"/>
            <ac:grpSpMk id="25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28.222" v="3499" actId="26606"/>
          <ac:grpSpMkLst>
            <pc:docMk/>
            <pc:sldMk cId="2102725928" sldId="285"/>
            <ac:grpSpMk id="51" creationId="{166BF9EE-F7AC-4FA5-AC7E-001B3A642F75}"/>
          </ac:grpSpMkLst>
        </pc:grpChg>
        <pc:grpChg chg="add del">
          <ac:chgData name="Yang Xu" userId="2ef8d03b0d59ea36" providerId="LiveId" clId="{DC5C10F8-0589-4780-8D32-7FD7C97B1EBF}" dt="2019-08-08T05:08:28.222" v="3499" actId="26606"/>
          <ac:grpSpMkLst>
            <pc:docMk/>
            <pc:sldMk cId="2102725928" sldId="285"/>
            <ac:grpSpMk id="52" creationId="{E312DBA5-56D8-42B2-BA94-28168C2A6703}"/>
          </ac:grpSpMkLst>
        </pc:grpChg>
        <pc:grpChg chg="add del">
          <ac:chgData name="Yang Xu" userId="2ef8d03b0d59ea36" providerId="LiveId" clId="{DC5C10F8-0589-4780-8D32-7FD7C97B1EBF}" dt="2019-08-08T05:08:31.613" v="3501" actId="26606"/>
          <ac:grpSpMkLst>
            <pc:docMk/>
            <pc:sldMk cId="2102725928" sldId="285"/>
            <ac:grpSpMk id="59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31.613" v="3501" actId="26606"/>
          <ac:grpSpMkLst>
            <pc:docMk/>
            <pc:sldMk cId="2102725928" sldId="285"/>
            <ac:grpSpMk id="60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34.261" v="3503" actId="26606"/>
          <ac:grpSpMkLst>
            <pc:docMk/>
            <pc:sldMk cId="2102725928" sldId="285"/>
            <ac:grpSpMk id="67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34.261" v="3503" actId="26606"/>
          <ac:grpSpMkLst>
            <pc:docMk/>
            <pc:sldMk cId="2102725928" sldId="285"/>
            <ac:grpSpMk id="68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37.364" v="3505" actId="26606"/>
          <ac:grpSpMkLst>
            <pc:docMk/>
            <pc:sldMk cId="2102725928" sldId="285"/>
            <ac:grpSpMk id="75" creationId="{166BF9EE-F7AC-4FA5-AC7E-001B3A642F75}"/>
          </ac:grpSpMkLst>
        </pc:grpChg>
        <pc:grpChg chg="add del">
          <ac:chgData name="Yang Xu" userId="2ef8d03b0d59ea36" providerId="LiveId" clId="{DC5C10F8-0589-4780-8D32-7FD7C97B1EBF}" dt="2019-08-08T05:08:37.364" v="3505" actId="26606"/>
          <ac:grpSpMkLst>
            <pc:docMk/>
            <pc:sldMk cId="2102725928" sldId="285"/>
            <ac:grpSpMk id="76" creationId="{E312DBA5-56D8-42B2-BA94-28168C2A6703}"/>
          </ac:grpSpMkLst>
        </pc:grpChg>
        <pc:grpChg chg="add">
          <ac:chgData name="Yang Xu" userId="2ef8d03b0d59ea36" providerId="LiveId" clId="{DC5C10F8-0589-4780-8D32-7FD7C97B1EBF}" dt="2019-08-08T05:08:37.392" v="3506" actId="26606"/>
          <ac:grpSpMkLst>
            <pc:docMk/>
            <pc:sldMk cId="2102725928" sldId="285"/>
            <ac:grpSpMk id="83" creationId="{166BF9EE-F7AC-4FA5-AC7E-001B3A642F75}"/>
          </ac:grpSpMkLst>
        </pc:grpChg>
        <pc:grpChg chg="add">
          <ac:chgData name="Yang Xu" userId="2ef8d03b0d59ea36" providerId="LiveId" clId="{DC5C10F8-0589-4780-8D32-7FD7C97B1EBF}" dt="2019-08-08T05:08:37.392" v="3506" actId="26606"/>
          <ac:grpSpMkLst>
            <pc:docMk/>
            <pc:sldMk cId="2102725928" sldId="285"/>
            <ac:grpSpMk id="84" creationId="{E312DBA5-56D8-42B2-BA94-28168C2A6703}"/>
          </ac:grpSpMkLst>
        </pc:grpChg>
        <pc:picChg chg="add mod ord">
          <ac:chgData name="Yang Xu" userId="2ef8d03b0d59ea36" providerId="LiveId" clId="{DC5C10F8-0589-4780-8D32-7FD7C97B1EBF}" dt="2019-08-08T05:08:37.392" v="3506" actId="26606"/>
          <ac:picMkLst>
            <pc:docMk/>
            <pc:sldMk cId="2102725928" sldId="285"/>
            <ac:picMk id="6" creationId="{2F753550-5FF5-4BFE-BAB2-D106DBBD05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EC4-85C2-0842-AC48-6260BBD49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zh-CN" altLang="en-US" dirty="0"/>
              <a:t>第四章 进阶特性</a:t>
            </a:r>
            <a:br>
              <a:rPr lang="en-US" altLang="zh-CN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1C9B-6218-4845-B198-0674AE34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杨旭</a:t>
            </a:r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C196DDB-C0FA-024D-9869-9490EBB3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27" y="4777381"/>
            <a:ext cx="1154112" cy="115411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CD9E6-1759-7D46-91D6-4C69D82F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39" y="4777379"/>
            <a:ext cx="2885280" cy="11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C22C-179C-459B-8C33-90F172BC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子句（</a:t>
            </a:r>
            <a:r>
              <a:rPr lang="en-US" altLang="zh-CN" dirty="0"/>
              <a:t>clause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96B7-FA36-4E4E-94F7-F3D3F4B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子句指定要捕获的异常的类型。这个异常必须是</a:t>
            </a:r>
            <a:r>
              <a:rPr lang="en-US" altLang="zh-CN" dirty="0" err="1"/>
              <a:t>System.Exception</a:t>
            </a:r>
            <a:r>
              <a:rPr lang="zh-CN" altLang="en-US" dirty="0"/>
              <a:t>或其子类。</a:t>
            </a:r>
            <a:endParaRPr lang="en-US" altLang="zh-CN" dirty="0"/>
          </a:p>
          <a:p>
            <a:r>
              <a:rPr lang="zh-CN" altLang="en-US" dirty="0"/>
              <a:t>捕获</a:t>
            </a:r>
            <a:r>
              <a:rPr lang="en-US" altLang="zh-CN" dirty="0" err="1"/>
              <a:t>System.Exception</a:t>
            </a:r>
            <a:r>
              <a:rPr lang="zh-CN" altLang="en-US" dirty="0"/>
              <a:t>这个异常的话就会捕获所有可能的错误。当处理下面几种情况时，这么做是很有用的：</a:t>
            </a:r>
            <a:endParaRPr lang="en-US" altLang="zh-CN" dirty="0"/>
          </a:p>
          <a:p>
            <a:pPr lvl="1"/>
            <a:r>
              <a:rPr lang="zh-CN" altLang="en-US" dirty="0"/>
              <a:t>无论是哪种类型的异常，你的程序都可能从错误中恢复。</a:t>
            </a:r>
            <a:endParaRPr lang="en-US" altLang="zh-CN" dirty="0"/>
          </a:p>
          <a:p>
            <a:pPr lvl="1"/>
            <a:r>
              <a:rPr lang="zh-CN" altLang="en-US" dirty="0"/>
              <a:t>你计划重新抛出异常（可能在你记录了</a:t>
            </a:r>
            <a:r>
              <a:rPr lang="en-US" altLang="zh-CN" dirty="0"/>
              <a:t>log</a:t>
            </a:r>
            <a:r>
              <a:rPr lang="zh-CN" altLang="en-US" dirty="0"/>
              <a:t>之后）。</a:t>
            </a:r>
            <a:endParaRPr lang="en-US" altLang="zh-CN" dirty="0"/>
          </a:p>
          <a:p>
            <a:pPr lvl="1"/>
            <a:r>
              <a:rPr lang="zh-CN" altLang="en-US" dirty="0"/>
              <a:t>你的错误处理器是程序终止运行前的最后一招。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4F8C-4F87-40D3-9440-57CD24E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子句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1DEC-60AF-4C85-99FD-FDAE261A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更典型的情况是，你会</a:t>
            </a:r>
            <a:r>
              <a:rPr lang="en-US" altLang="zh-CN" dirty="0"/>
              <a:t>catch</a:t>
            </a:r>
            <a:r>
              <a:rPr lang="zh-CN" altLang="en-US" dirty="0"/>
              <a:t>特定类型的异常。为的是避免处理那些你的处理程序并未针对设计的情况。</a:t>
            </a:r>
            <a:endParaRPr lang="en-US" altLang="zh-CN" dirty="0"/>
          </a:p>
          <a:p>
            <a:r>
              <a:rPr lang="zh-CN" altLang="en-US" dirty="0"/>
              <a:t>你可以使用多个</a:t>
            </a:r>
            <a:r>
              <a:rPr lang="en-US" altLang="zh-CN" dirty="0"/>
              <a:t>catch</a:t>
            </a:r>
            <a:r>
              <a:rPr lang="zh-CN" altLang="en-US" dirty="0"/>
              <a:t>子句来处理多个异常类型。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CE19A-EE0D-4171-994C-0540633E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04" y="659027"/>
            <a:ext cx="6400782" cy="53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C40-664C-4397-9E24-4F5641E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子句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151C-C7EA-413B-B9DF-6180042A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上例中，针对给定的异常，只有一个</a:t>
            </a:r>
            <a:r>
              <a:rPr lang="en-US" altLang="zh-CN" dirty="0"/>
              <a:t>catch</a:t>
            </a:r>
            <a:r>
              <a:rPr lang="zh-CN" altLang="en-US" dirty="0"/>
              <a:t>子句会执行。</a:t>
            </a:r>
            <a:endParaRPr lang="en-US" altLang="zh-CN" dirty="0"/>
          </a:p>
          <a:p>
            <a:r>
              <a:rPr lang="zh-CN" altLang="en-US" dirty="0"/>
              <a:t>如果你希望有一个兜底的</a:t>
            </a:r>
            <a:r>
              <a:rPr lang="en-US" altLang="zh-CN" dirty="0"/>
              <a:t>catch</a:t>
            </a:r>
            <a:r>
              <a:rPr lang="zh-CN" altLang="en-US" dirty="0"/>
              <a:t>可以捕获任何类型的异常，那么你需要把特定类型的异常捕获放在靠前的位置。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9F19-60E2-40C4-B0AA-4295B0BA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子句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EA7C-BD24-4FE3-9067-9723A090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如果你不需要访问异常的属性，那么你可以不指定异常变量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更甚者，你可以把异常类型和变量都拿掉，这也意味着它会捕获所有的异常：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526F1-CD7A-4078-BD0B-737EC673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53" y="2573393"/>
            <a:ext cx="3290850" cy="1336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F6DD1-504B-437B-8B15-2F86B171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35" y="4764101"/>
            <a:ext cx="2229152" cy="7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139-AEE9-4E53-9406-FA921E58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异常的过滤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4ADF-6A57-4BF5-A51D-0120661D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C#6</a:t>
            </a:r>
            <a:r>
              <a:rPr lang="zh-CN" altLang="en-US" dirty="0"/>
              <a:t>开始，你可以在</a:t>
            </a:r>
            <a:r>
              <a:rPr lang="en-US" altLang="zh-CN" dirty="0"/>
              <a:t>catch</a:t>
            </a:r>
            <a:r>
              <a:rPr lang="zh-CN" altLang="en-US" dirty="0"/>
              <a:t>子句中添加一个</a:t>
            </a:r>
            <a:r>
              <a:rPr lang="en-US" altLang="zh-CN" dirty="0"/>
              <a:t>when</a:t>
            </a:r>
            <a:r>
              <a:rPr lang="zh-CN" altLang="en-US" dirty="0"/>
              <a:t>子句来指定一个异常过滤器：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此例中，如果</a:t>
            </a:r>
            <a:r>
              <a:rPr lang="en-US" altLang="zh-CN" dirty="0" err="1"/>
              <a:t>WebException</a:t>
            </a:r>
            <a:r>
              <a:rPr lang="zh-CN" altLang="en-US" dirty="0"/>
              <a:t>被抛出的话，那么</a:t>
            </a:r>
            <a:r>
              <a:rPr lang="en-US" altLang="zh-CN" dirty="0"/>
              <a:t>when</a:t>
            </a:r>
            <a:r>
              <a:rPr lang="zh-CN" altLang="en-US" dirty="0"/>
              <a:t>后边的</a:t>
            </a:r>
            <a:r>
              <a:rPr lang="en-US" altLang="zh-CN" dirty="0"/>
              <a:t>bool</a:t>
            </a:r>
            <a:r>
              <a:rPr lang="zh-CN" altLang="en-US" dirty="0"/>
              <a:t>表达式就会被执行估算。如果计算的结果是</a:t>
            </a:r>
            <a:r>
              <a:rPr lang="en-US" altLang="zh-CN" dirty="0"/>
              <a:t>false</a:t>
            </a:r>
            <a:r>
              <a:rPr lang="zh-CN" altLang="en-US" dirty="0"/>
              <a:t>，那么后边所有的</a:t>
            </a:r>
            <a:r>
              <a:rPr lang="en-US" altLang="zh-CN" dirty="0"/>
              <a:t>catch</a:t>
            </a:r>
            <a:r>
              <a:rPr lang="zh-CN" altLang="en-US" dirty="0"/>
              <a:t>子句都会在考虑范围内。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AF735-CD56-494A-AA52-014EBE65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94" y="2607762"/>
            <a:ext cx="7352226" cy="117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040BF-3B43-40A5-82AF-EB6CF485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95" y="4496843"/>
            <a:ext cx="7352226" cy="10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2602-5EDB-4279-8BC3-B8DB3A85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20EB-B33A-48CB-A9DF-5AB5DC94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块永远都会被执行，无论是否抛出异常，无论</a:t>
            </a:r>
            <a:r>
              <a:rPr lang="en-US" altLang="zh-CN" dirty="0"/>
              <a:t>try</a:t>
            </a:r>
            <a:r>
              <a:rPr lang="zh-CN" altLang="en-US" dirty="0"/>
              <a:t>块是否跑完，</a:t>
            </a:r>
            <a:r>
              <a:rPr lang="en-US" altLang="zh-CN" dirty="0"/>
              <a:t>finally</a:t>
            </a:r>
            <a:r>
              <a:rPr lang="zh-CN" altLang="en-US" dirty="0"/>
              <a:t>块通常用来写清理代码。</a:t>
            </a:r>
            <a:endParaRPr lang="en-US" altLang="zh-CN" dirty="0"/>
          </a:p>
          <a:p>
            <a:r>
              <a:rPr lang="en-US" altLang="zh-CN" dirty="0"/>
              <a:t>finally</a:t>
            </a:r>
            <a:r>
              <a:rPr lang="zh-CN" altLang="en-US" dirty="0"/>
              <a:t>块会在以下情况被执行：</a:t>
            </a:r>
            <a:endParaRPr lang="en-US" altLang="zh-CN" dirty="0"/>
          </a:p>
          <a:p>
            <a:pPr lvl="1"/>
            <a:r>
              <a:rPr lang="zh-CN" altLang="en-US" dirty="0"/>
              <a:t>在一个</a:t>
            </a:r>
            <a:r>
              <a:rPr lang="en-US" altLang="zh-CN" dirty="0"/>
              <a:t>catch</a:t>
            </a:r>
            <a:r>
              <a:rPr lang="zh-CN" altLang="en-US" dirty="0"/>
              <a:t>块执行完之后，</a:t>
            </a:r>
            <a:endParaRPr lang="en-US" altLang="zh-CN" dirty="0"/>
          </a:p>
          <a:p>
            <a:pPr lvl="1"/>
            <a:r>
              <a:rPr lang="zh-CN" altLang="en-US" dirty="0"/>
              <a:t>因为跳转语句（例如</a:t>
            </a:r>
            <a:r>
              <a:rPr lang="en-US" altLang="zh-CN" dirty="0"/>
              <a:t>return</a:t>
            </a:r>
            <a:r>
              <a:rPr lang="zh-CN" altLang="en-US" dirty="0"/>
              <a:t>或</a:t>
            </a:r>
            <a:r>
              <a:rPr lang="en-US" altLang="zh-CN" dirty="0" err="1"/>
              <a:t>goto</a:t>
            </a:r>
            <a:r>
              <a:rPr lang="zh-CN" altLang="en-US" dirty="0"/>
              <a:t>），程序的执行离开了</a:t>
            </a:r>
            <a:r>
              <a:rPr lang="en-US" altLang="zh-CN" dirty="0"/>
              <a:t>try</a:t>
            </a:r>
            <a:r>
              <a:rPr lang="zh-CN" altLang="en-US" dirty="0"/>
              <a:t>块。</a:t>
            </a:r>
            <a:endParaRPr lang="en-US" altLang="zh-CN" dirty="0"/>
          </a:p>
          <a:p>
            <a:pPr lvl="1"/>
            <a:r>
              <a:rPr lang="en-US" altLang="zh-CN" dirty="0"/>
              <a:t>try</a:t>
            </a:r>
            <a:r>
              <a:rPr lang="zh-CN" altLang="en-US" dirty="0"/>
              <a:t>块执行完毕后。</a:t>
            </a:r>
            <a:endParaRPr lang="en-US" altLang="zh-CN" dirty="0"/>
          </a:p>
          <a:p>
            <a:r>
              <a:rPr lang="zh-CN" altLang="en-US" dirty="0"/>
              <a:t>唯一可以不让</a:t>
            </a:r>
            <a:r>
              <a:rPr lang="en-US" altLang="zh-CN" dirty="0"/>
              <a:t>finally</a:t>
            </a:r>
            <a:r>
              <a:rPr lang="zh-CN" altLang="en-US" dirty="0"/>
              <a:t>块执行的东西就是无限循环，或者程序突然结束。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1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E69E7-BFBE-46F7-96AF-67C8346E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1181345"/>
            <a:ext cx="7594802" cy="43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2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8E68-2E7F-4214-8859-AE733047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89D-5BD2-4562-AE27-9CFDD0DF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很多类都封装了非托管的资源，例如文件处理、图像处理、数据库连接等。这些类都实现了</a:t>
            </a:r>
            <a:r>
              <a:rPr lang="en-US" altLang="zh-CN" dirty="0" err="1"/>
              <a:t>IDisposable</a:t>
            </a:r>
            <a:r>
              <a:rPr lang="zh-CN" altLang="en-US" dirty="0"/>
              <a:t>接口，这个接口定义了一个无参的</a:t>
            </a:r>
            <a:r>
              <a:rPr lang="en-US" altLang="zh-CN" dirty="0"/>
              <a:t>Dispose</a:t>
            </a:r>
            <a:r>
              <a:rPr lang="zh-CN" altLang="en-US" dirty="0"/>
              <a:t>方法用来清理这些资源。</a:t>
            </a:r>
            <a:endParaRPr lang="en-US" altLang="zh-CN" dirty="0"/>
          </a:p>
          <a:p>
            <a:r>
              <a:rPr lang="en-US" altLang="zh-CN" dirty="0"/>
              <a:t>using</a:t>
            </a:r>
            <a:r>
              <a:rPr lang="zh-CN" altLang="en-US" dirty="0"/>
              <a:t>语句提供了一个优雅的语法来在</a:t>
            </a:r>
            <a:r>
              <a:rPr lang="en-US" altLang="zh-CN" dirty="0"/>
              <a:t>finally</a:t>
            </a:r>
            <a:r>
              <a:rPr lang="zh-CN" altLang="en-US" dirty="0"/>
              <a:t>块里调用实现了</a:t>
            </a:r>
            <a:r>
              <a:rPr lang="en-US" altLang="zh-CN" dirty="0" err="1"/>
              <a:t>IDisposable</a:t>
            </a:r>
            <a:r>
              <a:rPr lang="zh-CN" altLang="en-US" dirty="0"/>
              <a:t>接口对象上的</a:t>
            </a:r>
            <a:r>
              <a:rPr lang="en-US" altLang="zh-CN" dirty="0"/>
              <a:t>Dispose</a:t>
            </a:r>
            <a:r>
              <a:rPr lang="zh-CN" altLang="en-US" dirty="0"/>
              <a:t>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284E9-7F66-4F86-9536-E3053081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85" y="478633"/>
            <a:ext cx="6532268" cy="1165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5F043-F3AE-4467-8F32-A14C67CF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85" y="2108432"/>
            <a:ext cx="6532268" cy="37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FA64-B87F-B04B-AF1D-CC9C6350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 和 习题小程序</a:t>
            </a:r>
            <a:endParaRPr lang="en-US" dirty="0"/>
          </a:p>
        </p:txBody>
      </p:sp>
      <p:pic>
        <p:nvPicPr>
          <p:cNvPr id="6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304BFA1-7E8C-FD4F-9FFF-3B6AC2024A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6706" y="2133600"/>
            <a:ext cx="3778250" cy="37782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4C4F6-F624-6E40-968D-A3DB1D12D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8869" y="2125663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82986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8B3-C53D-48CC-92E5-75659988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2C33F-E91F-4B67-ABDB-48F73BD79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E99F6-C66F-4384-A20A-5BA66B4C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CN" altLang="en-US" dirty="0"/>
              <a:t>抛出异常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BDA6-D7ED-4763-9931-F006DB68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zh-CN" altLang="en-US" dirty="0"/>
              <a:t>异常可以被运行时或者用户抛出。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845F-AE23-4166-AC45-4BE407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02" y="939826"/>
            <a:ext cx="6208018" cy="338336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9D951-C41D-4CB6-9933-DF9BAAAA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34" y="4323195"/>
            <a:ext cx="6205886" cy="18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FFED-E844-407A-B6F8-A25E8449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C#7 </a:t>
            </a:r>
            <a:r>
              <a:rPr lang="zh-CN" altLang="en-US" dirty="0"/>
              <a:t>抛异常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F4A0-0F8E-4659-A160-2B683A0B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 7 </a:t>
            </a:r>
            <a:r>
              <a:rPr lang="zh-CN" altLang="en-US" dirty="0"/>
              <a:t>之前，</a:t>
            </a:r>
            <a:r>
              <a:rPr lang="en-US" altLang="zh-CN" dirty="0"/>
              <a:t>throw </a:t>
            </a:r>
            <a:r>
              <a:rPr lang="zh-CN" altLang="en-US" dirty="0"/>
              <a:t>肯定是个语句。而现在它可以作为</a:t>
            </a:r>
            <a:r>
              <a:rPr lang="en-US" dirty="0"/>
              <a:t>expression-bodied functions </a:t>
            </a:r>
            <a:r>
              <a:rPr lang="zh-CN" altLang="en-US" dirty="0"/>
              <a:t>里的一个表达式：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也可以出现在三元条件表达式里：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9A0C3-9D06-4A52-B419-49E87A75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96" y="2981868"/>
            <a:ext cx="7427555" cy="435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82927-C486-46E4-A937-297BBAF2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96" y="4200633"/>
            <a:ext cx="7427555" cy="13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36D5-EEAA-4DD0-8C91-BF16545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重新抛出异常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1FB9-83F0-4AEE-AD10-3DFBA931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/>
              <a:t>throw ex</a:t>
            </a:r>
            <a:r>
              <a:rPr lang="zh-CN" altLang="en-US" dirty="0"/>
              <a:t>代替</a:t>
            </a:r>
            <a:r>
              <a:rPr lang="en-US" altLang="zh-CN" dirty="0"/>
              <a:t>throw</a:t>
            </a:r>
            <a:r>
              <a:rPr lang="zh-CN" altLang="en-US" dirty="0"/>
              <a:t>的话，程序仍可运行，但是新传递的异常的</a:t>
            </a:r>
            <a:r>
              <a:rPr lang="en-US" altLang="zh-CN" dirty="0" err="1"/>
              <a:t>Stacktrace</a:t>
            </a:r>
            <a:r>
              <a:rPr lang="zh-CN" altLang="en-US" dirty="0"/>
              <a:t>属性就不会反应原始错误了。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1F781-0C4D-4C55-93C2-3E6026EE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49" y="2180361"/>
            <a:ext cx="4736701" cy="18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D5C6-B8BE-49AE-BEA4-69EBECB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重新抛出异常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A7BC-B219-4BD2-96C1-1A06373E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像上图这样重抛异常可以让你记录异常并且不会把它吞没，如果情况超出了你的预期，它允许你放弃在这里处理这个异常：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B819-FD03-48C4-B2A2-DDD7D78A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10" y="3062012"/>
            <a:ext cx="7164306" cy="24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9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FA29-91E5-4038-9D29-E91BEB1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重新抛出异常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A478-B034-418A-8A50-EF0B099E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C#6+</a:t>
            </a:r>
            <a:r>
              <a:rPr lang="zh-CN" altLang="en-US" dirty="0"/>
              <a:t>，你可以这样简洁的重写上例：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0719-B032-4266-B215-510E7BA8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49" y="2910907"/>
            <a:ext cx="7428325" cy="10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69D2-D036-44DE-98D6-0A88C77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重新抛出异常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A532-03C6-4DC4-9DEF-CD4E16C9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其它常见的情景是抛出一个更具体的异常类型：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注意：在组建</a:t>
            </a:r>
            <a:r>
              <a:rPr lang="en-US" altLang="zh-CN" dirty="0" err="1"/>
              <a:t>XmlException</a:t>
            </a:r>
            <a:r>
              <a:rPr lang="zh-CN" altLang="en-US" dirty="0"/>
              <a:t>的时候，我把原异常</a:t>
            </a:r>
            <a:r>
              <a:rPr lang="en-US" altLang="zh-CN" dirty="0"/>
              <a:t>ex</a:t>
            </a:r>
            <a:r>
              <a:rPr lang="zh-CN" altLang="en-US" dirty="0"/>
              <a:t>，作为第二个参数传了进去，这样有助于调试。</a:t>
            </a:r>
            <a:endParaRPr lang="en-US" altLang="zh-CN" dirty="0"/>
          </a:p>
          <a:p>
            <a:r>
              <a:rPr lang="zh-CN" altLang="en-US" dirty="0"/>
              <a:t>有时候你会抛出一个更抽象的异常，通常是因为要穿越信任边界，防止信息泄露。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E2E0-FF82-47C8-80F7-1FCF1C1E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9" y="2505917"/>
            <a:ext cx="4665307" cy="1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356C-DF56-4061-9D77-C418AA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System.Exception</a:t>
            </a:r>
            <a:r>
              <a:rPr lang="zh-CN" altLang="en-US" dirty="0"/>
              <a:t>的关键属性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E3E9-F244-4DE9-949E-5C388463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zh-CN" altLang="en-US" dirty="0"/>
              <a:t>它是一个字符串，展现了从异常发生地到</a:t>
            </a:r>
            <a:r>
              <a:rPr lang="en-US" altLang="zh-CN" dirty="0"/>
              <a:t>catch</a:t>
            </a:r>
            <a:r>
              <a:rPr lang="zh-CN" altLang="en-US" dirty="0"/>
              <a:t>块所有的被调用的方法。</a:t>
            </a:r>
            <a:endParaRPr lang="en-US" dirty="0"/>
          </a:p>
          <a:p>
            <a:r>
              <a:rPr lang="en-US" altLang="zh-CN" dirty="0"/>
              <a:t>Message</a:t>
            </a:r>
          </a:p>
          <a:p>
            <a:pPr lvl="1"/>
            <a:r>
              <a:rPr lang="zh-CN" altLang="en-US" dirty="0"/>
              <a:t>关于错误的描述信息</a:t>
            </a:r>
            <a:endParaRPr lang="en-US" altLang="zh-CN" dirty="0"/>
          </a:p>
          <a:p>
            <a:r>
              <a:rPr lang="en-US" altLang="zh-CN" dirty="0" err="1"/>
              <a:t>InnerException</a:t>
            </a:r>
            <a:endParaRPr lang="en-US" altLang="zh-CN" dirty="0"/>
          </a:p>
          <a:p>
            <a:pPr lvl="1"/>
            <a:r>
              <a:rPr lang="zh-CN" altLang="en-US" dirty="0"/>
              <a:t>引起外层异常的内层异常（如果存在的话）。而且</a:t>
            </a:r>
            <a:r>
              <a:rPr lang="en-US" altLang="zh-CN" dirty="0" err="1"/>
              <a:t>InnerException</a:t>
            </a:r>
            <a:r>
              <a:rPr lang="zh-CN" altLang="en-US" dirty="0"/>
              <a:t>本身还有可能含有</a:t>
            </a:r>
            <a:r>
              <a:rPr lang="en-US" altLang="zh-CN" dirty="0" err="1"/>
              <a:t>InnerException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F0DD-E974-4052-8E56-7BE2BD39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常见异常类型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71EF-E0E5-47EC-ACBE-79EC4C4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System.ArgumentException</a:t>
            </a:r>
            <a:r>
              <a:rPr lang="en-US" dirty="0"/>
              <a:t> </a:t>
            </a:r>
          </a:p>
          <a:p>
            <a:r>
              <a:rPr lang="en-US" dirty="0" err="1"/>
              <a:t>System.ArgumentNullException</a:t>
            </a:r>
            <a:r>
              <a:rPr lang="en-US" dirty="0"/>
              <a:t> </a:t>
            </a:r>
          </a:p>
          <a:p>
            <a:r>
              <a:rPr lang="en-US" dirty="0" err="1"/>
              <a:t>System.ArgumentOutOfRangeException</a:t>
            </a:r>
            <a:r>
              <a:rPr lang="en-US" dirty="0"/>
              <a:t> </a:t>
            </a:r>
          </a:p>
          <a:p>
            <a:r>
              <a:rPr lang="en-US" dirty="0" err="1"/>
              <a:t>System.InvalidOperationException</a:t>
            </a:r>
            <a:r>
              <a:rPr lang="en-US" dirty="0"/>
              <a:t> </a:t>
            </a:r>
          </a:p>
          <a:p>
            <a:r>
              <a:rPr lang="en-US" dirty="0" err="1"/>
              <a:t>System.NotSupportedException</a:t>
            </a:r>
            <a:r>
              <a:rPr lang="en-US" dirty="0"/>
              <a:t> </a:t>
            </a:r>
          </a:p>
          <a:p>
            <a:r>
              <a:rPr lang="en-US" dirty="0" err="1"/>
              <a:t>System.NotImplementedException</a:t>
            </a:r>
            <a:r>
              <a:rPr lang="en-US" dirty="0"/>
              <a:t> </a:t>
            </a:r>
          </a:p>
          <a:p>
            <a:r>
              <a:rPr lang="en-US" dirty="0" err="1"/>
              <a:t>System.ObjectDisposedException</a:t>
            </a:r>
            <a:r>
              <a:rPr lang="en-US" dirty="0"/>
              <a:t> </a:t>
            </a:r>
          </a:p>
          <a:p>
            <a:r>
              <a:rPr lang="en-US" dirty="0" err="1"/>
              <a:t>NullReferenceException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你也可以直接</a:t>
            </a:r>
            <a:r>
              <a:rPr lang="en-US" altLang="zh-CN" dirty="0"/>
              <a:t>throw null</a:t>
            </a:r>
            <a:r>
              <a:rPr lang="zh-CN" altLang="en-US" dirty="0"/>
              <a:t>，来抛出此类型的异常。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84A0-D200-41D0-86DE-65F4E95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TryXXX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A47C-8230-4ED8-9D35-9139AA8D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如果解析失败，</a:t>
            </a:r>
            <a:r>
              <a:rPr lang="en-US" altLang="zh-CN" dirty="0"/>
              <a:t>Parse</a:t>
            </a:r>
            <a:r>
              <a:rPr lang="zh-CN" altLang="en-US" dirty="0"/>
              <a:t>方法会抛出异常，而</a:t>
            </a:r>
            <a:r>
              <a:rPr lang="en-US" altLang="zh-CN" dirty="0" err="1"/>
              <a:t>TryParse</a:t>
            </a:r>
            <a:r>
              <a:rPr lang="zh-CN" altLang="en-US" dirty="0"/>
              <a:t>方法会返回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95E0C-C669-4C0D-AFC8-3560C173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9" y="2133600"/>
            <a:ext cx="6454457" cy="743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BE9F6-80E3-4AE0-9FA2-CA5678E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51" y="3622891"/>
            <a:ext cx="5322298" cy="22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5EC8-FE1C-5E47-933D-FF543C4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zh-CN" altLang="en-US" dirty="0"/>
              <a:t> 语句 和 异常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D944-F5C5-164C-9D72-4739E1507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4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5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7" name="Rectangle 42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44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1EBB8-FFF7-4EE9-9B8C-0F3658DB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>
                <a:solidFill>
                  <a:srgbClr val="FEFFFF"/>
                </a:solidFill>
              </a:rPr>
              <a:t>谢谢！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764E9-8B57-43BC-B62A-D3F90FF1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600">
                <a:solidFill>
                  <a:srgbClr val="FEFFFF"/>
                </a:solidFill>
              </a:rPr>
              <a:t>习题</a:t>
            </a:r>
            <a:r>
              <a:rPr lang="en-US" altLang="zh-CN" sz="1600">
                <a:solidFill>
                  <a:srgbClr val="FEFFFF"/>
                </a:solidFill>
              </a:rPr>
              <a:t>4.4</a:t>
            </a:r>
            <a:endParaRPr lang="en-US" sz="1600">
              <a:solidFill>
                <a:srgbClr val="FE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53550-5FF5-4BFE-BAB2-D106DBBD0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D1D-FAEF-3243-BB40-7ABF4916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05FE-6732-9B4E-83EB-7417E02D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zh-CN" altLang="en-US" dirty="0"/>
              <a:t>语句指定了用来进行</a:t>
            </a:r>
            <a:r>
              <a:rPr lang="zh-CN" altLang="en-US" b="1" dirty="0"/>
              <a:t>错误处理</a:t>
            </a:r>
            <a:r>
              <a:rPr lang="zh-CN" altLang="en-US" dirty="0"/>
              <a:t>或</a:t>
            </a:r>
            <a:r>
              <a:rPr lang="zh-CN" altLang="en-US" b="1" dirty="0"/>
              <a:t>清理</a:t>
            </a:r>
            <a:r>
              <a:rPr lang="zh-CN" altLang="en-US" dirty="0"/>
              <a:t>的一个代码块。</a:t>
            </a:r>
            <a:endParaRPr lang="en-US" altLang="zh-CN" dirty="0"/>
          </a:p>
          <a:p>
            <a:r>
              <a:rPr lang="en-US" dirty="0"/>
              <a:t>try</a:t>
            </a:r>
            <a:r>
              <a:rPr lang="zh-CN" altLang="en-US" dirty="0"/>
              <a:t>语句块后边必须紧接着一个</a:t>
            </a:r>
            <a:r>
              <a:rPr lang="en-US" altLang="zh-CN" dirty="0"/>
              <a:t>catch</a:t>
            </a:r>
            <a:r>
              <a:rPr lang="zh-CN" altLang="en-US" dirty="0"/>
              <a:t>块或者是一个</a:t>
            </a:r>
            <a:r>
              <a:rPr lang="en-US" altLang="zh-CN" dirty="0"/>
              <a:t>finally</a:t>
            </a:r>
            <a:r>
              <a:rPr lang="zh-CN" altLang="en-US" dirty="0"/>
              <a:t>块，或者两者都有。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try</a:t>
            </a:r>
            <a:r>
              <a:rPr lang="zh-CN" altLang="en-US" dirty="0"/>
              <a:t>块里发生错误的时候，</a:t>
            </a:r>
            <a:r>
              <a:rPr lang="en-US" altLang="zh-CN" dirty="0"/>
              <a:t>catch</a:t>
            </a:r>
            <a:r>
              <a:rPr lang="zh-CN" altLang="en-US" dirty="0"/>
              <a:t>块就会被执行。</a:t>
            </a:r>
            <a:endParaRPr lang="en-US" altLang="zh-CN" dirty="0"/>
          </a:p>
          <a:p>
            <a:r>
              <a:rPr lang="en-US" altLang="zh-CN" dirty="0"/>
              <a:t>finally</a:t>
            </a:r>
            <a:r>
              <a:rPr lang="zh-CN" altLang="en-US" dirty="0"/>
              <a:t>块会在执行完</a:t>
            </a:r>
            <a:r>
              <a:rPr lang="en-US" altLang="zh-CN" dirty="0"/>
              <a:t>try</a:t>
            </a:r>
            <a:r>
              <a:rPr lang="zh-CN" altLang="en-US" dirty="0"/>
              <a:t>块之后执行，如果</a:t>
            </a:r>
            <a:r>
              <a:rPr lang="en-US" altLang="zh-CN" dirty="0"/>
              <a:t>catch</a:t>
            </a:r>
            <a:r>
              <a:rPr lang="zh-CN" altLang="en-US" dirty="0"/>
              <a:t>也执行了，那就在</a:t>
            </a:r>
            <a:r>
              <a:rPr lang="en-US" altLang="zh-CN" dirty="0"/>
              <a:t>catch</a:t>
            </a:r>
            <a:r>
              <a:rPr lang="zh-CN" altLang="en-US" dirty="0"/>
              <a:t>块后边执行。</a:t>
            </a:r>
            <a:r>
              <a:rPr lang="en-US" altLang="zh-CN" dirty="0"/>
              <a:t>finally</a:t>
            </a:r>
            <a:r>
              <a:rPr lang="zh-CN" altLang="en-US" dirty="0"/>
              <a:t>块用来执行一些清理代码，无论是否有错误发生。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4842-FC6B-AC49-AE12-BC37A181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0B6-EEC3-B946-A97B-07E12A63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</a:t>
            </a:r>
            <a:r>
              <a:rPr lang="zh-CN" altLang="en-US" dirty="0"/>
              <a:t>块可以访问一个</a:t>
            </a:r>
            <a:r>
              <a:rPr lang="en-US" altLang="zh-CN" dirty="0"/>
              <a:t>Exception</a:t>
            </a:r>
            <a:r>
              <a:rPr lang="zh-CN" altLang="en-US" dirty="0"/>
              <a:t>对象，这个</a:t>
            </a:r>
            <a:r>
              <a:rPr lang="en-US" altLang="zh-CN" dirty="0"/>
              <a:t>Exception</a:t>
            </a:r>
            <a:r>
              <a:rPr lang="zh-CN" altLang="en-US" dirty="0"/>
              <a:t>对象里含有关于错误的信息。</a:t>
            </a:r>
            <a:endParaRPr lang="en-US" altLang="zh-CN" dirty="0"/>
          </a:p>
          <a:p>
            <a:r>
              <a:rPr lang="en-US" altLang="zh-CN" dirty="0"/>
              <a:t>catch</a:t>
            </a:r>
            <a:r>
              <a:rPr lang="zh-CN" altLang="en-US" dirty="0"/>
              <a:t>块通常被用来对错误进行处理</a:t>
            </a:r>
            <a:r>
              <a:rPr lang="en-US" altLang="zh-CN" dirty="0"/>
              <a:t>/</a:t>
            </a:r>
            <a:r>
              <a:rPr lang="zh-CN" altLang="en-US" dirty="0"/>
              <a:t>补偿或者重新抛出异常。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2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B775-508B-AC40-AED7-DCF3850B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365C-1230-B049-8477-7D064273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r>
              <a:rPr lang="zh-CN" altLang="en-US" dirty="0"/>
              <a:t>块为你的程序增加了确定性：</a:t>
            </a:r>
            <a:r>
              <a:rPr lang="en-US" altLang="zh-CN" dirty="0"/>
              <a:t>CLR</a:t>
            </a:r>
            <a:r>
              <a:rPr lang="zh-CN" altLang="en-US" dirty="0"/>
              <a:t>总是尽力去执行它。它通常用来做一些清理任务。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239EA-245B-F24B-BB04-C31B279F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1162358"/>
            <a:ext cx="7594802" cy="43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D198-AAE2-466C-BFBF-D10D64CA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20E1-745F-4398-B4EE-D64B3837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C132-ECDF-4D23-9418-CDA522D1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当异常被抛出的时候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FF24-6D67-4D45-97EB-EBF0EF94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CLR</a:t>
            </a:r>
            <a:r>
              <a:rPr lang="zh-CN" altLang="en-US" dirty="0"/>
              <a:t>会执行一个测试，当前是否执行在能够</a:t>
            </a:r>
            <a:r>
              <a:rPr lang="en-US" altLang="zh-CN" dirty="0"/>
              <a:t>catch</a:t>
            </a:r>
            <a:r>
              <a:rPr lang="zh-CN" altLang="en-US" dirty="0"/>
              <a:t>异常的</a:t>
            </a:r>
            <a:r>
              <a:rPr lang="en-US" altLang="zh-CN" dirty="0"/>
              <a:t>try</a:t>
            </a:r>
            <a:r>
              <a:rPr lang="zh-CN" altLang="en-US" dirty="0"/>
              <a:t>语句里？</a:t>
            </a:r>
            <a:endParaRPr lang="en-US" altLang="zh-CN" dirty="0"/>
          </a:p>
          <a:p>
            <a:r>
              <a:rPr lang="zh-CN" altLang="en-US" dirty="0"/>
              <a:t>如果是：当前执行就会传递给兼容的</a:t>
            </a:r>
            <a:r>
              <a:rPr lang="en-US" altLang="zh-CN" dirty="0"/>
              <a:t>catch</a:t>
            </a:r>
            <a:r>
              <a:rPr lang="zh-CN" altLang="en-US" dirty="0"/>
              <a:t>块里面，如果</a:t>
            </a:r>
            <a:r>
              <a:rPr lang="en-US" altLang="zh-CN" dirty="0"/>
              <a:t>catch</a:t>
            </a:r>
            <a:r>
              <a:rPr lang="zh-CN" altLang="en-US" dirty="0"/>
              <a:t>块完成了执行，那么执行会移动到</a:t>
            </a:r>
            <a:r>
              <a:rPr lang="en-US" altLang="zh-CN" dirty="0"/>
              <a:t>try</a:t>
            </a:r>
            <a:r>
              <a:rPr lang="zh-CN" altLang="en-US" dirty="0"/>
              <a:t>语句后边的语句。如果有</a:t>
            </a:r>
            <a:r>
              <a:rPr lang="en-US" altLang="zh-CN" dirty="0"/>
              <a:t>finally</a:t>
            </a:r>
            <a:r>
              <a:rPr lang="zh-CN" altLang="en-US" dirty="0"/>
              <a:t>块存在，会先执行</a:t>
            </a:r>
            <a:r>
              <a:rPr lang="en-US" altLang="zh-CN" dirty="0"/>
              <a:t>finally</a:t>
            </a:r>
            <a:r>
              <a:rPr lang="zh-CN" altLang="en-US" dirty="0"/>
              <a:t>块。</a:t>
            </a:r>
            <a:endParaRPr lang="en-US" altLang="zh-CN" dirty="0"/>
          </a:p>
          <a:p>
            <a:r>
              <a:rPr lang="zh-CN" altLang="en-US" dirty="0"/>
              <a:t>如果不是：执行会返回到函数的调用者，并重复这个测试过程（在执行完任何包裹这语句的</a:t>
            </a:r>
            <a:r>
              <a:rPr lang="en-US" altLang="zh-CN" dirty="0"/>
              <a:t>finally</a:t>
            </a:r>
            <a:r>
              <a:rPr lang="zh-CN" altLang="en-US" dirty="0"/>
              <a:t>块之后）。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1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C# 第四章 进阶特性 </vt:lpstr>
      <vt:lpstr>公众号 和 习题小程序</vt:lpstr>
      <vt:lpstr>Try 语句 和 异常</vt:lpstr>
      <vt:lpstr>Try 语句</vt:lpstr>
      <vt:lpstr>catch</vt:lpstr>
      <vt:lpstr>finally</vt:lpstr>
      <vt:lpstr>PowerPoint Presentation</vt:lpstr>
      <vt:lpstr>例子</vt:lpstr>
      <vt:lpstr>当异常被抛出的时候</vt:lpstr>
      <vt:lpstr>catch子句（clause）</vt:lpstr>
      <vt:lpstr>catch子句</vt:lpstr>
      <vt:lpstr>PowerPoint Presentation</vt:lpstr>
      <vt:lpstr>catch子句</vt:lpstr>
      <vt:lpstr>catch子句</vt:lpstr>
      <vt:lpstr>异常的过滤</vt:lpstr>
      <vt:lpstr>finally块</vt:lpstr>
      <vt:lpstr>PowerPoint Presentation</vt:lpstr>
      <vt:lpstr>using语句</vt:lpstr>
      <vt:lpstr>PowerPoint Presentation</vt:lpstr>
      <vt:lpstr>抛出异常</vt:lpstr>
      <vt:lpstr>抛出异常</vt:lpstr>
      <vt:lpstr>C#7 抛异常</vt:lpstr>
      <vt:lpstr>重新抛出异常</vt:lpstr>
      <vt:lpstr>重新抛出异常</vt:lpstr>
      <vt:lpstr>重新抛出异常</vt:lpstr>
      <vt:lpstr>重新抛出异常</vt:lpstr>
      <vt:lpstr>System.Exception的关键属性</vt:lpstr>
      <vt:lpstr>常见异常类型</vt:lpstr>
      <vt:lpstr>TryXXX模式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第四章 进阶特性 </dc:title>
  <dc:creator>Yang Xu</dc:creator>
  <cp:lastModifiedBy>Yang Xu</cp:lastModifiedBy>
  <cp:revision>1</cp:revision>
  <dcterms:created xsi:type="dcterms:W3CDTF">2019-08-08T05:08:37Z</dcterms:created>
  <dcterms:modified xsi:type="dcterms:W3CDTF">2019-08-08T05:08:40Z</dcterms:modified>
</cp:coreProperties>
</file>