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57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EB52E-AA3A-4354-B7EA-C7E30F1E4888}" v="348" dt="2019-07-24T10:35:31.774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167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7/24/2019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/>
              <a:t>C#</a:t>
            </a:r>
            <a:r>
              <a:rPr lang="zh-CN" altLang="en-US" dirty="0"/>
              <a:t>：</a:t>
            </a:r>
            <a:r>
              <a:rPr lang="en-US" altLang="zh-CN" dirty="0"/>
              <a:t>Delegates, Events,</a:t>
            </a:r>
            <a:br>
              <a:rPr lang="en-US" altLang="zh-CN" dirty="0"/>
            </a:br>
            <a:r>
              <a:rPr lang="en-US" altLang="zh-CN" dirty="0"/>
              <a:t>Lambda Expressions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/>
              <a:t>杨旭，微软</a:t>
            </a:r>
            <a:r>
              <a:rPr lang="en-US" altLang="zh-CN" sz="2800" dirty="0"/>
              <a:t>MVP</a:t>
            </a:r>
          </a:p>
          <a:p>
            <a:pPr algn="l"/>
            <a:r>
              <a:rPr lang="en-US" sz="2800" dirty="0"/>
              <a:t>C#, Angular, Haskell,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CC4F-55A3-4D97-A527-E10BC75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319" y="4394039"/>
            <a:ext cx="923546" cy="92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17F03-9563-4C36-9020-D035D538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30" y="439403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4F68-DD6A-A443-A25F-E9B4E417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34D29-9809-9F4E-BCBD-E91FB37C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343" y="2145978"/>
            <a:ext cx="7722095" cy="3022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7240C-ADAF-594B-910C-CCA8B50DB9EB}"/>
              </a:ext>
            </a:extLst>
          </p:cNvPr>
          <p:cNvSpPr txBox="1"/>
          <p:nvPr/>
        </p:nvSpPr>
        <p:spPr>
          <a:xfrm>
            <a:off x="2636343" y="5514975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通常是根据所含有的信息进行命名，而不是所使用的事件</a:t>
            </a:r>
            <a:endParaRPr lang="en-US" altLang="zh-CN" dirty="0"/>
          </a:p>
          <a:p>
            <a:r>
              <a:rPr lang="zh-CN" altLang="en-US" dirty="0"/>
              <a:t>通常通过属性或只读字段来暴露数据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0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232B-65AE-7348-8E3D-36914982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为事件选择或定义委托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35EC-4BBC-564D-883C-EFFB7B5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返回类型是</a:t>
            </a:r>
            <a:r>
              <a:rPr lang="en-US" altLang="zh-CN" dirty="0"/>
              <a:t>void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接收两个参数，第一个参数类型是</a:t>
            </a:r>
            <a:r>
              <a:rPr lang="en-US" altLang="zh-CN" dirty="0"/>
              <a:t>object</a:t>
            </a:r>
            <a:r>
              <a:rPr lang="zh-CN" altLang="en-US" dirty="0"/>
              <a:t>，第二参数类型是</a:t>
            </a:r>
            <a:r>
              <a:rPr lang="en-US" altLang="zh-CN" dirty="0" err="1"/>
              <a:t>EventArgs</a:t>
            </a:r>
            <a:r>
              <a:rPr lang="zh-CN" altLang="en-US" dirty="0"/>
              <a:t>的子类。第一个参数表示事件的广播者，第二个参数包含需要传递的信息；</a:t>
            </a:r>
            <a:endParaRPr lang="en-US" altLang="zh-CN" dirty="0"/>
          </a:p>
          <a:p>
            <a:r>
              <a:rPr lang="zh-CN" altLang="en-US" dirty="0"/>
              <a:t>名称必须以</a:t>
            </a:r>
            <a:r>
              <a:rPr lang="en-US" altLang="zh-CN" dirty="0" err="1"/>
              <a:t>EventHandler</a:t>
            </a:r>
            <a:r>
              <a:rPr lang="zh-CN" altLang="en-US" dirty="0"/>
              <a:t>结尾。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43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37EA-5ADA-6E4E-A067-9A0BF0B8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System.EventHandler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B99B-7865-9C46-B667-0A4FCE50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  <a:r>
              <a:rPr lang="zh-CN" altLang="en-US" dirty="0"/>
              <a:t>定一了一个范型委托</a:t>
            </a:r>
            <a:r>
              <a:rPr lang="en-US" altLang="zh-CN" dirty="0" err="1"/>
              <a:t>System.EventHandler</a:t>
            </a:r>
            <a:r>
              <a:rPr lang="en-US" altLang="zh-CN" dirty="0"/>
              <a:t>&lt;T&gt;</a:t>
            </a:r>
            <a:r>
              <a:rPr lang="zh-CN" altLang="en-US" dirty="0"/>
              <a:t>，它满足上述规则。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FBF65-C8B8-F846-A0E8-CC0CEAEA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99" y="3429000"/>
            <a:ext cx="7667642" cy="7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4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6FD4-A3D9-4141-808C-41D721A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针对选择的委托定义事件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CC6FF-263D-9A4E-A5CA-8D8F98856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644" y="2900363"/>
            <a:ext cx="6887432" cy="13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806A-31E9-3246-9C78-9C55C702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可触发事件的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FDC6-F20E-224E-B8DD-B5413352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方法名必须和事件一致，前面再加上</a:t>
            </a:r>
            <a:r>
              <a:rPr lang="en-US" altLang="zh-CN" dirty="0"/>
              <a:t>On</a:t>
            </a:r>
            <a:r>
              <a:rPr lang="zh-CN" altLang="en-US" dirty="0"/>
              <a:t>，接收一个</a:t>
            </a:r>
            <a:r>
              <a:rPr lang="en-US" altLang="zh-CN" dirty="0" err="1"/>
              <a:t>EventArgs</a:t>
            </a:r>
            <a:r>
              <a:rPr lang="zh-CN" altLang="en-US" dirty="0"/>
              <a:t>参数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2ACA1-E979-DC4F-B844-009FD6B7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9" y="2932112"/>
            <a:ext cx="6277410" cy="26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7A92-A615-7E43-A27F-729C3A0D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FA24-30DD-1D40-A345-9865640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多线程的场景下，你需要在测试或调用前，把委托赋给一个临时变量，来避免线程安全相关的错误：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C#6</a:t>
            </a:r>
            <a:r>
              <a:rPr lang="zh-CN" altLang="en-US" dirty="0"/>
              <a:t>之后，可以这样写：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0458-46F0-CE47-9119-8A9B2D5E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58" y="3118644"/>
            <a:ext cx="3822279" cy="62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96E7B-F925-D140-A2D3-ED50DD93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58" y="4797101"/>
            <a:ext cx="3943306" cy="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14E-1E28-AB4E-AA51-DC33A592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1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CFFE-EE65-DC41-8175-9C6871E6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非范型的</a:t>
            </a:r>
            <a:r>
              <a:rPr lang="en-US" dirty="0" err="1"/>
              <a:t>EventHandler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AD92-89D4-1948-83B9-1DE49E61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当事件不携带多余信息的时候，可以使用非范型的</a:t>
            </a:r>
            <a:r>
              <a:rPr lang="en-US" altLang="zh-CN" dirty="0" err="1"/>
              <a:t>EventHandler</a:t>
            </a:r>
            <a:r>
              <a:rPr lang="zh-CN" altLang="en-US" dirty="0"/>
              <a:t>委托。</a:t>
            </a:r>
            <a:endParaRPr lang="en-US" altLang="zh-CN" dirty="0"/>
          </a:p>
          <a:p>
            <a:r>
              <a:rPr lang="en-US" altLang="zh-CN" dirty="0" err="1"/>
              <a:t>EventArgs.Empty</a:t>
            </a:r>
            <a:r>
              <a:rPr lang="zh-CN" altLang="en-US" dirty="0"/>
              <a:t>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6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403869-AB1A-F94A-A48D-E923BF04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521406"/>
            <a:ext cx="5529262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3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B57-9488-B844-A062-0284283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事件访问器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7F0A-9F62-D342-9F4A-2C7105BB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事件访问器是事件的</a:t>
            </a:r>
            <a:r>
              <a:rPr lang="en-US" altLang="zh-CN" dirty="0"/>
              <a:t>+=</a:t>
            </a:r>
            <a:r>
              <a:rPr lang="zh-CN" altLang="en-US" dirty="0"/>
              <a:t>和</a:t>
            </a:r>
            <a:r>
              <a:rPr lang="en-US" altLang="zh-CN" dirty="0"/>
              <a:t>-=</a:t>
            </a:r>
            <a:r>
              <a:rPr lang="zh-CN" altLang="en-US" dirty="0"/>
              <a:t>函数的实现。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编译器会把它转化为：</a:t>
            </a:r>
            <a:endParaRPr lang="en-US" altLang="zh-CN" dirty="0"/>
          </a:p>
          <a:p>
            <a:pPr lvl="1"/>
            <a:r>
              <a:rPr lang="zh-CN" altLang="en-US" dirty="0"/>
              <a:t>一个私有的委托字段</a:t>
            </a:r>
            <a:endParaRPr lang="en-US" altLang="zh-CN" dirty="0"/>
          </a:p>
          <a:p>
            <a:pPr lvl="1"/>
            <a:r>
              <a:rPr lang="zh-CN" altLang="en-US" dirty="0"/>
              <a:t>一对公共的事件访问器函数（</a:t>
            </a:r>
            <a:r>
              <a:rPr lang="en-US" altLang="zh-CN" dirty="0" err="1"/>
              <a:t>add_PriceChanged</a:t>
            </a:r>
            <a:r>
              <a:rPr lang="zh-CN" altLang="en-US" dirty="0"/>
              <a:t>和</a:t>
            </a:r>
            <a:r>
              <a:rPr lang="en-US" altLang="zh-CN" dirty="0" err="1"/>
              <a:t>remove_PriceChanged</a:t>
            </a:r>
            <a:r>
              <a:rPr lang="zh-CN" altLang="en-US" dirty="0"/>
              <a:t>），这两个函数的实现会把</a:t>
            </a:r>
            <a:r>
              <a:rPr lang="en-US" altLang="zh-CN" dirty="0"/>
              <a:t>+=</a:t>
            </a:r>
            <a:r>
              <a:rPr lang="zh-CN" altLang="en-US" dirty="0"/>
              <a:t>和</a:t>
            </a:r>
            <a:r>
              <a:rPr lang="en-US" altLang="zh-CN" dirty="0"/>
              <a:t>-=</a:t>
            </a:r>
            <a:r>
              <a:rPr lang="zh-CN" altLang="en-US" dirty="0"/>
              <a:t>操作交给私有的委托字段。</a:t>
            </a:r>
            <a:endParaRPr lang="en-US" altLang="zh-CN" dirty="0"/>
          </a:p>
          <a:p>
            <a:r>
              <a:rPr lang="zh-CN" altLang="en-US" dirty="0"/>
              <a:t>也可以显式的定义事件访问器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DEBB-7DF0-834E-BB03-C2772875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1" y="2790825"/>
            <a:ext cx="4787901" cy="4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099689-6FBD-419C-BED4-EB2F0F54F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78693" y="2336800"/>
            <a:ext cx="3598863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64CA9-50C6-4E8A-827C-51075E5F6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46" y="2336800"/>
            <a:ext cx="359886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0A-2754-CE48-9768-E9922BE0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显式定义的事件访问器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A5F1-7D4A-B941-A4F6-A726FB7E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当事件访问器仅仅是另一个广播事件的类的中继。</a:t>
            </a:r>
            <a:endParaRPr lang="en-US" altLang="zh-CN" dirty="0"/>
          </a:p>
          <a:p>
            <a:r>
              <a:rPr lang="zh-CN" altLang="en-US" dirty="0"/>
              <a:t>当类暴露大量</a:t>
            </a:r>
            <a:r>
              <a:rPr lang="en-US" altLang="zh-CN" dirty="0"/>
              <a:t>event</a:t>
            </a:r>
            <a:r>
              <a:rPr lang="zh-CN" altLang="en-US" dirty="0"/>
              <a:t>，但是大部分时候都只有少数的订阅者存在。</a:t>
            </a:r>
            <a:endParaRPr lang="en-US" altLang="zh-CN" dirty="0"/>
          </a:p>
          <a:p>
            <a:r>
              <a:rPr lang="zh-CN" altLang="en-US" dirty="0"/>
              <a:t>显式实现一个声明了事件的接口。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65B8B-E4E3-EE4E-9BD6-DE03C8BD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8" y="2161725"/>
            <a:ext cx="4477318" cy="20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94C8-1072-AF49-AC84-FAB660F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事件修饰符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2D42-0009-E945-BAC3-92B6278C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</a:t>
            </a:r>
            <a:r>
              <a:rPr lang="zh-CN" altLang="en-US" dirty="0"/>
              <a:t>，可以被重写；</a:t>
            </a:r>
            <a:r>
              <a:rPr lang="en-US" altLang="zh-CN" dirty="0"/>
              <a:t>abstract</a:t>
            </a:r>
            <a:r>
              <a:rPr lang="zh-CN" altLang="en-US" dirty="0"/>
              <a:t>，</a:t>
            </a:r>
            <a:r>
              <a:rPr lang="en-US" altLang="zh-CN" dirty="0"/>
              <a:t>sealed</a:t>
            </a:r>
            <a:r>
              <a:rPr lang="zh-CN" altLang="en-US" dirty="0"/>
              <a:t>，</a:t>
            </a:r>
            <a:r>
              <a:rPr lang="en-US" altLang="zh-CN" dirty="0"/>
              <a:t>static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30C75-E479-6742-B25E-DB04BAC1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54" y="3115430"/>
            <a:ext cx="7226202" cy="15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861215"/>
            <a:ext cx="3373264" cy="3100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4.</a:t>
            </a:r>
            <a:r>
              <a:rPr lang="en-US" altLang="zh-CN" u="sng" dirty="0"/>
              <a:t>2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CEAF8-F426-4EEF-A7A6-C0D7694D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07" y="2425117"/>
            <a:ext cx="3828875" cy="38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r>
              <a:rPr lang="zh-CN" altLang="en-US" dirty="0"/>
              <a:t> 事件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使用委托的时候，通常会出现两个角色，一个广播者，一个订阅者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7B98-7747-4CE0-B03B-ACAE4DB0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广播和订阅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79AD-C165-482A-A8A8-1E2815F6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使用委托的时候，通常会出现两个角色，一个广播者，一个订阅者</a:t>
            </a:r>
            <a:endParaRPr lang="en-US" altLang="zh-CN" dirty="0"/>
          </a:p>
          <a:p>
            <a:r>
              <a:rPr lang="zh-CN" altLang="en-US" dirty="0"/>
              <a:t>广播者这个类型包含一个委托字段，广播者通过调用委托来决定什么时候进行广播。</a:t>
            </a:r>
            <a:endParaRPr lang="en-US" altLang="zh-CN" dirty="0"/>
          </a:p>
          <a:p>
            <a:r>
              <a:rPr lang="zh-CN" altLang="en-US" dirty="0"/>
              <a:t>订阅者是方法目标的接收者，订阅者可以决定何时开始或结束监听，方式是通过在委托上调用</a:t>
            </a:r>
            <a:r>
              <a:rPr lang="en-US" altLang="zh-CN" dirty="0"/>
              <a:t>+=</a:t>
            </a:r>
            <a:r>
              <a:rPr lang="zh-CN" altLang="en-US" dirty="0"/>
              <a:t>和</a:t>
            </a:r>
            <a:r>
              <a:rPr lang="en-US" altLang="zh-CN" dirty="0"/>
              <a:t>-=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一个订阅者不知道和不干扰其它的订阅者。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399E-3B74-C24F-948C-0E564A41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r>
              <a:rPr lang="zh-CN" altLang="en-US" dirty="0"/>
              <a:t> 事件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3556-7977-4E4D-81B0-A1E1E92A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事件就是将上述模式正式化的一个语言特性。</a:t>
            </a:r>
            <a:endParaRPr lang="en-US" altLang="zh-CN" dirty="0"/>
          </a:p>
          <a:p>
            <a:r>
              <a:rPr lang="zh-CN" altLang="en-US" dirty="0"/>
              <a:t>事件是一种结构，为了实现广播者</a:t>
            </a:r>
            <a:r>
              <a:rPr lang="en-US" altLang="zh-CN" dirty="0"/>
              <a:t>/</a:t>
            </a:r>
            <a:r>
              <a:rPr lang="zh-CN" altLang="en-US" dirty="0"/>
              <a:t>订阅者模型，它只暴露了所需的委托特性的部分子集。</a:t>
            </a:r>
            <a:endParaRPr lang="en-US" altLang="zh-CN" dirty="0"/>
          </a:p>
          <a:p>
            <a:r>
              <a:rPr lang="zh-CN" altLang="en-US" dirty="0"/>
              <a:t>事件的主要目的就是防止订阅者之间互相干扰。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1522-6813-4CDB-A68D-52EF9436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声明事件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113B-2789-4D1B-8EEF-20BEF9A0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最简单的声明事件的方式就</a:t>
            </a:r>
            <a:r>
              <a:rPr lang="zh-CN" altLang="en-US"/>
              <a:t>是在委托前</a:t>
            </a:r>
            <a:r>
              <a:rPr lang="zh-CN" altLang="en-US" dirty="0"/>
              <a:t>面加上</a:t>
            </a:r>
            <a:r>
              <a:rPr lang="en-US" altLang="zh-CN" dirty="0"/>
              <a:t>event</a:t>
            </a:r>
            <a:r>
              <a:rPr lang="zh-CN" altLang="en-US" dirty="0"/>
              <a:t>关键字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3D45-D338-459F-A079-8496B505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内外区别对待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2615A-8D4C-4C10-AE02-F31FFD00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Broadercaster</a:t>
            </a:r>
            <a:r>
              <a:rPr lang="zh-CN" altLang="en-US" dirty="0"/>
              <a:t>类型里面的代码拥有对</a:t>
            </a:r>
            <a:r>
              <a:rPr lang="en-US" altLang="zh-CN" dirty="0" err="1"/>
              <a:t>PriceChanged</a:t>
            </a:r>
            <a:r>
              <a:rPr lang="zh-CN" altLang="en-US" dirty="0"/>
              <a:t>的完全访问权，在这里就可以把它当作委托。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 err="1"/>
              <a:t>Broadercaster</a:t>
            </a:r>
            <a:r>
              <a:rPr lang="zh-CN" altLang="en-US" dirty="0"/>
              <a:t>类型之外的代码只能对</a:t>
            </a:r>
            <a:r>
              <a:rPr lang="en-US" altLang="zh-CN" dirty="0" err="1"/>
              <a:t>PriceChanged</a:t>
            </a:r>
            <a:r>
              <a:rPr lang="zh-CN" altLang="en-US" dirty="0"/>
              <a:t>这个</a:t>
            </a:r>
            <a:r>
              <a:rPr lang="en-US" altLang="zh-CN" dirty="0"/>
              <a:t>event</a:t>
            </a:r>
            <a:r>
              <a:rPr lang="zh-CN" altLang="en-US" dirty="0"/>
              <a:t>执行</a:t>
            </a:r>
            <a:r>
              <a:rPr lang="en-US" altLang="zh-CN" dirty="0"/>
              <a:t>+=</a:t>
            </a:r>
            <a:r>
              <a:rPr lang="zh-CN" altLang="en-US" dirty="0"/>
              <a:t>或</a:t>
            </a:r>
            <a:r>
              <a:rPr lang="en-US" altLang="zh-CN" dirty="0"/>
              <a:t>-=</a:t>
            </a:r>
            <a:r>
              <a:rPr lang="zh-CN" altLang="en-US" dirty="0"/>
              <a:t>操作。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CCC56-56E9-4C3D-A3CB-F33104D4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900" y="3231118"/>
            <a:ext cx="5608638" cy="18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83FB-1AE5-4DEB-8BA1-BA1D327D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事件在内部是如何工作的？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8E8B-A900-456F-BC9B-BAE47BB7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6" y="2336873"/>
            <a:ext cx="4698358" cy="359931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首先，编译器把事件的声明翻译成类似下面的代码：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A4F71-C574-41C3-826B-F57EA1E57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pPr algn="l"/>
            <a:r>
              <a:rPr lang="en-US" altLang="zh-CN" dirty="0"/>
              <a:t>add </a:t>
            </a:r>
            <a:r>
              <a:rPr lang="zh-CN" altLang="en-US" dirty="0"/>
              <a:t>和 </a:t>
            </a:r>
            <a:r>
              <a:rPr lang="en-US" altLang="zh-CN" dirty="0"/>
              <a:t>remove </a:t>
            </a:r>
            <a:r>
              <a:rPr lang="zh-CN" altLang="en-US" dirty="0"/>
              <a:t>关键字代表着显式的事件访问器，有点像属性访问器。</a:t>
            </a:r>
            <a:endParaRPr lang="en-US" altLang="zh-CN" dirty="0"/>
          </a:p>
          <a:p>
            <a:pPr algn="l"/>
            <a:r>
              <a:rPr lang="zh-CN" altLang="en-US" dirty="0"/>
              <a:t>然后编译器会查看</a:t>
            </a:r>
            <a:r>
              <a:rPr lang="en-US" dirty="0"/>
              <a:t>Broadcaster</a:t>
            </a:r>
            <a:r>
              <a:rPr lang="zh-CN" altLang="en-US" dirty="0"/>
              <a:t>内部对</a:t>
            </a:r>
            <a:r>
              <a:rPr lang="en-US" altLang="zh-CN" dirty="0" err="1"/>
              <a:t>PriceChanged</a:t>
            </a:r>
            <a:r>
              <a:rPr lang="zh-CN" altLang="en-US" dirty="0"/>
              <a:t>的引用，如果不是</a:t>
            </a:r>
            <a:r>
              <a:rPr lang="en-US" altLang="zh-CN" dirty="0"/>
              <a:t>+=</a:t>
            </a:r>
            <a:r>
              <a:rPr lang="zh-CN" altLang="en-US" dirty="0"/>
              <a:t>或</a:t>
            </a:r>
            <a:r>
              <a:rPr lang="en-US" altLang="zh-CN" dirty="0"/>
              <a:t>-=</a:t>
            </a:r>
            <a:r>
              <a:rPr lang="zh-CN" altLang="en-US" dirty="0"/>
              <a:t>的操作，那就直接把它们定向到底层的委托字段</a:t>
            </a:r>
            <a:r>
              <a:rPr lang="en-US" altLang="zh-CN" dirty="0" err="1"/>
              <a:t>priceChanged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zh-CN" altLang="en-US" dirty="0"/>
              <a:t>第三点，编译器把作用在</a:t>
            </a:r>
            <a:r>
              <a:rPr lang="en-US" altLang="zh-CN" dirty="0"/>
              <a:t>event</a:t>
            </a:r>
            <a:r>
              <a:rPr lang="zh-CN" altLang="en-US" dirty="0"/>
              <a:t>上的</a:t>
            </a:r>
            <a:r>
              <a:rPr lang="en-US" altLang="zh-CN" dirty="0"/>
              <a:t>+=</a:t>
            </a:r>
            <a:r>
              <a:rPr lang="zh-CN" altLang="en-US" dirty="0"/>
              <a:t>和</a:t>
            </a:r>
            <a:r>
              <a:rPr lang="en-US" altLang="zh-CN" dirty="0"/>
              <a:t>-=</a:t>
            </a:r>
            <a:r>
              <a:rPr lang="zh-CN" altLang="en-US" dirty="0"/>
              <a:t>操作翻译成调用</a:t>
            </a:r>
            <a:r>
              <a:rPr lang="en-US" altLang="zh-CN" dirty="0"/>
              <a:t>add</a:t>
            </a:r>
            <a:r>
              <a:rPr lang="zh-CN" altLang="en-US" dirty="0"/>
              <a:t>或</a:t>
            </a:r>
            <a:r>
              <a:rPr lang="en-US" altLang="zh-CN" dirty="0"/>
              <a:t>remove</a:t>
            </a:r>
            <a:r>
              <a:rPr lang="zh-CN" altLang="en-US" dirty="0"/>
              <a:t>访问器。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584F4-4545-4CFC-B1C3-DC3A64A8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26" y="2336873"/>
            <a:ext cx="4687872" cy="1033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F77E1-144A-4DFB-AA5F-5080290F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26" y="4676008"/>
            <a:ext cx="4687872" cy="12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0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05A0-2E10-C54D-9D1E-832EF6DC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标准的事件模式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4138-3D21-2D42-8438-60C65833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为编写事件，</a:t>
            </a:r>
            <a:r>
              <a:rPr lang="en-US" altLang="zh-CN" dirty="0"/>
              <a:t>.NET</a:t>
            </a:r>
            <a:r>
              <a:rPr lang="zh-CN" altLang="en-US" dirty="0"/>
              <a:t>定义了一个标准的模式</a:t>
            </a:r>
            <a:endParaRPr lang="en-US" dirty="0"/>
          </a:p>
          <a:p>
            <a:r>
              <a:rPr lang="en-US" dirty="0" err="1"/>
              <a:t>System.EventArgs</a:t>
            </a:r>
            <a:r>
              <a:rPr lang="zh-CN" altLang="en-US" dirty="0"/>
              <a:t>，一个预定义的框架类，除了静态的</a:t>
            </a:r>
            <a:r>
              <a:rPr lang="en-US" altLang="zh-CN" dirty="0"/>
              <a:t>Empty</a:t>
            </a:r>
            <a:r>
              <a:rPr lang="zh-CN" altLang="en-US" dirty="0"/>
              <a:t>属性之外，它没有其它成员。</a:t>
            </a:r>
            <a:endParaRPr lang="en-US" altLang="zh-CN" dirty="0"/>
          </a:p>
          <a:p>
            <a:r>
              <a:rPr lang="en-US" altLang="zh-CN" dirty="0" err="1"/>
              <a:t>EventArgs</a:t>
            </a:r>
            <a:r>
              <a:rPr lang="zh-CN" altLang="en-US" dirty="0"/>
              <a:t>是为事件传递信息的类的基类。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051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1260</Words>
  <Application>Microsoft Office PowerPoint</Application>
  <PresentationFormat>Widescreen</PresentationFormat>
  <Paragraphs>92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Trebuchet MS</vt:lpstr>
      <vt:lpstr>Berlin</vt:lpstr>
      <vt:lpstr>C#：Delegates, Events, Lambda Expressions</vt:lpstr>
      <vt:lpstr>草根专栏</vt:lpstr>
      <vt:lpstr>Event 事件</vt:lpstr>
      <vt:lpstr>广播和订阅</vt:lpstr>
      <vt:lpstr>Event 事件</vt:lpstr>
      <vt:lpstr>声明事件</vt:lpstr>
      <vt:lpstr>内外区别对待</vt:lpstr>
      <vt:lpstr>事件在内部是如何工作的？</vt:lpstr>
      <vt:lpstr>标准的事件模式</vt:lpstr>
      <vt:lpstr>例子</vt:lpstr>
      <vt:lpstr>为事件选择或定义委托</vt:lpstr>
      <vt:lpstr>System.EventHandler&lt;T&gt;</vt:lpstr>
      <vt:lpstr>针对选择的委托定义事件</vt:lpstr>
      <vt:lpstr>可触发事件的protected virtual方法</vt:lpstr>
      <vt:lpstr>注意</vt:lpstr>
      <vt:lpstr>完整的例子</vt:lpstr>
      <vt:lpstr>非范型的EventHandler</vt:lpstr>
      <vt:lpstr>PowerPoint Presentation</vt:lpstr>
      <vt:lpstr>事件访问器</vt:lpstr>
      <vt:lpstr>显式定义的事件访问器</vt:lpstr>
      <vt:lpstr>事件修饰符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2019-07-18T08:23:05Z</dcterms:created>
  <dcterms:modified xsi:type="dcterms:W3CDTF">2019-07-24T10:35:33Z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