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4" r:id="rId4"/>
    <p:sldId id="258"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70F9BA-AFAE-4EC4-9C53-2278A3ACBE76}" v="1186" dt="2019-08-13T06:07:45.100"/>
    <p1510:client id="{6645B0B2-98E6-4832-A107-110FA2E6D41F}" v="23" dt="2019-08-13T11:26:25.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7"/>
  </p:normalViewPr>
  <p:slideViewPr>
    <p:cSldViewPr snapToGrid="0" snapToObjects="1">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Xu" userId="2ef8d03b0d59ea36" providerId="LiveId" clId="{F370F9BA-AFAE-4EC4-9C53-2278A3ACBE76}"/>
    <pc:docChg chg="undo custSel mod addSld delSld modSld">
      <pc:chgData name="Yang Xu" userId="2ef8d03b0d59ea36" providerId="LiveId" clId="{F370F9BA-AFAE-4EC4-9C53-2278A3ACBE76}" dt="2019-08-13T06:07:51.954" v="5387" actId="26606"/>
      <pc:docMkLst>
        <pc:docMk/>
      </pc:docMkLst>
      <pc:sldChg chg="modSp">
        <pc:chgData name="Yang Xu" userId="2ef8d03b0d59ea36" providerId="LiveId" clId="{F370F9BA-AFAE-4EC4-9C53-2278A3ACBE76}" dt="2019-08-13T04:30:04.719" v="34"/>
        <pc:sldMkLst>
          <pc:docMk/>
          <pc:sldMk cId="3976345311" sldId="258"/>
        </pc:sldMkLst>
        <pc:spChg chg="mod">
          <ac:chgData name="Yang Xu" userId="2ef8d03b0d59ea36" providerId="LiveId" clId="{F370F9BA-AFAE-4EC4-9C53-2278A3ACBE76}" dt="2019-08-13T04:30:03.109" v="33"/>
          <ac:spMkLst>
            <pc:docMk/>
            <pc:sldMk cId="3976345311" sldId="258"/>
            <ac:spMk id="2" creationId="{5F515EC8-FE1C-5E47-933D-FF543C42A87C}"/>
          </ac:spMkLst>
        </pc:spChg>
        <pc:spChg chg="mod">
          <ac:chgData name="Yang Xu" userId="2ef8d03b0d59ea36" providerId="LiveId" clId="{F370F9BA-AFAE-4EC4-9C53-2278A3ACBE76}" dt="2019-08-13T04:30:04.719" v="34"/>
          <ac:spMkLst>
            <pc:docMk/>
            <pc:sldMk cId="3976345311" sldId="258"/>
            <ac:spMk id="3" creationId="{775BD944-F5C5-164C-9D72-4739E1507A0B}"/>
          </ac:spMkLst>
        </pc:spChg>
      </pc:sldChg>
      <pc:sldChg chg="del">
        <pc:chgData name="Yang Xu" userId="2ef8d03b0d59ea36" providerId="LiveId" clId="{F370F9BA-AFAE-4EC4-9C53-2278A3ACBE76}" dt="2019-08-13T04:30:21.129" v="35" actId="2696"/>
        <pc:sldMkLst>
          <pc:docMk/>
          <pc:sldMk cId="3931687328" sldId="259"/>
        </pc:sldMkLst>
      </pc:sldChg>
      <pc:sldChg chg="del">
        <pc:chgData name="Yang Xu" userId="2ef8d03b0d59ea36" providerId="LiveId" clId="{F370F9BA-AFAE-4EC4-9C53-2278A3ACBE76}" dt="2019-08-13T04:30:21.136" v="36" actId="2696"/>
        <pc:sldMkLst>
          <pc:docMk/>
          <pc:sldMk cId="3956825686" sldId="260"/>
        </pc:sldMkLst>
      </pc:sldChg>
      <pc:sldChg chg="del">
        <pc:chgData name="Yang Xu" userId="2ef8d03b0d59ea36" providerId="LiveId" clId="{F370F9BA-AFAE-4EC4-9C53-2278A3ACBE76}" dt="2019-08-13T04:30:21.142" v="37" actId="2696"/>
        <pc:sldMkLst>
          <pc:docMk/>
          <pc:sldMk cId="482083932" sldId="261"/>
        </pc:sldMkLst>
      </pc:sldChg>
      <pc:sldChg chg="del">
        <pc:chgData name="Yang Xu" userId="2ef8d03b0d59ea36" providerId="LiveId" clId="{F370F9BA-AFAE-4EC4-9C53-2278A3ACBE76}" dt="2019-08-13T04:30:21.156" v="38" actId="2696"/>
        <pc:sldMkLst>
          <pc:docMk/>
          <pc:sldMk cId="256011894" sldId="262"/>
        </pc:sldMkLst>
      </pc:sldChg>
      <pc:sldChg chg="del">
        <pc:chgData name="Yang Xu" userId="2ef8d03b0d59ea36" providerId="LiveId" clId="{F370F9BA-AFAE-4EC4-9C53-2278A3ACBE76}" dt="2019-08-13T04:30:21.165" v="39" actId="2696"/>
        <pc:sldMkLst>
          <pc:docMk/>
          <pc:sldMk cId="1918179821" sldId="263"/>
        </pc:sldMkLst>
      </pc:sldChg>
      <pc:sldChg chg="del">
        <pc:chgData name="Yang Xu" userId="2ef8d03b0d59ea36" providerId="LiveId" clId="{F370F9BA-AFAE-4EC4-9C53-2278A3ACBE76}" dt="2019-08-13T04:30:21.172" v="40" actId="2696"/>
        <pc:sldMkLst>
          <pc:docMk/>
          <pc:sldMk cId="360671505" sldId="264"/>
        </pc:sldMkLst>
      </pc:sldChg>
      <pc:sldChg chg="del">
        <pc:chgData name="Yang Xu" userId="2ef8d03b0d59ea36" providerId="LiveId" clId="{F370F9BA-AFAE-4EC4-9C53-2278A3ACBE76}" dt="2019-08-13T04:30:21.178" v="41" actId="2696"/>
        <pc:sldMkLst>
          <pc:docMk/>
          <pc:sldMk cId="2578757355" sldId="265"/>
        </pc:sldMkLst>
      </pc:sldChg>
      <pc:sldChg chg="del">
        <pc:chgData name="Yang Xu" userId="2ef8d03b0d59ea36" providerId="LiveId" clId="{F370F9BA-AFAE-4EC4-9C53-2278A3ACBE76}" dt="2019-08-13T04:30:21.183" v="42" actId="2696"/>
        <pc:sldMkLst>
          <pc:docMk/>
          <pc:sldMk cId="3322675019" sldId="266"/>
        </pc:sldMkLst>
      </pc:sldChg>
      <pc:sldChg chg="del">
        <pc:chgData name="Yang Xu" userId="2ef8d03b0d59ea36" providerId="LiveId" clId="{F370F9BA-AFAE-4EC4-9C53-2278A3ACBE76}" dt="2019-08-13T04:30:21.188" v="43" actId="2696"/>
        <pc:sldMkLst>
          <pc:docMk/>
          <pc:sldMk cId="3035347180" sldId="267"/>
        </pc:sldMkLst>
      </pc:sldChg>
      <pc:sldChg chg="del">
        <pc:chgData name="Yang Xu" userId="2ef8d03b0d59ea36" providerId="LiveId" clId="{F370F9BA-AFAE-4EC4-9C53-2278A3ACBE76}" dt="2019-08-13T04:30:21.194" v="44" actId="2696"/>
        <pc:sldMkLst>
          <pc:docMk/>
          <pc:sldMk cId="2585350652" sldId="268"/>
        </pc:sldMkLst>
      </pc:sldChg>
      <pc:sldChg chg="del">
        <pc:chgData name="Yang Xu" userId="2ef8d03b0d59ea36" providerId="LiveId" clId="{F370F9BA-AFAE-4EC4-9C53-2278A3ACBE76}" dt="2019-08-13T04:30:21.203" v="45" actId="2696"/>
        <pc:sldMkLst>
          <pc:docMk/>
          <pc:sldMk cId="3487068724" sldId="269"/>
        </pc:sldMkLst>
      </pc:sldChg>
      <pc:sldChg chg="del">
        <pc:chgData name="Yang Xu" userId="2ef8d03b0d59ea36" providerId="LiveId" clId="{F370F9BA-AFAE-4EC4-9C53-2278A3ACBE76}" dt="2019-08-13T04:30:21.211" v="46" actId="2696"/>
        <pc:sldMkLst>
          <pc:docMk/>
          <pc:sldMk cId="1789370801" sldId="270"/>
        </pc:sldMkLst>
      </pc:sldChg>
      <pc:sldChg chg="del">
        <pc:chgData name="Yang Xu" userId="2ef8d03b0d59ea36" providerId="LiveId" clId="{F370F9BA-AFAE-4EC4-9C53-2278A3ACBE76}" dt="2019-08-13T04:30:21.215" v="47" actId="2696"/>
        <pc:sldMkLst>
          <pc:docMk/>
          <pc:sldMk cId="3590213106" sldId="271"/>
        </pc:sldMkLst>
      </pc:sldChg>
      <pc:sldChg chg="del">
        <pc:chgData name="Yang Xu" userId="2ef8d03b0d59ea36" providerId="LiveId" clId="{F370F9BA-AFAE-4EC4-9C53-2278A3ACBE76}" dt="2019-08-13T04:30:21.223" v="48" actId="2696"/>
        <pc:sldMkLst>
          <pc:docMk/>
          <pc:sldMk cId="4258526865" sldId="272"/>
        </pc:sldMkLst>
      </pc:sldChg>
      <pc:sldChg chg="del">
        <pc:chgData name="Yang Xu" userId="2ef8d03b0d59ea36" providerId="LiveId" clId="{F370F9BA-AFAE-4EC4-9C53-2278A3ACBE76}" dt="2019-08-13T04:30:21.228" v="49" actId="2696"/>
        <pc:sldMkLst>
          <pc:docMk/>
          <pc:sldMk cId="2214264959" sldId="273"/>
        </pc:sldMkLst>
      </pc:sldChg>
      <pc:sldChg chg="del">
        <pc:chgData name="Yang Xu" userId="2ef8d03b0d59ea36" providerId="LiveId" clId="{F370F9BA-AFAE-4EC4-9C53-2278A3ACBE76}" dt="2019-08-13T04:30:21.232" v="50" actId="2696"/>
        <pc:sldMkLst>
          <pc:docMk/>
          <pc:sldMk cId="1036043290" sldId="274"/>
        </pc:sldMkLst>
      </pc:sldChg>
      <pc:sldChg chg="del">
        <pc:chgData name="Yang Xu" userId="2ef8d03b0d59ea36" providerId="LiveId" clId="{F370F9BA-AFAE-4EC4-9C53-2278A3ACBE76}" dt="2019-08-13T04:30:21.237" v="51" actId="2696"/>
        <pc:sldMkLst>
          <pc:docMk/>
          <pc:sldMk cId="4238902978" sldId="275"/>
        </pc:sldMkLst>
      </pc:sldChg>
      <pc:sldChg chg="del">
        <pc:chgData name="Yang Xu" userId="2ef8d03b0d59ea36" providerId="LiveId" clId="{F370F9BA-AFAE-4EC4-9C53-2278A3ACBE76}" dt="2019-08-13T04:30:21.244" v="52" actId="2696"/>
        <pc:sldMkLst>
          <pc:docMk/>
          <pc:sldMk cId="3769506862" sldId="276"/>
        </pc:sldMkLst>
      </pc:sldChg>
      <pc:sldChg chg="del">
        <pc:chgData name="Yang Xu" userId="2ef8d03b0d59ea36" providerId="LiveId" clId="{F370F9BA-AFAE-4EC4-9C53-2278A3ACBE76}" dt="2019-08-13T04:30:21.251" v="53" actId="2696"/>
        <pc:sldMkLst>
          <pc:docMk/>
          <pc:sldMk cId="910658751" sldId="277"/>
        </pc:sldMkLst>
      </pc:sldChg>
      <pc:sldChg chg="del">
        <pc:chgData name="Yang Xu" userId="2ef8d03b0d59ea36" providerId="LiveId" clId="{F370F9BA-AFAE-4EC4-9C53-2278A3ACBE76}" dt="2019-08-13T04:30:21.257" v="54" actId="2696"/>
        <pc:sldMkLst>
          <pc:docMk/>
          <pc:sldMk cId="3972965049" sldId="278"/>
        </pc:sldMkLst>
      </pc:sldChg>
      <pc:sldChg chg="del">
        <pc:chgData name="Yang Xu" userId="2ef8d03b0d59ea36" providerId="LiveId" clId="{F370F9BA-AFAE-4EC4-9C53-2278A3ACBE76}" dt="2019-08-13T04:30:21.263" v="55" actId="2696"/>
        <pc:sldMkLst>
          <pc:docMk/>
          <pc:sldMk cId="1437796503" sldId="279"/>
        </pc:sldMkLst>
      </pc:sldChg>
      <pc:sldChg chg="del">
        <pc:chgData name="Yang Xu" userId="2ef8d03b0d59ea36" providerId="LiveId" clId="{F370F9BA-AFAE-4EC4-9C53-2278A3ACBE76}" dt="2019-08-13T04:30:21.270" v="56" actId="2696"/>
        <pc:sldMkLst>
          <pc:docMk/>
          <pc:sldMk cId="1910382384" sldId="280"/>
        </pc:sldMkLst>
      </pc:sldChg>
      <pc:sldChg chg="del">
        <pc:chgData name="Yang Xu" userId="2ef8d03b0d59ea36" providerId="LiveId" clId="{F370F9BA-AFAE-4EC4-9C53-2278A3ACBE76}" dt="2019-08-13T04:30:21.278" v="57" actId="2696"/>
        <pc:sldMkLst>
          <pc:docMk/>
          <pc:sldMk cId="1509079787" sldId="281"/>
        </pc:sldMkLst>
      </pc:sldChg>
      <pc:sldChg chg="del">
        <pc:chgData name="Yang Xu" userId="2ef8d03b0d59ea36" providerId="LiveId" clId="{F370F9BA-AFAE-4EC4-9C53-2278A3ACBE76}" dt="2019-08-13T04:30:21.288" v="58" actId="2696"/>
        <pc:sldMkLst>
          <pc:docMk/>
          <pc:sldMk cId="168283743" sldId="282"/>
        </pc:sldMkLst>
      </pc:sldChg>
      <pc:sldChg chg="del">
        <pc:chgData name="Yang Xu" userId="2ef8d03b0d59ea36" providerId="LiveId" clId="{F370F9BA-AFAE-4EC4-9C53-2278A3ACBE76}" dt="2019-08-13T04:30:21.294" v="59" actId="2696"/>
        <pc:sldMkLst>
          <pc:docMk/>
          <pc:sldMk cId="1810028436" sldId="283"/>
        </pc:sldMkLst>
      </pc:sldChg>
      <pc:sldChg chg="del">
        <pc:chgData name="Yang Xu" userId="2ef8d03b0d59ea36" providerId="LiveId" clId="{F370F9BA-AFAE-4EC4-9C53-2278A3ACBE76}" dt="2019-08-13T04:30:21.300" v="60" actId="2696"/>
        <pc:sldMkLst>
          <pc:docMk/>
          <pc:sldMk cId="2215263919" sldId="284"/>
        </pc:sldMkLst>
      </pc:sldChg>
      <pc:sldChg chg="modSp">
        <pc:chgData name="Yang Xu" userId="2ef8d03b0d59ea36" providerId="LiveId" clId="{F370F9BA-AFAE-4EC4-9C53-2278A3ACBE76}" dt="2019-08-13T04:30:23.800" v="62" actId="20577"/>
        <pc:sldMkLst>
          <pc:docMk/>
          <pc:sldMk cId="2102725928" sldId="285"/>
        </pc:sldMkLst>
        <pc:spChg chg="mod">
          <ac:chgData name="Yang Xu" userId="2ef8d03b0d59ea36" providerId="LiveId" clId="{F370F9BA-AFAE-4EC4-9C53-2278A3ACBE76}" dt="2019-08-13T04:30:23.800" v="62" actId="20577"/>
          <ac:spMkLst>
            <pc:docMk/>
            <pc:sldMk cId="2102725928" sldId="285"/>
            <ac:spMk id="4" creationId="{C50764E9-8B57-43BC-B62A-D3F90FF17D5B}"/>
          </ac:spMkLst>
        </pc:spChg>
      </pc:sldChg>
      <pc:sldChg chg="modSp add">
        <pc:chgData name="Yang Xu" userId="2ef8d03b0d59ea36" providerId="LiveId" clId="{F370F9BA-AFAE-4EC4-9C53-2278A3ACBE76}" dt="2019-08-13T04:31:50.852" v="107"/>
        <pc:sldMkLst>
          <pc:docMk/>
          <pc:sldMk cId="2167602827" sldId="286"/>
        </pc:sldMkLst>
        <pc:spChg chg="mod">
          <ac:chgData name="Yang Xu" userId="2ef8d03b0d59ea36" providerId="LiveId" clId="{F370F9BA-AFAE-4EC4-9C53-2278A3ACBE76}" dt="2019-08-13T04:30:42.981" v="93" actId="20577"/>
          <ac:spMkLst>
            <pc:docMk/>
            <pc:sldMk cId="2167602827" sldId="286"/>
            <ac:spMk id="2" creationId="{57827EF3-5538-4D27-BE8A-3733DB3293BB}"/>
          </ac:spMkLst>
        </pc:spChg>
        <pc:spChg chg="mod">
          <ac:chgData name="Yang Xu" userId="2ef8d03b0d59ea36" providerId="LiveId" clId="{F370F9BA-AFAE-4EC4-9C53-2278A3ACBE76}" dt="2019-08-13T04:31:50.852" v="107"/>
          <ac:spMkLst>
            <pc:docMk/>
            <pc:sldMk cId="2167602827" sldId="286"/>
            <ac:spMk id="3" creationId="{2D7BA88E-DE08-4FC1-8E6E-834472F78225}"/>
          </ac:spMkLst>
        </pc:spChg>
      </pc:sldChg>
      <pc:sldChg chg="modSp add">
        <pc:chgData name="Yang Xu" userId="2ef8d03b0d59ea36" providerId="LiveId" clId="{F370F9BA-AFAE-4EC4-9C53-2278A3ACBE76}" dt="2019-08-13T04:40:00.713" v="691" actId="20577"/>
        <pc:sldMkLst>
          <pc:docMk/>
          <pc:sldMk cId="370068790" sldId="287"/>
        </pc:sldMkLst>
        <pc:spChg chg="mod">
          <ac:chgData name="Yang Xu" userId="2ef8d03b0d59ea36" providerId="LiveId" clId="{F370F9BA-AFAE-4EC4-9C53-2278A3ACBE76}" dt="2019-08-13T04:36:09.097" v="153"/>
          <ac:spMkLst>
            <pc:docMk/>
            <pc:sldMk cId="370068790" sldId="287"/>
            <ac:spMk id="2" creationId="{5B5D3306-704D-48F6-A1DB-E1CB3589AA33}"/>
          </ac:spMkLst>
        </pc:spChg>
        <pc:spChg chg="mod">
          <ac:chgData name="Yang Xu" userId="2ef8d03b0d59ea36" providerId="LiveId" clId="{F370F9BA-AFAE-4EC4-9C53-2278A3ACBE76}" dt="2019-08-13T04:40:00.713" v="691" actId="20577"/>
          <ac:spMkLst>
            <pc:docMk/>
            <pc:sldMk cId="370068790" sldId="287"/>
            <ac:spMk id="3" creationId="{8BD55886-F594-4550-BDCA-A579BF9ADB1B}"/>
          </ac:spMkLst>
        </pc:spChg>
      </pc:sldChg>
      <pc:sldChg chg="addSp delSp modSp add">
        <pc:chgData name="Yang Xu" userId="2ef8d03b0d59ea36" providerId="LiveId" clId="{F370F9BA-AFAE-4EC4-9C53-2278A3ACBE76}" dt="2019-08-13T04:40:53.082" v="742"/>
        <pc:sldMkLst>
          <pc:docMk/>
          <pc:sldMk cId="2765534076" sldId="288"/>
        </pc:sldMkLst>
        <pc:spChg chg="mod">
          <ac:chgData name="Yang Xu" userId="2ef8d03b0d59ea36" providerId="LiveId" clId="{F370F9BA-AFAE-4EC4-9C53-2278A3ACBE76}" dt="2019-08-13T04:40:25.678" v="741"/>
          <ac:spMkLst>
            <pc:docMk/>
            <pc:sldMk cId="2765534076" sldId="288"/>
            <ac:spMk id="2" creationId="{281600F1-EEFB-488C-940D-EEB37BA84503}"/>
          </ac:spMkLst>
        </pc:spChg>
        <pc:spChg chg="del">
          <ac:chgData name="Yang Xu" userId="2ef8d03b0d59ea36" providerId="LiveId" clId="{F370F9BA-AFAE-4EC4-9C53-2278A3ACBE76}" dt="2019-08-13T04:40:53.082" v="742"/>
          <ac:spMkLst>
            <pc:docMk/>
            <pc:sldMk cId="2765534076" sldId="288"/>
            <ac:spMk id="3" creationId="{072D1F5E-16BE-4274-BBF8-BAF0B2FB228C}"/>
          </ac:spMkLst>
        </pc:spChg>
        <pc:picChg chg="add mod">
          <ac:chgData name="Yang Xu" userId="2ef8d03b0d59ea36" providerId="LiveId" clId="{F370F9BA-AFAE-4EC4-9C53-2278A3ACBE76}" dt="2019-08-13T04:40:53.082" v="742"/>
          <ac:picMkLst>
            <pc:docMk/>
            <pc:sldMk cId="2765534076" sldId="288"/>
            <ac:picMk id="4" creationId="{1509A4A7-CB20-4C40-BF6C-91B48BE3F2F5}"/>
          </ac:picMkLst>
        </pc:picChg>
      </pc:sldChg>
      <pc:sldChg chg="addSp delSp modSp add">
        <pc:chgData name="Yang Xu" userId="2ef8d03b0d59ea36" providerId="LiveId" clId="{F370F9BA-AFAE-4EC4-9C53-2278A3ACBE76}" dt="2019-08-13T04:47:50.379" v="983"/>
        <pc:sldMkLst>
          <pc:docMk/>
          <pc:sldMk cId="1874044511" sldId="289"/>
        </pc:sldMkLst>
        <pc:spChg chg="mod">
          <ac:chgData name="Yang Xu" userId="2ef8d03b0d59ea36" providerId="LiveId" clId="{F370F9BA-AFAE-4EC4-9C53-2278A3ACBE76}" dt="2019-08-13T04:41:12.268" v="750"/>
          <ac:spMkLst>
            <pc:docMk/>
            <pc:sldMk cId="1874044511" sldId="289"/>
            <ac:spMk id="2" creationId="{4BC0F484-2476-4FCD-8812-9FC191E21DF9}"/>
          </ac:spMkLst>
        </pc:spChg>
        <pc:spChg chg="del mod">
          <ac:chgData name="Yang Xu" userId="2ef8d03b0d59ea36" providerId="LiveId" clId="{F370F9BA-AFAE-4EC4-9C53-2278A3ACBE76}" dt="2019-08-13T04:44:00.653" v="752"/>
          <ac:spMkLst>
            <pc:docMk/>
            <pc:sldMk cId="1874044511" sldId="289"/>
            <ac:spMk id="3" creationId="{63F3E013-5674-452E-93FA-6E31B8986F4B}"/>
          </ac:spMkLst>
        </pc:spChg>
        <pc:spChg chg="add mod">
          <ac:chgData name="Yang Xu" userId="2ef8d03b0d59ea36" providerId="LiveId" clId="{F370F9BA-AFAE-4EC4-9C53-2278A3ACBE76}" dt="2019-08-13T04:47:50.379" v="983"/>
          <ac:spMkLst>
            <pc:docMk/>
            <pc:sldMk cId="1874044511" sldId="289"/>
            <ac:spMk id="6" creationId="{F05FFB1E-E21D-4A4B-BB23-BF9A9C2FFED4}"/>
          </ac:spMkLst>
        </pc:spChg>
        <pc:picChg chg="add mod">
          <ac:chgData name="Yang Xu" userId="2ef8d03b0d59ea36" providerId="LiveId" clId="{F370F9BA-AFAE-4EC4-9C53-2278A3ACBE76}" dt="2019-08-13T04:44:36.197" v="758" actId="1076"/>
          <ac:picMkLst>
            <pc:docMk/>
            <pc:sldMk cId="1874044511" sldId="289"/>
            <ac:picMk id="4" creationId="{84F2D770-6D0B-48BC-B283-657C33B0B483}"/>
          </ac:picMkLst>
        </pc:picChg>
        <pc:picChg chg="add mod">
          <ac:chgData name="Yang Xu" userId="2ef8d03b0d59ea36" providerId="LiveId" clId="{F370F9BA-AFAE-4EC4-9C53-2278A3ACBE76}" dt="2019-08-13T04:44:37.133" v="759" actId="1076"/>
          <ac:picMkLst>
            <pc:docMk/>
            <pc:sldMk cId="1874044511" sldId="289"/>
            <ac:picMk id="5" creationId="{FDD0C006-83A8-410B-A7C3-73BC9180B6AC}"/>
          </ac:picMkLst>
        </pc:picChg>
      </pc:sldChg>
      <pc:sldChg chg="addSp modSp add">
        <pc:chgData name="Yang Xu" userId="2ef8d03b0d59ea36" providerId="LiveId" clId="{F370F9BA-AFAE-4EC4-9C53-2278A3ACBE76}" dt="2019-08-13T04:51:11.557" v="1228" actId="14100"/>
        <pc:sldMkLst>
          <pc:docMk/>
          <pc:sldMk cId="3485357450" sldId="290"/>
        </pc:sldMkLst>
        <pc:spChg chg="mod">
          <ac:chgData name="Yang Xu" userId="2ef8d03b0d59ea36" providerId="LiveId" clId="{F370F9BA-AFAE-4EC4-9C53-2278A3ACBE76}" dt="2019-08-13T04:48:48.060" v="1008"/>
          <ac:spMkLst>
            <pc:docMk/>
            <pc:sldMk cId="3485357450" sldId="290"/>
            <ac:spMk id="2" creationId="{C93865A3-3132-457D-AFCC-39F0EE9A4969}"/>
          </ac:spMkLst>
        </pc:spChg>
        <pc:spChg chg="mod">
          <ac:chgData name="Yang Xu" userId="2ef8d03b0d59ea36" providerId="LiveId" clId="{F370F9BA-AFAE-4EC4-9C53-2278A3ACBE76}" dt="2019-08-13T04:50:41.787" v="1222"/>
          <ac:spMkLst>
            <pc:docMk/>
            <pc:sldMk cId="3485357450" sldId="290"/>
            <ac:spMk id="3" creationId="{6EFF9734-8205-42A9-9346-C90A33D8D84F}"/>
          </ac:spMkLst>
        </pc:spChg>
        <pc:picChg chg="add mod">
          <ac:chgData name="Yang Xu" userId="2ef8d03b0d59ea36" providerId="LiveId" clId="{F370F9BA-AFAE-4EC4-9C53-2278A3ACBE76}" dt="2019-08-13T04:50:27.221" v="1170" actId="1076"/>
          <ac:picMkLst>
            <pc:docMk/>
            <pc:sldMk cId="3485357450" sldId="290"/>
            <ac:picMk id="4" creationId="{B4D6F869-C2DE-490A-9E0C-7D18597F6463}"/>
          </ac:picMkLst>
        </pc:picChg>
        <pc:picChg chg="add mod">
          <ac:chgData name="Yang Xu" userId="2ef8d03b0d59ea36" providerId="LiveId" clId="{F370F9BA-AFAE-4EC4-9C53-2278A3ACBE76}" dt="2019-08-13T04:50:58.245" v="1225" actId="1076"/>
          <ac:picMkLst>
            <pc:docMk/>
            <pc:sldMk cId="3485357450" sldId="290"/>
            <ac:picMk id="5" creationId="{7EFA35E9-1409-41AB-9213-30B06547D007}"/>
          </ac:picMkLst>
        </pc:picChg>
        <pc:picChg chg="add mod">
          <ac:chgData name="Yang Xu" userId="2ef8d03b0d59ea36" providerId="LiveId" clId="{F370F9BA-AFAE-4EC4-9C53-2278A3ACBE76}" dt="2019-08-13T04:51:11.557" v="1228" actId="14100"/>
          <ac:picMkLst>
            <pc:docMk/>
            <pc:sldMk cId="3485357450" sldId="290"/>
            <ac:picMk id="6" creationId="{B1023CAD-78B4-4BD8-A898-B2AA56B989A7}"/>
          </ac:picMkLst>
        </pc:picChg>
      </pc:sldChg>
      <pc:sldChg chg="modSp add">
        <pc:chgData name="Yang Xu" userId="2ef8d03b0d59ea36" providerId="LiveId" clId="{F370F9BA-AFAE-4EC4-9C53-2278A3ACBE76}" dt="2019-08-13T04:52:45.752" v="1438"/>
        <pc:sldMkLst>
          <pc:docMk/>
          <pc:sldMk cId="652359142" sldId="291"/>
        </pc:sldMkLst>
        <pc:spChg chg="mod">
          <ac:chgData name="Yang Xu" userId="2ef8d03b0d59ea36" providerId="LiveId" clId="{F370F9BA-AFAE-4EC4-9C53-2278A3ACBE76}" dt="2019-08-13T04:51:35.021" v="1230"/>
          <ac:spMkLst>
            <pc:docMk/>
            <pc:sldMk cId="652359142" sldId="291"/>
            <ac:spMk id="2" creationId="{E0D372A5-97B9-4EAD-9186-3850BA5D1782}"/>
          </ac:spMkLst>
        </pc:spChg>
        <pc:spChg chg="mod">
          <ac:chgData name="Yang Xu" userId="2ef8d03b0d59ea36" providerId="LiveId" clId="{F370F9BA-AFAE-4EC4-9C53-2278A3ACBE76}" dt="2019-08-13T04:52:45.752" v="1438"/>
          <ac:spMkLst>
            <pc:docMk/>
            <pc:sldMk cId="652359142" sldId="291"/>
            <ac:spMk id="3" creationId="{8C75294A-81C1-40AB-B9D6-427C2E1A1079}"/>
          </ac:spMkLst>
        </pc:spChg>
      </pc:sldChg>
      <pc:sldChg chg="addSp delSp modSp add">
        <pc:chgData name="Yang Xu" userId="2ef8d03b0d59ea36" providerId="LiveId" clId="{F370F9BA-AFAE-4EC4-9C53-2278A3ACBE76}" dt="2019-08-13T04:53:43.733" v="1458" actId="1076"/>
        <pc:sldMkLst>
          <pc:docMk/>
          <pc:sldMk cId="2957625858" sldId="292"/>
        </pc:sldMkLst>
        <pc:spChg chg="mod">
          <ac:chgData name="Yang Xu" userId="2ef8d03b0d59ea36" providerId="LiveId" clId="{F370F9BA-AFAE-4EC4-9C53-2278A3ACBE76}" dt="2019-08-13T04:53:06.996" v="1446"/>
          <ac:spMkLst>
            <pc:docMk/>
            <pc:sldMk cId="2957625858" sldId="292"/>
            <ac:spMk id="2" creationId="{C901BD28-C026-4D10-941A-20A98A263C22}"/>
          </ac:spMkLst>
        </pc:spChg>
        <pc:spChg chg="add del">
          <ac:chgData name="Yang Xu" userId="2ef8d03b0d59ea36" providerId="LiveId" clId="{F370F9BA-AFAE-4EC4-9C53-2278A3ACBE76}" dt="2019-08-13T04:53:20.092" v="1451"/>
          <ac:spMkLst>
            <pc:docMk/>
            <pc:sldMk cId="2957625858" sldId="292"/>
            <ac:spMk id="3" creationId="{A7300083-7074-4809-8AF6-F6A1F6430C87}"/>
          </ac:spMkLst>
        </pc:spChg>
        <pc:picChg chg="add del mod">
          <ac:chgData name="Yang Xu" userId="2ef8d03b0d59ea36" providerId="LiveId" clId="{F370F9BA-AFAE-4EC4-9C53-2278A3ACBE76}" dt="2019-08-13T04:53:17.529" v="1448"/>
          <ac:picMkLst>
            <pc:docMk/>
            <pc:sldMk cId="2957625858" sldId="292"/>
            <ac:picMk id="4" creationId="{CA2F68BB-8B2C-4A86-8DF3-DDD4F25F7F2D}"/>
          </ac:picMkLst>
        </pc:picChg>
        <pc:picChg chg="add del">
          <ac:chgData name="Yang Xu" userId="2ef8d03b0d59ea36" providerId="LiveId" clId="{F370F9BA-AFAE-4EC4-9C53-2278A3ACBE76}" dt="2019-08-13T04:53:19.432" v="1450"/>
          <ac:picMkLst>
            <pc:docMk/>
            <pc:sldMk cId="2957625858" sldId="292"/>
            <ac:picMk id="5" creationId="{2480A7D8-DF6D-4DB9-85BF-A7C0CDC18532}"/>
          </ac:picMkLst>
        </pc:picChg>
        <pc:picChg chg="add mod">
          <ac:chgData name="Yang Xu" userId="2ef8d03b0d59ea36" providerId="LiveId" clId="{F370F9BA-AFAE-4EC4-9C53-2278A3ACBE76}" dt="2019-08-13T04:53:32.036" v="1454" actId="1076"/>
          <ac:picMkLst>
            <pc:docMk/>
            <pc:sldMk cId="2957625858" sldId="292"/>
            <ac:picMk id="6" creationId="{B07317C4-D78A-4445-ABE5-1AA6E6BD332E}"/>
          </ac:picMkLst>
        </pc:picChg>
        <pc:picChg chg="add mod">
          <ac:chgData name="Yang Xu" userId="2ef8d03b0d59ea36" providerId="LiveId" clId="{F370F9BA-AFAE-4EC4-9C53-2278A3ACBE76}" dt="2019-08-13T04:53:43.733" v="1458" actId="1076"/>
          <ac:picMkLst>
            <pc:docMk/>
            <pc:sldMk cId="2957625858" sldId="292"/>
            <ac:picMk id="7" creationId="{DFB0815E-A88E-40BE-BF35-E2FCC6358369}"/>
          </ac:picMkLst>
        </pc:picChg>
      </pc:sldChg>
      <pc:sldChg chg="modSp add">
        <pc:chgData name="Yang Xu" userId="2ef8d03b0d59ea36" providerId="LiveId" clId="{F370F9BA-AFAE-4EC4-9C53-2278A3ACBE76}" dt="2019-08-13T04:54:52.065" v="1641"/>
        <pc:sldMkLst>
          <pc:docMk/>
          <pc:sldMk cId="3772879863" sldId="293"/>
        </pc:sldMkLst>
        <pc:spChg chg="mod">
          <ac:chgData name="Yang Xu" userId="2ef8d03b0d59ea36" providerId="LiveId" clId="{F370F9BA-AFAE-4EC4-9C53-2278A3ACBE76}" dt="2019-08-13T04:54:05.434" v="1483"/>
          <ac:spMkLst>
            <pc:docMk/>
            <pc:sldMk cId="3772879863" sldId="293"/>
            <ac:spMk id="2" creationId="{7311576C-3DCA-4A67-9E1E-E1969E4D9C44}"/>
          </ac:spMkLst>
        </pc:spChg>
        <pc:spChg chg="mod">
          <ac:chgData name="Yang Xu" userId="2ef8d03b0d59ea36" providerId="LiveId" clId="{F370F9BA-AFAE-4EC4-9C53-2278A3ACBE76}" dt="2019-08-13T04:54:52.065" v="1641"/>
          <ac:spMkLst>
            <pc:docMk/>
            <pc:sldMk cId="3772879863" sldId="293"/>
            <ac:spMk id="3" creationId="{F059E3A7-7838-4DDC-9348-0B9950360B09}"/>
          </ac:spMkLst>
        </pc:spChg>
      </pc:sldChg>
      <pc:sldChg chg="addSp delSp modSp add mod setBg setClrOvrMap">
        <pc:chgData name="Yang Xu" userId="2ef8d03b0d59ea36" providerId="LiveId" clId="{F370F9BA-AFAE-4EC4-9C53-2278A3ACBE76}" dt="2019-08-13T05:10:20.583" v="2409"/>
        <pc:sldMkLst>
          <pc:docMk/>
          <pc:sldMk cId="3448110671" sldId="294"/>
        </pc:sldMkLst>
        <pc:spChg chg="mod">
          <ac:chgData name="Yang Xu" userId="2ef8d03b0d59ea36" providerId="LiveId" clId="{F370F9BA-AFAE-4EC4-9C53-2278A3ACBE76}" dt="2019-08-13T04:55:20.843" v="1659" actId="26606"/>
          <ac:spMkLst>
            <pc:docMk/>
            <pc:sldMk cId="3448110671" sldId="294"/>
            <ac:spMk id="2" creationId="{62372AE7-F532-417B-A0CE-BF86B63F0A57}"/>
          </ac:spMkLst>
        </pc:spChg>
        <pc:spChg chg="del">
          <ac:chgData name="Yang Xu" userId="2ef8d03b0d59ea36" providerId="LiveId" clId="{F370F9BA-AFAE-4EC4-9C53-2278A3ACBE76}" dt="2019-08-13T04:55:10.446" v="1650"/>
          <ac:spMkLst>
            <pc:docMk/>
            <pc:sldMk cId="3448110671" sldId="294"/>
            <ac:spMk id="3" creationId="{33AE329D-FADF-41AE-A51B-6B04FE6D57FC}"/>
          </ac:spMkLst>
        </pc:spChg>
        <pc:spChg chg="add del">
          <ac:chgData name="Yang Xu" userId="2ef8d03b0d59ea36" providerId="LiveId" clId="{F370F9BA-AFAE-4EC4-9C53-2278A3ACBE76}" dt="2019-08-13T04:55:16.598" v="1652" actId="26606"/>
          <ac:spMkLst>
            <pc:docMk/>
            <pc:sldMk cId="3448110671" sldId="294"/>
            <ac:spMk id="9" creationId="{431ECFCC-38F5-4D56-B33D-7D1189AB2C46}"/>
          </ac:spMkLst>
        </pc:spChg>
        <pc:spChg chg="add del">
          <ac:chgData name="Yang Xu" userId="2ef8d03b0d59ea36" providerId="LiveId" clId="{F370F9BA-AFAE-4EC4-9C53-2278A3ACBE76}" dt="2019-08-13T04:55:16.598" v="1652" actId="26606"/>
          <ac:spMkLst>
            <pc:docMk/>
            <pc:sldMk cId="3448110671" sldId="294"/>
            <ac:spMk id="12" creationId="{3F4C104D-5F30-4811-9376-566B26E4719A}"/>
          </ac:spMkLst>
        </pc:spChg>
        <pc:spChg chg="add del">
          <ac:chgData name="Yang Xu" userId="2ef8d03b0d59ea36" providerId="LiveId" clId="{F370F9BA-AFAE-4EC4-9C53-2278A3ACBE76}" dt="2019-08-13T04:55:16.598" v="1652" actId="26606"/>
          <ac:spMkLst>
            <pc:docMk/>
            <pc:sldMk cId="3448110671" sldId="294"/>
            <ac:spMk id="14" creationId="{0815E34B-5D02-4E01-A936-E8E1C0AB6F12}"/>
          </ac:spMkLst>
        </pc:spChg>
        <pc:spChg chg="add del">
          <ac:chgData name="Yang Xu" userId="2ef8d03b0d59ea36" providerId="LiveId" clId="{F370F9BA-AFAE-4EC4-9C53-2278A3ACBE76}" dt="2019-08-13T04:55:16.598" v="1652" actId="26606"/>
          <ac:spMkLst>
            <pc:docMk/>
            <pc:sldMk cId="3448110671" sldId="294"/>
            <ac:spMk id="16" creationId="{7DE3414B-B032-4710-A468-D3285E38C5FF}"/>
          </ac:spMkLst>
        </pc:spChg>
        <pc:spChg chg="add del">
          <ac:chgData name="Yang Xu" userId="2ef8d03b0d59ea36" providerId="LiveId" clId="{F370F9BA-AFAE-4EC4-9C53-2278A3ACBE76}" dt="2019-08-13T04:55:18.477" v="1654" actId="26606"/>
          <ac:spMkLst>
            <pc:docMk/>
            <pc:sldMk cId="3448110671" sldId="294"/>
            <ac:spMk id="18" creationId="{B2EC7880-C5D9-40A8-A6B0-3198AD07AD1B}"/>
          </ac:spMkLst>
        </pc:spChg>
        <pc:spChg chg="add del">
          <ac:chgData name="Yang Xu" userId="2ef8d03b0d59ea36" providerId="LiveId" clId="{F370F9BA-AFAE-4EC4-9C53-2278A3ACBE76}" dt="2019-08-13T04:55:18.477" v="1654" actId="26606"/>
          <ac:spMkLst>
            <pc:docMk/>
            <pc:sldMk cId="3448110671" sldId="294"/>
            <ac:spMk id="19" creationId="{341955E9-080D-4291-A1D8-DFA2561DFF1D}"/>
          </ac:spMkLst>
        </pc:spChg>
        <pc:spChg chg="add del">
          <ac:chgData name="Yang Xu" userId="2ef8d03b0d59ea36" providerId="LiveId" clId="{F370F9BA-AFAE-4EC4-9C53-2278A3ACBE76}" dt="2019-08-13T04:55:19.659" v="1656" actId="26606"/>
          <ac:spMkLst>
            <pc:docMk/>
            <pc:sldMk cId="3448110671" sldId="294"/>
            <ac:spMk id="22" creationId="{B2EC7880-C5D9-40A8-A6B0-3198AD07AD1B}"/>
          </ac:spMkLst>
        </pc:spChg>
        <pc:spChg chg="add del">
          <ac:chgData name="Yang Xu" userId="2ef8d03b0d59ea36" providerId="LiveId" clId="{F370F9BA-AFAE-4EC4-9C53-2278A3ACBE76}" dt="2019-08-13T04:55:19.659" v="1656" actId="26606"/>
          <ac:spMkLst>
            <pc:docMk/>
            <pc:sldMk cId="3448110671" sldId="294"/>
            <ac:spMk id="23" creationId="{94543A62-A2AB-454A-878E-D3D9190D5FC7}"/>
          </ac:spMkLst>
        </pc:spChg>
        <pc:spChg chg="add del">
          <ac:chgData name="Yang Xu" userId="2ef8d03b0d59ea36" providerId="LiveId" clId="{F370F9BA-AFAE-4EC4-9C53-2278A3ACBE76}" dt="2019-08-13T04:55:19.659" v="1656" actId="26606"/>
          <ac:spMkLst>
            <pc:docMk/>
            <pc:sldMk cId="3448110671" sldId="294"/>
            <ac:spMk id="24" creationId="{95FF049A-61E1-4688-B4E5-8D0F9541E85E}"/>
          </ac:spMkLst>
        </pc:spChg>
        <pc:spChg chg="add del">
          <ac:chgData name="Yang Xu" userId="2ef8d03b0d59ea36" providerId="LiveId" clId="{F370F9BA-AFAE-4EC4-9C53-2278A3ACBE76}" dt="2019-08-13T04:55:19.659" v="1656" actId="26606"/>
          <ac:spMkLst>
            <pc:docMk/>
            <pc:sldMk cId="3448110671" sldId="294"/>
            <ac:spMk id="26" creationId="{50553464-41F1-4160-9D02-7C5EC7013BDA}"/>
          </ac:spMkLst>
        </pc:spChg>
        <pc:spChg chg="add del">
          <ac:chgData name="Yang Xu" userId="2ef8d03b0d59ea36" providerId="LiveId" clId="{F370F9BA-AFAE-4EC4-9C53-2278A3ACBE76}" dt="2019-08-13T04:55:20.827" v="1658" actId="26606"/>
          <ac:spMkLst>
            <pc:docMk/>
            <pc:sldMk cId="3448110671" sldId="294"/>
            <ac:spMk id="28" creationId="{3F4C104D-5F30-4811-9376-566B26E4719A}"/>
          </ac:spMkLst>
        </pc:spChg>
        <pc:spChg chg="add del">
          <ac:chgData name="Yang Xu" userId="2ef8d03b0d59ea36" providerId="LiveId" clId="{F370F9BA-AFAE-4EC4-9C53-2278A3ACBE76}" dt="2019-08-13T04:55:20.827" v="1658" actId="26606"/>
          <ac:spMkLst>
            <pc:docMk/>
            <pc:sldMk cId="3448110671" sldId="294"/>
            <ac:spMk id="29" creationId="{0815E34B-5D02-4E01-A936-E8E1C0AB6F12}"/>
          </ac:spMkLst>
        </pc:spChg>
        <pc:spChg chg="add del">
          <ac:chgData name="Yang Xu" userId="2ef8d03b0d59ea36" providerId="LiveId" clId="{F370F9BA-AFAE-4EC4-9C53-2278A3ACBE76}" dt="2019-08-13T04:55:20.827" v="1658" actId="26606"/>
          <ac:spMkLst>
            <pc:docMk/>
            <pc:sldMk cId="3448110671" sldId="294"/>
            <ac:spMk id="30" creationId="{431ECFCC-38F5-4D56-B33D-7D1189AB2C46}"/>
          </ac:spMkLst>
        </pc:spChg>
        <pc:spChg chg="add del">
          <ac:chgData name="Yang Xu" userId="2ef8d03b0d59ea36" providerId="LiveId" clId="{F370F9BA-AFAE-4EC4-9C53-2278A3ACBE76}" dt="2019-08-13T04:55:20.827" v="1658" actId="26606"/>
          <ac:spMkLst>
            <pc:docMk/>
            <pc:sldMk cId="3448110671" sldId="294"/>
            <ac:spMk id="32" creationId="{7DE3414B-B032-4710-A468-D3285E38C5FF}"/>
          </ac:spMkLst>
        </pc:spChg>
        <pc:spChg chg="add">
          <ac:chgData name="Yang Xu" userId="2ef8d03b0d59ea36" providerId="LiveId" clId="{F370F9BA-AFAE-4EC4-9C53-2278A3ACBE76}" dt="2019-08-13T04:55:20.843" v="1659" actId="26606"/>
          <ac:spMkLst>
            <pc:docMk/>
            <pc:sldMk cId="3448110671" sldId="294"/>
            <ac:spMk id="34" creationId="{B2EC7880-C5D9-40A8-A6B0-3198AD07AD1B}"/>
          </ac:spMkLst>
        </pc:spChg>
        <pc:spChg chg="add">
          <ac:chgData name="Yang Xu" userId="2ef8d03b0d59ea36" providerId="LiveId" clId="{F370F9BA-AFAE-4EC4-9C53-2278A3ACBE76}" dt="2019-08-13T04:55:20.843" v="1659" actId="26606"/>
          <ac:spMkLst>
            <pc:docMk/>
            <pc:sldMk cId="3448110671" sldId="294"/>
            <ac:spMk id="35" creationId="{94543A62-A2AB-454A-878E-D3D9190D5FC7}"/>
          </ac:spMkLst>
        </pc:spChg>
        <pc:spChg chg="add mod">
          <ac:chgData name="Yang Xu" userId="2ef8d03b0d59ea36" providerId="LiveId" clId="{F370F9BA-AFAE-4EC4-9C53-2278A3ACBE76}" dt="2019-08-13T05:10:20.583" v="2409"/>
          <ac:spMkLst>
            <pc:docMk/>
            <pc:sldMk cId="3448110671" sldId="294"/>
            <ac:spMk id="36" creationId="{95FF049A-61E1-4688-B4E5-8D0F9541E85E}"/>
          </ac:spMkLst>
        </pc:spChg>
        <pc:spChg chg="add">
          <ac:chgData name="Yang Xu" userId="2ef8d03b0d59ea36" providerId="LiveId" clId="{F370F9BA-AFAE-4EC4-9C53-2278A3ACBE76}" dt="2019-08-13T04:55:20.843" v="1659" actId="26606"/>
          <ac:spMkLst>
            <pc:docMk/>
            <pc:sldMk cId="3448110671" sldId="294"/>
            <ac:spMk id="38" creationId="{50553464-41F1-4160-9D02-7C5EC7013BDA}"/>
          </ac:spMkLst>
        </pc:spChg>
        <pc:picChg chg="add del mod">
          <ac:chgData name="Yang Xu" userId="2ef8d03b0d59ea36" providerId="LiveId" clId="{F370F9BA-AFAE-4EC4-9C53-2278A3ACBE76}" dt="2019-08-13T04:55:20.843" v="1659" actId="26606"/>
          <ac:picMkLst>
            <pc:docMk/>
            <pc:sldMk cId="3448110671" sldId="294"/>
            <ac:picMk id="4" creationId="{E6E3CAFD-1FC4-455F-ACD1-C5708492352C}"/>
          </ac:picMkLst>
        </pc:picChg>
        <pc:picChg chg="add del">
          <ac:chgData name="Yang Xu" userId="2ef8d03b0d59ea36" providerId="LiveId" clId="{F370F9BA-AFAE-4EC4-9C53-2278A3ACBE76}" dt="2019-08-13T04:55:16.598" v="1652" actId="26606"/>
          <ac:picMkLst>
            <pc:docMk/>
            <pc:sldMk cId="3448110671" sldId="294"/>
            <ac:picMk id="7" creationId="{E6E3CAFD-1FC4-455F-ACD1-C5708492352C}"/>
          </ac:picMkLst>
        </pc:picChg>
        <pc:picChg chg="add del">
          <ac:chgData name="Yang Xu" userId="2ef8d03b0d59ea36" providerId="LiveId" clId="{F370F9BA-AFAE-4EC4-9C53-2278A3ACBE76}" dt="2019-08-13T04:55:18.477" v="1654" actId="26606"/>
          <ac:picMkLst>
            <pc:docMk/>
            <pc:sldMk cId="3448110671" sldId="294"/>
            <ac:picMk id="20" creationId="{E6E3CAFD-1FC4-455F-ACD1-C5708492352C}"/>
          </ac:picMkLst>
        </pc:picChg>
        <pc:picChg chg="add del">
          <ac:chgData name="Yang Xu" userId="2ef8d03b0d59ea36" providerId="LiveId" clId="{F370F9BA-AFAE-4EC4-9C53-2278A3ACBE76}" dt="2019-08-13T04:55:19.659" v="1656" actId="26606"/>
          <ac:picMkLst>
            <pc:docMk/>
            <pc:sldMk cId="3448110671" sldId="294"/>
            <ac:picMk id="25" creationId="{E6E3CAFD-1FC4-455F-ACD1-C5708492352C}"/>
          </ac:picMkLst>
        </pc:picChg>
        <pc:picChg chg="add del">
          <ac:chgData name="Yang Xu" userId="2ef8d03b0d59ea36" providerId="LiveId" clId="{F370F9BA-AFAE-4EC4-9C53-2278A3ACBE76}" dt="2019-08-13T04:55:20.827" v="1658" actId="26606"/>
          <ac:picMkLst>
            <pc:docMk/>
            <pc:sldMk cId="3448110671" sldId="294"/>
            <ac:picMk id="31" creationId="{E6E3CAFD-1FC4-455F-ACD1-C5708492352C}"/>
          </ac:picMkLst>
        </pc:picChg>
        <pc:picChg chg="add">
          <ac:chgData name="Yang Xu" userId="2ef8d03b0d59ea36" providerId="LiveId" clId="{F370F9BA-AFAE-4EC4-9C53-2278A3ACBE76}" dt="2019-08-13T04:55:20.843" v="1659" actId="26606"/>
          <ac:picMkLst>
            <pc:docMk/>
            <pc:sldMk cId="3448110671" sldId="294"/>
            <ac:picMk id="37" creationId="{E6E3CAFD-1FC4-455F-ACD1-C5708492352C}"/>
          </ac:picMkLst>
        </pc:picChg>
      </pc:sldChg>
      <pc:sldChg chg="modSp add">
        <pc:chgData name="Yang Xu" userId="2ef8d03b0d59ea36" providerId="LiveId" clId="{F370F9BA-AFAE-4EC4-9C53-2278A3ACBE76}" dt="2019-08-13T05:17:27.999" v="3270"/>
        <pc:sldMkLst>
          <pc:docMk/>
          <pc:sldMk cId="4269203004" sldId="295"/>
        </pc:sldMkLst>
        <pc:spChg chg="mod">
          <ac:chgData name="Yang Xu" userId="2ef8d03b0d59ea36" providerId="LiveId" clId="{F370F9BA-AFAE-4EC4-9C53-2278A3ACBE76}" dt="2019-08-13T05:17:27.999" v="3270"/>
          <ac:spMkLst>
            <pc:docMk/>
            <pc:sldMk cId="4269203004" sldId="295"/>
            <ac:spMk id="2" creationId="{DC1A19AC-EEC5-41C8-B82B-1C13D04A4EEB}"/>
          </ac:spMkLst>
        </pc:spChg>
        <pc:spChg chg="mod">
          <ac:chgData name="Yang Xu" userId="2ef8d03b0d59ea36" providerId="LiveId" clId="{F370F9BA-AFAE-4EC4-9C53-2278A3ACBE76}" dt="2019-08-13T05:17:20.584" v="3252"/>
          <ac:spMkLst>
            <pc:docMk/>
            <pc:sldMk cId="4269203004" sldId="295"/>
            <ac:spMk id="3" creationId="{4E6041F4-B2B1-4973-AF53-C3BDBBB0D253}"/>
          </ac:spMkLst>
        </pc:spChg>
      </pc:sldChg>
      <pc:sldChg chg="modSp add">
        <pc:chgData name="Yang Xu" userId="2ef8d03b0d59ea36" providerId="LiveId" clId="{F370F9BA-AFAE-4EC4-9C53-2278A3ACBE76}" dt="2019-08-13T05:28:51.635" v="3767"/>
        <pc:sldMkLst>
          <pc:docMk/>
          <pc:sldMk cId="1450892198" sldId="296"/>
        </pc:sldMkLst>
        <pc:spChg chg="mod">
          <ac:chgData name="Yang Xu" userId="2ef8d03b0d59ea36" providerId="LiveId" clId="{F370F9BA-AFAE-4EC4-9C53-2278A3ACBE76}" dt="2019-08-13T05:18:33.404" v="3312"/>
          <ac:spMkLst>
            <pc:docMk/>
            <pc:sldMk cId="1450892198" sldId="296"/>
            <ac:spMk id="2" creationId="{BF385EE9-269E-46E1-B976-EFAFA9B06295}"/>
          </ac:spMkLst>
        </pc:spChg>
        <pc:spChg chg="mod">
          <ac:chgData name="Yang Xu" userId="2ef8d03b0d59ea36" providerId="LiveId" clId="{F370F9BA-AFAE-4EC4-9C53-2278A3ACBE76}" dt="2019-08-13T05:28:51.635" v="3767"/>
          <ac:spMkLst>
            <pc:docMk/>
            <pc:sldMk cId="1450892198" sldId="296"/>
            <ac:spMk id="3" creationId="{C10579A7-A723-4E38-BAC0-7A24EAE94E29}"/>
          </ac:spMkLst>
        </pc:spChg>
      </pc:sldChg>
      <pc:sldChg chg="addSp modSp add">
        <pc:chgData name="Yang Xu" userId="2ef8d03b0d59ea36" providerId="LiveId" clId="{F370F9BA-AFAE-4EC4-9C53-2278A3ACBE76}" dt="2019-08-13T05:45:59.638" v="3872"/>
        <pc:sldMkLst>
          <pc:docMk/>
          <pc:sldMk cId="2230781451" sldId="297"/>
        </pc:sldMkLst>
        <pc:spChg chg="mod">
          <ac:chgData name="Yang Xu" userId="2ef8d03b0d59ea36" providerId="LiveId" clId="{F370F9BA-AFAE-4EC4-9C53-2278A3ACBE76}" dt="2019-08-13T05:45:59.638" v="3872"/>
          <ac:spMkLst>
            <pc:docMk/>
            <pc:sldMk cId="2230781451" sldId="297"/>
            <ac:spMk id="2" creationId="{F77732C8-9D93-4E18-8E42-6015D3C4BF1D}"/>
          </ac:spMkLst>
        </pc:spChg>
        <pc:spChg chg="mod">
          <ac:chgData name="Yang Xu" userId="2ef8d03b0d59ea36" providerId="LiveId" clId="{F370F9BA-AFAE-4EC4-9C53-2278A3ACBE76}" dt="2019-08-13T05:43:32.120" v="3834"/>
          <ac:spMkLst>
            <pc:docMk/>
            <pc:sldMk cId="2230781451" sldId="297"/>
            <ac:spMk id="3" creationId="{34585808-37FF-4C0F-B5A0-37288FDE5363}"/>
          </ac:spMkLst>
        </pc:spChg>
        <pc:picChg chg="add mod">
          <ac:chgData name="Yang Xu" userId="2ef8d03b0d59ea36" providerId="LiveId" clId="{F370F9BA-AFAE-4EC4-9C53-2278A3ACBE76}" dt="2019-08-13T05:44:39.933" v="3838" actId="1076"/>
          <ac:picMkLst>
            <pc:docMk/>
            <pc:sldMk cId="2230781451" sldId="297"/>
            <ac:picMk id="4" creationId="{5D761F3A-A209-4C59-91A4-0997E359DE36}"/>
          </ac:picMkLst>
        </pc:picChg>
      </pc:sldChg>
      <pc:sldChg chg="addSp modSp add">
        <pc:chgData name="Yang Xu" userId="2ef8d03b0d59ea36" providerId="LiveId" clId="{F370F9BA-AFAE-4EC4-9C53-2278A3ACBE76}" dt="2019-08-13T05:53:09.773" v="4187"/>
        <pc:sldMkLst>
          <pc:docMk/>
          <pc:sldMk cId="4030854795" sldId="298"/>
        </pc:sldMkLst>
        <pc:spChg chg="mod">
          <ac:chgData name="Yang Xu" userId="2ef8d03b0d59ea36" providerId="LiveId" clId="{F370F9BA-AFAE-4EC4-9C53-2278A3ACBE76}" dt="2019-08-13T05:51:32.488" v="3890"/>
          <ac:spMkLst>
            <pc:docMk/>
            <pc:sldMk cId="4030854795" sldId="298"/>
            <ac:spMk id="2" creationId="{5AFB7958-E55E-4745-A904-1ECB7BFEDE1E}"/>
          </ac:spMkLst>
        </pc:spChg>
        <pc:spChg chg="mod">
          <ac:chgData name="Yang Xu" userId="2ef8d03b0d59ea36" providerId="LiveId" clId="{F370F9BA-AFAE-4EC4-9C53-2278A3ACBE76}" dt="2019-08-13T05:53:09.773" v="4187"/>
          <ac:spMkLst>
            <pc:docMk/>
            <pc:sldMk cId="4030854795" sldId="298"/>
            <ac:spMk id="3" creationId="{E62EF297-7A95-4FB9-82CE-34E424A04E2A}"/>
          </ac:spMkLst>
        </pc:spChg>
        <pc:picChg chg="add mod">
          <ac:chgData name="Yang Xu" userId="2ef8d03b0d59ea36" providerId="LiveId" clId="{F370F9BA-AFAE-4EC4-9C53-2278A3ACBE76}" dt="2019-08-13T05:52:27.396" v="4035" actId="14100"/>
          <ac:picMkLst>
            <pc:docMk/>
            <pc:sldMk cId="4030854795" sldId="298"/>
            <ac:picMk id="4" creationId="{E7E45170-2BCC-46F8-A763-4A5ECC8DD3E5}"/>
          </ac:picMkLst>
        </pc:picChg>
      </pc:sldChg>
      <pc:sldChg chg="addSp delSp modSp add">
        <pc:chgData name="Yang Xu" userId="2ef8d03b0d59ea36" providerId="LiveId" clId="{F370F9BA-AFAE-4EC4-9C53-2278A3ACBE76}" dt="2019-08-13T05:57:24.425" v="4538"/>
        <pc:sldMkLst>
          <pc:docMk/>
          <pc:sldMk cId="179138099" sldId="299"/>
        </pc:sldMkLst>
        <pc:spChg chg="mod">
          <ac:chgData name="Yang Xu" userId="2ef8d03b0d59ea36" providerId="LiveId" clId="{F370F9BA-AFAE-4EC4-9C53-2278A3ACBE76}" dt="2019-08-13T05:53:59.643" v="4238"/>
          <ac:spMkLst>
            <pc:docMk/>
            <pc:sldMk cId="179138099" sldId="299"/>
            <ac:spMk id="2" creationId="{212E8796-3D6C-4C52-9A3A-2CA9B0332642}"/>
          </ac:spMkLst>
        </pc:spChg>
        <pc:spChg chg="mod">
          <ac:chgData name="Yang Xu" userId="2ef8d03b0d59ea36" providerId="LiveId" clId="{F370F9BA-AFAE-4EC4-9C53-2278A3ACBE76}" dt="2019-08-13T05:57:19.942" v="4535"/>
          <ac:spMkLst>
            <pc:docMk/>
            <pc:sldMk cId="179138099" sldId="299"/>
            <ac:spMk id="3" creationId="{E6FE776B-17B7-4393-B63D-65C75FE772D0}"/>
          </ac:spMkLst>
        </pc:spChg>
        <pc:picChg chg="add mod">
          <ac:chgData name="Yang Xu" userId="2ef8d03b0d59ea36" providerId="LiveId" clId="{F370F9BA-AFAE-4EC4-9C53-2278A3ACBE76}" dt="2019-08-13T05:54:44.644" v="4338" actId="1076"/>
          <ac:picMkLst>
            <pc:docMk/>
            <pc:sldMk cId="179138099" sldId="299"/>
            <ac:picMk id="4" creationId="{24372945-00B0-48A4-8CF0-5EC7DB3516FA}"/>
          </ac:picMkLst>
        </pc:picChg>
        <pc:picChg chg="add del mod">
          <ac:chgData name="Yang Xu" userId="2ef8d03b0d59ea36" providerId="LiveId" clId="{F370F9BA-AFAE-4EC4-9C53-2278A3ACBE76}" dt="2019-08-13T05:57:24.425" v="4538"/>
          <ac:picMkLst>
            <pc:docMk/>
            <pc:sldMk cId="179138099" sldId="299"/>
            <ac:picMk id="5" creationId="{88B51816-875F-4E7F-8E9B-B15DF794D916}"/>
          </ac:picMkLst>
        </pc:picChg>
      </pc:sldChg>
      <pc:sldChg chg="addSp modSp add">
        <pc:chgData name="Yang Xu" userId="2ef8d03b0d59ea36" providerId="LiveId" clId="{F370F9BA-AFAE-4EC4-9C53-2278A3ACBE76}" dt="2019-08-13T06:01:21.980" v="4978"/>
        <pc:sldMkLst>
          <pc:docMk/>
          <pc:sldMk cId="2306965466" sldId="300"/>
        </pc:sldMkLst>
        <pc:spChg chg="mod">
          <ac:chgData name="Yang Xu" userId="2ef8d03b0d59ea36" providerId="LiveId" clId="{F370F9BA-AFAE-4EC4-9C53-2278A3ACBE76}" dt="2019-08-13T05:57:35.638" v="4542"/>
          <ac:spMkLst>
            <pc:docMk/>
            <pc:sldMk cId="2306965466" sldId="300"/>
            <ac:spMk id="2" creationId="{EA272324-21B9-4810-9044-70B9F0EFBA69}"/>
          </ac:spMkLst>
        </pc:spChg>
        <pc:spChg chg="mod">
          <ac:chgData name="Yang Xu" userId="2ef8d03b0d59ea36" providerId="LiveId" clId="{F370F9BA-AFAE-4EC4-9C53-2278A3ACBE76}" dt="2019-08-13T06:01:21.980" v="4978"/>
          <ac:spMkLst>
            <pc:docMk/>
            <pc:sldMk cId="2306965466" sldId="300"/>
            <ac:spMk id="3" creationId="{B5AF60D1-D6E4-4202-AFBC-8CA79C3D4269}"/>
          </ac:spMkLst>
        </pc:spChg>
        <pc:picChg chg="add mod">
          <ac:chgData name="Yang Xu" userId="2ef8d03b0d59ea36" providerId="LiveId" clId="{F370F9BA-AFAE-4EC4-9C53-2278A3ACBE76}" dt="2019-08-13T05:57:45.780" v="4543" actId="1076"/>
          <ac:picMkLst>
            <pc:docMk/>
            <pc:sldMk cId="2306965466" sldId="300"/>
            <ac:picMk id="4" creationId="{ACBEAA2A-460D-4A86-B51B-BF51B837063E}"/>
          </ac:picMkLst>
        </pc:picChg>
      </pc:sldChg>
      <pc:sldChg chg="addSp modSp add">
        <pc:chgData name="Yang Xu" userId="2ef8d03b0d59ea36" providerId="LiveId" clId="{F370F9BA-AFAE-4EC4-9C53-2278A3ACBE76}" dt="2019-08-13T06:04:23.707" v="5258" actId="1076"/>
        <pc:sldMkLst>
          <pc:docMk/>
          <pc:sldMk cId="2810109035" sldId="301"/>
        </pc:sldMkLst>
        <pc:spChg chg="mod">
          <ac:chgData name="Yang Xu" userId="2ef8d03b0d59ea36" providerId="LiveId" clId="{F370F9BA-AFAE-4EC4-9C53-2278A3ACBE76}" dt="2019-08-13T06:01:30.604" v="4981"/>
          <ac:spMkLst>
            <pc:docMk/>
            <pc:sldMk cId="2810109035" sldId="301"/>
            <ac:spMk id="2" creationId="{F9B2C6E0-FFCF-4568-AEB8-7A4002CFF7C4}"/>
          </ac:spMkLst>
        </pc:spChg>
        <pc:spChg chg="mod">
          <ac:chgData name="Yang Xu" userId="2ef8d03b0d59ea36" providerId="LiveId" clId="{F370F9BA-AFAE-4EC4-9C53-2278A3ACBE76}" dt="2019-08-13T06:04:13.589" v="5256" actId="20577"/>
          <ac:spMkLst>
            <pc:docMk/>
            <pc:sldMk cId="2810109035" sldId="301"/>
            <ac:spMk id="3" creationId="{CA424831-D7FE-42AB-B13F-F205328483AB}"/>
          </ac:spMkLst>
        </pc:spChg>
        <pc:picChg chg="add mod">
          <ac:chgData name="Yang Xu" userId="2ef8d03b0d59ea36" providerId="LiveId" clId="{F370F9BA-AFAE-4EC4-9C53-2278A3ACBE76}" dt="2019-08-13T06:04:23.707" v="5258" actId="1076"/>
          <ac:picMkLst>
            <pc:docMk/>
            <pc:sldMk cId="2810109035" sldId="301"/>
            <ac:picMk id="4" creationId="{D184422A-AC65-418C-B431-91873CED7014}"/>
          </ac:picMkLst>
        </pc:picChg>
      </pc:sldChg>
      <pc:sldChg chg="addSp delSp modSp add mod setBg setClrOvrMap">
        <pc:chgData name="Yang Xu" userId="2ef8d03b0d59ea36" providerId="LiveId" clId="{F370F9BA-AFAE-4EC4-9C53-2278A3ACBE76}" dt="2019-08-13T06:06:00.859" v="5357" actId="1076"/>
        <pc:sldMkLst>
          <pc:docMk/>
          <pc:sldMk cId="3265956223" sldId="302"/>
        </pc:sldMkLst>
        <pc:spChg chg="mod">
          <ac:chgData name="Yang Xu" userId="2ef8d03b0d59ea36" providerId="LiveId" clId="{F370F9BA-AFAE-4EC4-9C53-2278A3ACBE76}" dt="2019-08-13T06:05:53.849" v="5353" actId="26606"/>
          <ac:spMkLst>
            <pc:docMk/>
            <pc:sldMk cId="3265956223" sldId="302"/>
            <ac:spMk id="2" creationId="{40B7E4B5-E6A7-49AD-9C12-6CDB2AA43A40}"/>
          </ac:spMkLst>
        </pc:spChg>
        <pc:spChg chg="mod ord">
          <ac:chgData name="Yang Xu" userId="2ef8d03b0d59ea36" providerId="LiveId" clId="{F370F9BA-AFAE-4EC4-9C53-2278A3ACBE76}" dt="2019-08-13T06:05:53.849" v="5353" actId="26606"/>
          <ac:spMkLst>
            <pc:docMk/>
            <pc:sldMk cId="3265956223" sldId="302"/>
            <ac:spMk id="3" creationId="{283BD2A4-91CF-43F6-BE8F-B8C40E524E6A}"/>
          </ac:spMkLst>
        </pc:spChg>
        <pc:spChg chg="add del">
          <ac:chgData name="Yang Xu" userId="2ef8d03b0d59ea36" providerId="LiveId" clId="{F370F9BA-AFAE-4EC4-9C53-2278A3ACBE76}" dt="2019-08-13T06:05:24.938" v="5320" actId="26606"/>
          <ac:spMkLst>
            <pc:docMk/>
            <pc:sldMk cId="3265956223" sldId="302"/>
            <ac:spMk id="9" creationId="{3F4C104D-5F30-4811-9376-566B26E4719A}"/>
          </ac:spMkLst>
        </pc:spChg>
        <pc:spChg chg="add del">
          <ac:chgData name="Yang Xu" userId="2ef8d03b0d59ea36" providerId="LiveId" clId="{F370F9BA-AFAE-4EC4-9C53-2278A3ACBE76}" dt="2019-08-13T06:05:24.938" v="5320" actId="26606"/>
          <ac:spMkLst>
            <pc:docMk/>
            <pc:sldMk cId="3265956223" sldId="302"/>
            <ac:spMk id="11" creationId="{0815E34B-5D02-4E01-A936-E8E1C0AB6F12}"/>
          </ac:spMkLst>
        </pc:spChg>
        <pc:spChg chg="add del">
          <ac:chgData name="Yang Xu" userId="2ef8d03b0d59ea36" providerId="LiveId" clId="{F370F9BA-AFAE-4EC4-9C53-2278A3ACBE76}" dt="2019-08-13T06:05:24.938" v="5320" actId="26606"/>
          <ac:spMkLst>
            <pc:docMk/>
            <pc:sldMk cId="3265956223" sldId="302"/>
            <ac:spMk id="13" creationId="{7DE3414B-B032-4710-A468-D3285E38C5FF}"/>
          </ac:spMkLst>
        </pc:spChg>
        <pc:spChg chg="add del">
          <ac:chgData name="Yang Xu" userId="2ef8d03b0d59ea36" providerId="LiveId" clId="{F370F9BA-AFAE-4EC4-9C53-2278A3ACBE76}" dt="2019-08-13T06:05:27.254" v="5322" actId="26606"/>
          <ac:spMkLst>
            <pc:docMk/>
            <pc:sldMk cId="3265956223" sldId="302"/>
            <ac:spMk id="37" creationId="{DE91395A-2D18-4AF6-A0AC-AAA7189FED11}"/>
          </ac:spMkLst>
        </pc:spChg>
        <pc:spChg chg="add del">
          <ac:chgData name="Yang Xu" userId="2ef8d03b0d59ea36" providerId="LiveId" clId="{F370F9BA-AFAE-4EC4-9C53-2278A3ACBE76}" dt="2019-08-13T06:05:27.254" v="5322" actId="26606"/>
          <ac:spMkLst>
            <pc:docMk/>
            <pc:sldMk cId="3265956223" sldId="302"/>
            <ac:spMk id="39" creationId="{7BD08880-457D-4C62-A3B5-6A9B0878C7E9}"/>
          </ac:spMkLst>
        </pc:spChg>
        <pc:spChg chg="add del">
          <ac:chgData name="Yang Xu" userId="2ef8d03b0d59ea36" providerId="LiveId" clId="{F370F9BA-AFAE-4EC4-9C53-2278A3ACBE76}" dt="2019-08-13T06:05:27.254" v="5322" actId="26606"/>
          <ac:spMkLst>
            <pc:docMk/>
            <pc:sldMk cId="3265956223" sldId="302"/>
            <ac:spMk id="41" creationId="{FA94DED7-0A28-4AD9-8747-E94113225016}"/>
          </ac:spMkLst>
        </pc:spChg>
        <pc:spChg chg="add del">
          <ac:chgData name="Yang Xu" userId="2ef8d03b0d59ea36" providerId="LiveId" clId="{F370F9BA-AFAE-4EC4-9C53-2278A3ACBE76}" dt="2019-08-13T06:05:27.254" v="5322" actId="26606"/>
          <ac:spMkLst>
            <pc:docMk/>
            <pc:sldMk cId="3265956223" sldId="302"/>
            <ac:spMk id="43" creationId="{6F175609-91A3-416E-BC3D-7548FDE02910}"/>
          </ac:spMkLst>
        </pc:spChg>
        <pc:spChg chg="add del">
          <ac:chgData name="Yang Xu" userId="2ef8d03b0d59ea36" providerId="LiveId" clId="{F370F9BA-AFAE-4EC4-9C53-2278A3ACBE76}" dt="2019-08-13T06:05:27.254" v="5322" actId="26606"/>
          <ac:spMkLst>
            <pc:docMk/>
            <pc:sldMk cId="3265956223" sldId="302"/>
            <ac:spMk id="45" creationId="{9A3B0D54-9DF0-4FF8-A0AA-B4234DF358EF}"/>
          </ac:spMkLst>
        </pc:spChg>
        <pc:spChg chg="add del">
          <ac:chgData name="Yang Xu" userId="2ef8d03b0d59ea36" providerId="LiveId" clId="{F370F9BA-AFAE-4EC4-9C53-2278A3ACBE76}" dt="2019-08-13T06:05:27.769" v="5324" actId="26606"/>
          <ac:spMkLst>
            <pc:docMk/>
            <pc:sldMk cId="3265956223" sldId="302"/>
            <ac:spMk id="47" creationId="{B2EC7880-C5D9-40A8-A6B0-3198AD07AD1B}"/>
          </ac:spMkLst>
        </pc:spChg>
        <pc:spChg chg="add del">
          <ac:chgData name="Yang Xu" userId="2ef8d03b0d59ea36" providerId="LiveId" clId="{F370F9BA-AFAE-4EC4-9C53-2278A3ACBE76}" dt="2019-08-13T06:05:30.136" v="5326" actId="26606"/>
          <ac:spMkLst>
            <pc:docMk/>
            <pc:sldMk cId="3265956223" sldId="302"/>
            <ac:spMk id="53" creationId="{DE91395A-2D18-4AF6-A0AC-AAA7189FED11}"/>
          </ac:spMkLst>
        </pc:spChg>
        <pc:spChg chg="add del">
          <ac:chgData name="Yang Xu" userId="2ef8d03b0d59ea36" providerId="LiveId" clId="{F370F9BA-AFAE-4EC4-9C53-2278A3ACBE76}" dt="2019-08-13T06:05:30.136" v="5326" actId="26606"/>
          <ac:spMkLst>
            <pc:docMk/>
            <pc:sldMk cId="3265956223" sldId="302"/>
            <ac:spMk id="54" creationId="{7BD08880-457D-4C62-A3B5-6A9B0878C7E9}"/>
          </ac:spMkLst>
        </pc:spChg>
        <pc:spChg chg="add del">
          <ac:chgData name="Yang Xu" userId="2ef8d03b0d59ea36" providerId="LiveId" clId="{F370F9BA-AFAE-4EC4-9C53-2278A3ACBE76}" dt="2019-08-13T06:05:30.136" v="5326" actId="26606"/>
          <ac:spMkLst>
            <pc:docMk/>
            <pc:sldMk cId="3265956223" sldId="302"/>
            <ac:spMk id="55" creationId="{FA94DED7-0A28-4AD9-8747-E94113225016}"/>
          </ac:spMkLst>
        </pc:spChg>
        <pc:spChg chg="add del">
          <ac:chgData name="Yang Xu" userId="2ef8d03b0d59ea36" providerId="LiveId" clId="{F370F9BA-AFAE-4EC4-9C53-2278A3ACBE76}" dt="2019-08-13T06:05:30.136" v="5326" actId="26606"/>
          <ac:spMkLst>
            <pc:docMk/>
            <pc:sldMk cId="3265956223" sldId="302"/>
            <ac:spMk id="56" creationId="{6F175609-91A3-416E-BC3D-7548FDE02910}"/>
          </ac:spMkLst>
        </pc:spChg>
        <pc:spChg chg="add del">
          <ac:chgData name="Yang Xu" userId="2ef8d03b0d59ea36" providerId="LiveId" clId="{F370F9BA-AFAE-4EC4-9C53-2278A3ACBE76}" dt="2019-08-13T06:05:30.136" v="5326" actId="26606"/>
          <ac:spMkLst>
            <pc:docMk/>
            <pc:sldMk cId="3265956223" sldId="302"/>
            <ac:spMk id="57" creationId="{9A3B0D54-9DF0-4FF8-A0AA-B4234DF358EF}"/>
          </ac:spMkLst>
        </pc:spChg>
        <pc:spChg chg="add del">
          <ac:chgData name="Yang Xu" userId="2ef8d03b0d59ea36" providerId="LiveId" clId="{F370F9BA-AFAE-4EC4-9C53-2278A3ACBE76}" dt="2019-08-13T06:05:30.136" v="5326" actId="26606"/>
          <ac:spMkLst>
            <pc:docMk/>
            <pc:sldMk cId="3265956223" sldId="302"/>
            <ac:spMk id="58" creationId="{64D236DE-BD07-488F-B236-DDEEFFF720FF}"/>
          </ac:spMkLst>
        </pc:spChg>
        <pc:spChg chg="add del">
          <ac:chgData name="Yang Xu" userId="2ef8d03b0d59ea36" providerId="LiveId" clId="{F370F9BA-AFAE-4EC4-9C53-2278A3ACBE76}" dt="2019-08-13T06:05:30.794" v="5328" actId="26606"/>
          <ac:spMkLst>
            <pc:docMk/>
            <pc:sldMk cId="3265956223" sldId="302"/>
            <ac:spMk id="64" creationId="{DE91395A-2D18-4AF6-A0AC-AAA7189FED11}"/>
          </ac:spMkLst>
        </pc:spChg>
        <pc:spChg chg="add del">
          <ac:chgData name="Yang Xu" userId="2ef8d03b0d59ea36" providerId="LiveId" clId="{F370F9BA-AFAE-4EC4-9C53-2278A3ACBE76}" dt="2019-08-13T06:05:30.794" v="5328" actId="26606"/>
          <ac:spMkLst>
            <pc:docMk/>
            <pc:sldMk cId="3265956223" sldId="302"/>
            <ac:spMk id="65" creationId="{7BD08880-457D-4C62-A3B5-6A9B0878C7E9}"/>
          </ac:spMkLst>
        </pc:spChg>
        <pc:spChg chg="add del">
          <ac:chgData name="Yang Xu" userId="2ef8d03b0d59ea36" providerId="LiveId" clId="{F370F9BA-AFAE-4EC4-9C53-2278A3ACBE76}" dt="2019-08-13T06:05:32.973" v="5330" actId="26606"/>
          <ac:spMkLst>
            <pc:docMk/>
            <pc:sldMk cId="3265956223" sldId="302"/>
            <ac:spMk id="71" creationId="{DE91395A-2D18-4AF6-A0AC-AAA7189FED11}"/>
          </ac:spMkLst>
        </pc:spChg>
        <pc:spChg chg="add del">
          <ac:chgData name="Yang Xu" userId="2ef8d03b0d59ea36" providerId="LiveId" clId="{F370F9BA-AFAE-4EC4-9C53-2278A3ACBE76}" dt="2019-08-13T06:05:32.973" v="5330" actId="26606"/>
          <ac:spMkLst>
            <pc:docMk/>
            <pc:sldMk cId="3265956223" sldId="302"/>
            <ac:spMk id="72" creationId="{7BD08880-457D-4C62-A3B5-6A9B0878C7E9}"/>
          </ac:spMkLst>
        </pc:spChg>
        <pc:spChg chg="add del">
          <ac:chgData name="Yang Xu" userId="2ef8d03b0d59ea36" providerId="LiveId" clId="{F370F9BA-AFAE-4EC4-9C53-2278A3ACBE76}" dt="2019-08-13T06:05:32.973" v="5330" actId="26606"/>
          <ac:spMkLst>
            <pc:docMk/>
            <pc:sldMk cId="3265956223" sldId="302"/>
            <ac:spMk id="73" creationId="{FA94DED7-0A28-4AD9-8747-E94113225016}"/>
          </ac:spMkLst>
        </pc:spChg>
        <pc:spChg chg="add del">
          <ac:chgData name="Yang Xu" userId="2ef8d03b0d59ea36" providerId="LiveId" clId="{F370F9BA-AFAE-4EC4-9C53-2278A3ACBE76}" dt="2019-08-13T06:05:32.973" v="5330" actId="26606"/>
          <ac:spMkLst>
            <pc:docMk/>
            <pc:sldMk cId="3265956223" sldId="302"/>
            <ac:spMk id="74" creationId="{6F175609-91A3-416E-BC3D-7548FDE02910}"/>
          </ac:spMkLst>
        </pc:spChg>
        <pc:spChg chg="add del">
          <ac:chgData name="Yang Xu" userId="2ef8d03b0d59ea36" providerId="LiveId" clId="{F370F9BA-AFAE-4EC4-9C53-2278A3ACBE76}" dt="2019-08-13T06:05:32.973" v="5330" actId="26606"/>
          <ac:spMkLst>
            <pc:docMk/>
            <pc:sldMk cId="3265956223" sldId="302"/>
            <ac:spMk id="75" creationId="{9A3B0D54-9DF0-4FF8-A0AA-B4234DF358EF}"/>
          </ac:spMkLst>
        </pc:spChg>
        <pc:spChg chg="add del">
          <ac:chgData name="Yang Xu" userId="2ef8d03b0d59ea36" providerId="LiveId" clId="{F370F9BA-AFAE-4EC4-9C53-2278A3ACBE76}" dt="2019-08-13T06:05:35.761" v="5332" actId="26606"/>
          <ac:spMkLst>
            <pc:docMk/>
            <pc:sldMk cId="3265956223" sldId="302"/>
            <ac:spMk id="77" creationId="{B2EC7880-C5D9-40A8-A6B0-3198AD07AD1B}"/>
          </ac:spMkLst>
        </pc:spChg>
        <pc:spChg chg="add del">
          <ac:chgData name="Yang Xu" userId="2ef8d03b0d59ea36" providerId="LiveId" clId="{F370F9BA-AFAE-4EC4-9C53-2278A3ACBE76}" dt="2019-08-13T06:05:36.406" v="5334" actId="26606"/>
          <ac:spMkLst>
            <pc:docMk/>
            <pc:sldMk cId="3265956223" sldId="302"/>
            <ac:spMk id="79" creationId="{3F4C104D-5F30-4811-9376-566B26E4719A}"/>
          </ac:spMkLst>
        </pc:spChg>
        <pc:spChg chg="add del">
          <ac:chgData name="Yang Xu" userId="2ef8d03b0d59ea36" providerId="LiveId" clId="{F370F9BA-AFAE-4EC4-9C53-2278A3ACBE76}" dt="2019-08-13T06:05:36.406" v="5334" actId="26606"/>
          <ac:spMkLst>
            <pc:docMk/>
            <pc:sldMk cId="3265956223" sldId="302"/>
            <ac:spMk id="80" creationId="{0815E34B-5D02-4E01-A936-E8E1C0AB6F12}"/>
          </ac:spMkLst>
        </pc:spChg>
        <pc:spChg chg="add del">
          <ac:chgData name="Yang Xu" userId="2ef8d03b0d59ea36" providerId="LiveId" clId="{F370F9BA-AFAE-4EC4-9C53-2278A3ACBE76}" dt="2019-08-13T06:05:36.406" v="5334" actId="26606"/>
          <ac:spMkLst>
            <pc:docMk/>
            <pc:sldMk cId="3265956223" sldId="302"/>
            <ac:spMk id="81" creationId="{7DE3414B-B032-4710-A468-D3285E38C5FF}"/>
          </ac:spMkLst>
        </pc:spChg>
        <pc:spChg chg="add del">
          <ac:chgData name="Yang Xu" userId="2ef8d03b0d59ea36" providerId="LiveId" clId="{F370F9BA-AFAE-4EC4-9C53-2278A3ACBE76}" dt="2019-08-13T06:05:37.395" v="5336" actId="26606"/>
          <ac:spMkLst>
            <pc:docMk/>
            <pc:sldMk cId="3265956223" sldId="302"/>
            <ac:spMk id="87" creationId="{1996130F-9AB5-4DE9-8574-3AF891C5C172}"/>
          </ac:spMkLst>
        </pc:spChg>
        <pc:spChg chg="add del">
          <ac:chgData name="Yang Xu" userId="2ef8d03b0d59ea36" providerId="LiveId" clId="{F370F9BA-AFAE-4EC4-9C53-2278A3ACBE76}" dt="2019-08-13T06:05:37.395" v="5336" actId="26606"/>
          <ac:spMkLst>
            <pc:docMk/>
            <pc:sldMk cId="3265956223" sldId="302"/>
            <ac:spMk id="88" creationId="{3623DEAC-F39C-45D6-86DC-1033F6429528}"/>
          </ac:spMkLst>
        </pc:spChg>
        <pc:spChg chg="add del">
          <ac:chgData name="Yang Xu" userId="2ef8d03b0d59ea36" providerId="LiveId" clId="{F370F9BA-AFAE-4EC4-9C53-2278A3ACBE76}" dt="2019-08-13T06:05:37.395" v="5336" actId="26606"/>
          <ac:spMkLst>
            <pc:docMk/>
            <pc:sldMk cId="3265956223" sldId="302"/>
            <ac:spMk id="89" creationId="{A692209D-B607-46C3-8560-07AF72291659}"/>
          </ac:spMkLst>
        </pc:spChg>
        <pc:spChg chg="add del">
          <ac:chgData name="Yang Xu" userId="2ef8d03b0d59ea36" providerId="LiveId" clId="{F370F9BA-AFAE-4EC4-9C53-2278A3ACBE76}" dt="2019-08-13T06:05:37.395" v="5336" actId="26606"/>
          <ac:spMkLst>
            <pc:docMk/>
            <pc:sldMk cId="3265956223" sldId="302"/>
            <ac:spMk id="90" creationId="{94874638-CF15-4908-BC4B-4908744D0BAF}"/>
          </ac:spMkLst>
        </pc:spChg>
        <pc:spChg chg="add del">
          <ac:chgData name="Yang Xu" userId="2ef8d03b0d59ea36" providerId="LiveId" clId="{F370F9BA-AFAE-4EC4-9C53-2278A3ACBE76}" dt="2019-08-13T06:05:37.395" v="5336" actId="26606"/>
          <ac:spMkLst>
            <pc:docMk/>
            <pc:sldMk cId="3265956223" sldId="302"/>
            <ac:spMk id="91" creationId="{5F1B8348-CD6E-4561-A704-C232D9A2676D}"/>
          </ac:spMkLst>
        </pc:spChg>
        <pc:spChg chg="add del">
          <ac:chgData name="Yang Xu" userId="2ef8d03b0d59ea36" providerId="LiveId" clId="{F370F9BA-AFAE-4EC4-9C53-2278A3ACBE76}" dt="2019-08-13T06:05:39.578" v="5338" actId="26606"/>
          <ac:spMkLst>
            <pc:docMk/>
            <pc:sldMk cId="3265956223" sldId="302"/>
            <ac:spMk id="97" creationId="{DE91395A-2D18-4AF6-A0AC-AAA7189FED11}"/>
          </ac:spMkLst>
        </pc:spChg>
        <pc:spChg chg="add del">
          <ac:chgData name="Yang Xu" userId="2ef8d03b0d59ea36" providerId="LiveId" clId="{F370F9BA-AFAE-4EC4-9C53-2278A3ACBE76}" dt="2019-08-13T06:05:39.578" v="5338" actId="26606"/>
          <ac:spMkLst>
            <pc:docMk/>
            <pc:sldMk cId="3265956223" sldId="302"/>
            <ac:spMk id="98" creationId="{7BD08880-457D-4C62-A3B5-6A9B0878C7E9}"/>
          </ac:spMkLst>
        </pc:spChg>
        <pc:spChg chg="add del">
          <ac:chgData name="Yang Xu" userId="2ef8d03b0d59ea36" providerId="LiveId" clId="{F370F9BA-AFAE-4EC4-9C53-2278A3ACBE76}" dt="2019-08-13T06:05:39.578" v="5338" actId="26606"/>
          <ac:spMkLst>
            <pc:docMk/>
            <pc:sldMk cId="3265956223" sldId="302"/>
            <ac:spMk id="99" creationId="{FA94DED7-0A28-4AD9-8747-E94113225016}"/>
          </ac:spMkLst>
        </pc:spChg>
        <pc:spChg chg="add del">
          <ac:chgData name="Yang Xu" userId="2ef8d03b0d59ea36" providerId="LiveId" clId="{F370F9BA-AFAE-4EC4-9C53-2278A3ACBE76}" dt="2019-08-13T06:05:39.578" v="5338" actId="26606"/>
          <ac:spMkLst>
            <pc:docMk/>
            <pc:sldMk cId="3265956223" sldId="302"/>
            <ac:spMk id="100" creationId="{6F175609-91A3-416E-BC3D-7548FDE02910}"/>
          </ac:spMkLst>
        </pc:spChg>
        <pc:spChg chg="add del">
          <ac:chgData name="Yang Xu" userId="2ef8d03b0d59ea36" providerId="LiveId" clId="{F370F9BA-AFAE-4EC4-9C53-2278A3ACBE76}" dt="2019-08-13T06:05:39.578" v="5338" actId="26606"/>
          <ac:spMkLst>
            <pc:docMk/>
            <pc:sldMk cId="3265956223" sldId="302"/>
            <ac:spMk id="101" creationId="{9A3B0D54-9DF0-4FF8-A0AA-B4234DF358EF}"/>
          </ac:spMkLst>
        </pc:spChg>
        <pc:spChg chg="add del">
          <ac:chgData name="Yang Xu" userId="2ef8d03b0d59ea36" providerId="LiveId" clId="{F370F9BA-AFAE-4EC4-9C53-2278A3ACBE76}" dt="2019-08-13T06:05:39.578" v="5338" actId="26606"/>
          <ac:spMkLst>
            <pc:docMk/>
            <pc:sldMk cId="3265956223" sldId="302"/>
            <ac:spMk id="102" creationId="{64D236DE-BD07-488F-B236-DDEEFFF720FF}"/>
          </ac:spMkLst>
        </pc:spChg>
        <pc:spChg chg="add del">
          <ac:chgData name="Yang Xu" userId="2ef8d03b0d59ea36" providerId="LiveId" clId="{F370F9BA-AFAE-4EC4-9C53-2278A3ACBE76}" dt="2019-08-13T06:05:42.328" v="5340" actId="26606"/>
          <ac:spMkLst>
            <pc:docMk/>
            <pc:sldMk cId="3265956223" sldId="302"/>
            <ac:spMk id="108" creationId="{DE91395A-2D18-4AF6-A0AC-AAA7189FED11}"/>
          </ac:spMkLst>
        </pc:spChg>
        <pc:spChg chg="add del">
          <ac:chgData name="Yang Xu" userId="2ef8d03b0d59ea36" providerId="LiveId" clId="{F370F9BA-AFAE-4EC4-9C53-2278A3ACBE76}" dt="2019-08-13T06:05:42.328" v="5340" actId="26606"/>
          <ac:spMkLst>
            <pc:docMk/>
            <pc:sldMk cId="3265956223" sldId="302"/>
            <ac:spMk id="109" creationId="{7BD08880-457D-4C62-A3B5-6A9B0878C7E9}"/>
          </ac:spMkLst>
        </pc:spChg>
        <pc:spChg chg="add del">
          <ac:chgData name="Yang Xu" userId="2ef8d03b0d59ea36" providerId="LiveId" clId="{F370F9BA-AFAE-4EC4-9C53-2278A3ACBE76}" dt="2019-08-13T06:05:42.328" v="5340" actId="26606"/>
          <ac:spMkLst>
            <pc:docMk/>
            <pc:sldMk cId="3265956223" sldId="302"/>
            <ac:spMk id="110" creationId="{FA94DED7-0A28-4AD9-8747-E94113225016}"/>
          </ac:spMkLst>
        </pc:spChg>
        <pc:spChg chg="add del">
          <ac:chgData name="Yang Xu" userId="2ef8d03b0d59ea36" providerId="LiveId" clId="{F370F9BA-AFAE-4EC4-9C53-2278A3ACBE76}" dt="2019-08-13T06:05:42.328" v="5340" actId="26606"/>
          <ac:spMkLst>
            <pc:docMk/>
            <pc:sldMk cId="3265956223" sldId="302"/>
            <ac:spMk id="111" creationId="{6F175609-91A3-416E-BC3D-7548FDE02910}"/>
          </ac:spMkLst>
        </pc:spChg>
        <pc:spChg chg="add del">
          <ac:chgData name="Yang Xu" userId="2ef8d03b0d59ea36" providerId="LiveId" clId="{F370F9BA-AFAE-4EC4-9C53-2278A3ACBE76}" dt="2019-08-13T06:05:42.328" v="5340" actId="26606"/>
          <ac:spMkLst>
            <pc:docMk/>
            <pc:sldMk cId="3265956223" sldId="302"/>
            <ac:spMk id="112" creationId="{9A3B0D54-9DF0-4FF8-A0AA-B4234DF358EF}"/>
          </ac:spMkLst>
        </pc:spChg>
        <pc:spChg chg="add del">
          <ac:chgData name="Yang Xu" userId="2ef8d03b0d59ea36" providerId="LiveId" clId="{F370F9BA-AFAE-4EC4-9C53-2278A3ACBE76}" dt="2019-08-13T06:05:45.421" v="5342" actId="26606"/>
          <ac:spMkLst>
            <pc:docMk/>
            <pc:sldMk cId="3265956223" sldId="302"/>
            <ac:spMk id="118" creationId="{DE91395A-2D18-4AF6-A0AC-AAA7189FED11}"/>
          </ac:spMkLst>
        </pc:spChg>
        <pc:spChg chg="add del">
          <ac:chgData name="Yang Xu" userId="2ef8d03b0d59ea36" providerId="LiveId" clId="{F370F9BA-AFAE-4EC4-9C53-2278A3ACBE76}" dt="2019-08-13T06:05:45.421" v="5342" actId="26606"/>
          <ac:spMkLst>
            <pc:docMk/>
            <pc:sldMk cId="3265956223" sldId="302"/>
            <ac:spMk id="119" creationId="{7BD08880-457D-4C62-A3B5-6A9B0878C7E9}"/>
          </ac:spMkLst>
        </pc:spChg>
        <pc:spChg chg="add del">
          <ac:chgData name="Yang Xu" userId="2ef8d03b0d59ea36" providerId="LiveId" clId="{F370F9BA-AFAE-4EC4-9C53-2278A3ACBE76}" dt="2019-08-13T06:05:46.596" v="5344" actId="26606"/>
          <ac:spMkLst>
            <pc:docMk/>
            <pc:sldMk cId="3265956223" sldId="302"/>
            <ac:spMk id="125" creationId="{1996130F-9AB5-4DE9-8574-3AF891C5C172}"/>
          </ac:spMkLst>
        </pc:spChg>
        <pc:spChg chg="add del">
          <ac:chgData name="Yang Xu" userId="2ef8d03b0d59ea36" providerId="LiveId" clId="{F370F9BA-AFAE-4EC4-9C53-2278A3ACBE76}" dt="2019-08-13T06:05:46.596" v="5344" actId="26606"/>
          <ac:spMkLst>
            <pc:docMk/>
            <pc:sldMk cId="3265956223" sldId="302"/>
            <ac:spMk id="126" creationId="{3623DEAC-F39C-45D6-86DC-1033F6429528}"/>
          </ac:spMkLst>
        </pc:spChg>
        <pc:spChg chg="add del">
          <ac:chgData name="Yang Xu" userId="2ef8d03b0d59ea36" providerId="LiveId" clId="{F370F9BA-AFAE-4EC4-9C53-2278A3ACBE76}" dt="2019-08-13T06:05:46.596" v="5344" actId="26606"/>
          <ac:spMkLst>
            <pc:docMk/>
            <pc:sldMk cId="3265956223" sldId="302"/>
            <ac:spMk id="127" creationId="{513EBF72-EDB5-4278-94B8-34AAC2FA6E83}"/>
          </ac:spMkLst>
        </pc:spChg>
        <pc:spChg chg="add del">
          <ac:chgData name="Yang Xu" userId="2ef8d03b0d59ea36" providerId="LiveId" clId="{F370F9BA-AFAE-4EC4-9C53-2278A3ACBE76}" dt="2019-08-13T06:05:46.596" v="5344" actId="26606"/>
          <ac:spMkLst>
            <pc:docMk/>
            <pc:sldMk cId="3265956223" sldId="302"/>
            <ac:spMk id="128" creationId="{DBD486FF-4365-499B-AFF7-0F07549D97B5}"/>
          </ac:spMkLst>
        </pc:spChg>
        <pc:spChg chg="add del">
          <ac:chgData name="Yang Xu" userId="2ef8d03b0d59ea36" providerId="LiveId" clId="{F370F9BA-AFAE-4EC4-9C53-2278A3ACBE76}" dt="2019-08-13T06:05:46.596" v="5344" actId="26606"/>
          <ac:spMkLst>
            <pc:docMk/>
            <pc:sldMk cId="3265956223" sldId="302"/>
            <ac:spMk id="145" creationId="{AEC89D32-0839-4A5D-80DB-D12259CA406E}"/>
          </ac:spMkLst>
        </pc:spChg>
        <pc:spChg chg="add del">
          <ac:chgData name="Yang Xu" userId="2ef8d03b0d59ea36" providerId="LiveId" clId="{F370F9BA-AFAE-4EC4-9C53-2278A3ACBE76}" dt="2019-08-13T06:05:46.596" v="5344" actId="26606"/>
          <ac:spMkLst>
            <pc:docMk/>
            <pc:sldMk cId="3265956223" sldId="302"/>
            <ac:spMk id="146" creationId="{7229C60D-EFB4-4944-AEB7-4773C1A7B20F}"/>
          </ac:spMkLst>
        </pc:spChg>
        <pc:spChg chg="add del">
          <ac:chgData name="Yang Xu" userId="2ef8d03b0d59ea36" providerId="LiveId" clId="{F370F9BA-AFAE-4EC4-9C53-2278A3ACBE76}" dt="2019-08-13T06:05:47.634" v="5346" actId="26606"/>
          <ac:spMkLst>
            <pc:docMk/>
            <pc:sldMk cId="3265956223" sldId="302"/>
            <ac:spMk id="152" creationId="{DE91395A-2D18-4AF6-A0AC-AAA7189FED11}"/>
          </ac:spMkLst>
        </pc:spChg>
        <pc:spChg chg="add del">
          <ac:chgData name="Yang Xu" userId="2ef8d03b0d59ea36" providerId="LiveId" clId="{F370F9BA-AFAE-4EC4-9C53-2278A3ACBE76}" dt="2019-08-13T06:05:47.634" v="5346" actId="26606"/>
          <ac:spMkLst>
            <pc:docMk/>
            <pc:sldMk cId="3265956223" sldId="302"/>
            <ac:spMk id="153" creationId="{7BD08880-457D-4C62-A3B5-6A9B0878C7E9}"/>
          </ac:spMkLst>
        </pc:spChg>
        <pc:spChg chg="add del">
          <ac:chgData name="Yang Xu" userId="2ef8d03b0d59ea36" providerId="LiveId" clId="{F370F9BA-AFAE-4EC4-9C53-2278A3ACBE76}" dt="2019-08-13T06:05:47.634" v="5346" actId="26606"/>
          <ac:spMkLst>
            <pc:docMk/>
            <pc:sldMk cId="3265956223" sldId="302"/>
            <ac:spMk id="154" creationId="{97A5CE44-9D07-4AD7-B94C-7C93513677DA}"/>
          </ac:spMkLst>
        </pc:spChg>
        <pc:spChg chg="add del">
          <ac:chgData name="Yang Xu" userId="2ef8d03b0d59ea36" providerId="LiveId" clId="{F370F9BA-AFAE-4EC4-9C53-2278A3ACBE76}" dt="2019-08-13T06:05:47.634" v="5346" actId="26606"/>
          <ac:spMkLst>
            <pc:docMk/>
            <pc:sldMk cId="3265956223" sldId="302"/>
            <ac:spMk id="155" creationId="{1A703601-C9B7-448F-B403-01CBCB088B29}"/>
          </ac:spMkLst>
        </pc:spChg>
        <pc:spChg chg="add del">
          <ac:chgData name="Yang Xu" userId="2ef8d03b0d59ea36" providerId="LiveId" clId="{F370F9BA-AFAE-4EC4-9C53-2278A3ACBE76}" dt="2019-08-13T06:05:47.634" v="5346" actId="26606"/>
          <ac:spMkLst>
            <pc:docMk/>
            <pc:sldMk cId="3265956223" sldId="302"/>
            <ac:spMk id="173" creationId="{E15F4FDF-1B24-4F56-AF01-4D0645A83005}"/>
          </ac:spMkLst>
        </pc:spChg>
        <pc:spChg chg="add del">
          <ac:chgData name="Yang Xu" userId="2ef8d03b0d59ea36" providerId="LiveId" clId="{F370F9BA-AFAE-4EC4-9C53-2278A3ACBE76}" dt="2019-08-13T06:05:47.634" v="5346" actId="26606"/>
          <ac:spMkLst>
            <pc:docMk/>
            <pc:sldMk cId="3265956223" sldId="302"/>
            <ac:spMk id="174" creationId="{4FD76CDA-1C6B-40B2-9A61-FD38CE1B4DCF}"/>
          </ac:spMkLst>
        </pc:spChg>
        <pc:spChg chg="add del">
          <ac:chgData name="Yang Xu" userId="2ef8d03b0d59ea36" providerId="LiveId" clId="{F370F9BA-AFAE-4EC4-9C53-2278A3ACBE76}" dt="2019-08-13T06:05:48.702" v="5348" actId="26606"/>
          <ac:spMkLst>
            <pc:docMk/>
            <pc:sldMk cId="3265956223" sldId="302"/>
            <ac:spMk id="180" creationId="{DE91395A-2D18-4AF6-A0AC-AAA7189FED11}"/>
          </ac:spMkLst>
        </pc:spChg>
        <pc:spChg chg="add del">
          <ac:chgData name="Yang Xu" userId="2ef8d03b0d59ea36" providerId="LiveId" clId="{F370F9BA-AFAE-4EC4-9C53-2278A3ACBE76}" dt="2019-08-13T06:05:48.702" v="5348" actId="26606"/>
          <ac:spMkLst>
            <pc:docMk/>
            <pc:sldMk cId="3265956223" sldId="302"/>
            <ac:spMk id="181" creationId="{7BD08880-457D-4C62-A3B5-6A9B0878C7E9}"/>
          </ac:spMkLst>
        </pc:spChg>
        <pc:spChg chg="add del">
          <ac:chgData name="Yang Xu" userId="2ef8d03b0d59ea36" providerId="LiveId" clId="{F370F9BA-AFAE-4EC4-9C53-2278A3ACBE76}" dt="2019-08-13T06:05:48.702" v="5348" actId="26606"/>
          <ac:spMkLst>
            <pc:docMk/>
            <pc:sldMk cId="3265956223" sldId="302"/>
            <ac:spMk id="182" creationId="{FA94DED7-0A28-4AD9-8747-E94113225016}"/>
          </ac:spMkLst>
        </pc:spChg>
        <pc:spChg chg="add del">
          <ac:chgData name="Yang Xu" userId="2ef8d03b0d59ea36" providerId="LiveId" clId="{F370F9BA-AFAE-4EC4-9C53-2278A3ACBE76}" dt="2019-08-13T06:05:48.702" v="5348" actId="26606"/>
          <ac:spMkLst>
            <pc:docMk/>
            <pc:sldMk cId="3265956223" sldId="302"/>
            <ac:spMk id="183" creationId="{6F175609-91A3-416E-BC3D-7548FDE02910}"/>
          </ac:spMkLst>
        </pc:spChg>
        <pc:spChg chg="add del">
          <ac:chgData name="Yang Xu" userId="2ef8d03b0d59ea36" providerId="LiveId" clId="{F370F9BA-AFAE-4EC4-9C53-2278A3ACBE76}" dt="2019-08-13T06:05:48.702" v="5348" actId="26606"/>
          <ac:spMkLst>
            <pc:docMk/>
            <pc:sldMk cId="3265956223" sldId="302"/>
            <ac:spMk id="184" creationId="{9A3B0D54-9DF0-4FF8-A0AA-B4234DF358EF}"/>
          </ac:spMkLst>
        </pc:spChg>
        <pc:spChg chg="add del">
          <ac:chgData name="Yang Xu" userId="2ef8d03b0d59ea36" providerId="LiveId" clId="{F370F9BA-AFAE-4EC4-9C53-2278A3ACBE76}" dt="2019-08-13T06:05:48.702" v="5348" actId="26606"/>
          <ac:spMkLst>
            <pc:docMk/>
            <pc:sldMk cId="3265956223" sldId="302"/>
            <ac:spMk id="185" creationId="{64D236DE-BD07-488F-B236-DDEEFFF720FF}"/>
          </ac:spMkLst>
        </pc:spChg>
        <pc:spChg chg="add del">
          <ac:chgData name="Yang Xu" userId="2ef8d03b0d59ea36" providerId="LiveId" clId="{F370F9BA-AFAE-4EC4-9C53-2278A3ACBE76}" dt="2019-08-13T06:05:52.045" v="5350" actId="26606"/>
          <ac:spMkLst>
            <pc:docMk/>
            <pc:sldMk cId="3265956223" sldId="302"/>
            <ac:spMk id="187" creationId="{3F4C104D-5F30-4811-9376-566B26E4719A}"/>
          </ac:spMkLst>
        </pc:spChg>
        <pc:spChg chg="add del">
          <ac:chgData name="Yang Xu" userId="2ef8d03b0d59ea36" providerId="LiveId" clId="{F370F9BA-AFAE-4EC4-9C53-2278A3ACBE76}" dt="2019-08-13T06:05:52.045" v="5350" actId="26606"/>
          <ac:spMkLst>
            <pc:docMk/>
            <pc:sldMk cId="3265956223" sldId="302"/>
            <ac:spMk id="188" creationId="{0815E34B-5D02-4E01-A936-E8E1C0AB6F12}"/>
          </ac:spMkLst>
        </pc:spChg>
        <pc:spChg chg="add del">
          <ac:chgData name="Yang Xu" userId="2ef8d03b0d59ea36" providerId="LiveId" clId="{F370F9BA-AFAE-4EC4-9C53-2278A3ACBE76}" dt="2019-08-13T06:05:52.045" v="5350" actId="26606"/>
          <ac:spMkLst>
            <pc:docMk/>
            <pc:sldMk cId="3265956223" sldId="302"/>
            <ac:spMk id="189" creationId="{7DE3414B-B032-4710-A468-D3285E38C5FF}"/>
          </ac:spMkLst>
        </pc:spChg>
        <pc:spChg chg="add del">
          <ac:chgData name="Yang Xu" userId="2ef8d03b0d59ea36" providerId="LiveId" clId="{F370F9BA-AFAE-4EC4-9C53-2278A3ACBE76}" dt="2019-08-13T06:05:53.839" v="5352" actId="26606"/>
          <ac:spMkLst>
            <pc:docMk/>
            <pc:sldMk cId="3265956223" sldId="302"/>
            <ac:spMk id="195" creationId="{1996130F-9AB5-4DE9-8574-3AF891C5C172}"/>
          </ac:spMkLst>
        </pc:spChg>
        <pc:spChg chg="add del">
          <ac:chgData name="Yang Xu" userId="2ef8d03b0d59ea36" providerId="LiveId" clId="{F370F9BA-AFAE-4EC4-9C53-2278A3ACBE76}" dt="2019-08-13T06:05:53.839" v="5352" actId="26606"/>
          <ac:spMkLst>
            <pc:docMk/>
            <pc:sldMk cId="3265956223" sldId="302"/>
            <ac:spMk id="196" creationId="{3623DEAC-F39C-45D6-86DC-1033F6429528}"/>
          </ac:spMkLst>
        </pc:spChg>
        <pc:spChg chg="add del">
          <ac:chgData name="Yang Xu" userId="2ef8d03b0d59ea36" providerId="LiveId" clId="{F370F9BA-AFAE-4EC4-9C53-2278A3ACBE76}" dt="2019-08-13T06:05:53.839" v="5352" actId="26606"/>
          <ac:spMkLst>
            <pc:docMk/>
            <pc:sldMk cId="3265956223" sldId="302"/>
            <ac:spMk id="197" creationId="{A692209D-B607-46C3-8560-07AF72291659}"/>
          </ac:spMkLst>
        </pc:spChg>
        <pc:spChg chg="add del">
          <ac:chgData name="Yang Xu" userId="2ef8d03b0d59ea36" providerId="LiveId" clId="{F370F9BA-AFAE-4EC4-9C53-2278A3ACBE76}" dt="2019-08-13T06:05:53.839" v="5352" actId="26606"/>
          <ac:spMkLst>
            <pc:docMk/>
            <pc:sldMk cId="3265956223" sldId="302"/>
            <ac:spMk id="198" creationId="{94874638-CF15-4908-BC4B-4908744D0BAF}"/>
          </ac:spMkLst>
        </pc:spChg>
        <pc:spChg chg="add del">
          <ac:chgData name="Yang Xu" userId="2ef8d03b0d59ea36" providerId="LiveId" clId="{F370F9BA-AFAE-4EC4-9C53-2278A3ACBE76}" dt="2019-08-13T06:05:53.839" v="5352" actId="26606"/>
          <ac:spMkLst>
            <pc:docMk/>
            <pc:sldMk cId="3265956223" sldId="302"/>
            <ac:spMk id="199" creationId="{5F1B8348-CD6E-4561-A704-C232D9A2676D}"/>
          </ac:spMkLst>
        </pc:spChg>
        <pc:spChg chg="add">
          <ac:chgData name="Yang Xu" userId="2ef8d03b0d59ea36" providerId="LiveId" clId="{F370F9BA-AFAE-4EC4-9C53-2278A3ACBE76}" dt="2019-08-13T06:05:53.849" v="5353" actId="26606"/>
          <ac:spMkLst>
            <pc:docMk/>
            <pc:sldMk cId="3265956223" sldId="302"/>
            <ac:spMk id="201" creationId="{3F4C104D-5F30-4811-9376-566B26E4719A}"/>
          </ac:spMkLst>
        </pc:spChg>
        <pc:spChg chg="add">
          <ac:chgData name="Yang Xu" userId="2ef8d03b0d59ea36" providerId="LiveId" clId="{F370F9BA-AFAE-4EC4-9C53-2278A3ACBE76}" dt="2019-08-13T06:05:53.849" v="5353" actId="26606"/>
          <ac:spMkLst>
            <pc:docMk/>
            <pc:sldMk cId="3265956223" sldId="302"/>
            <ac:spMk id="202" creationId="{0815E34B-5D02-4E01-A936-E8E1C0AB6F12}"/>
          </ac:spMkLst>
        </pc:spChg>
        <pc:spChg chg="add">
          <ac:chgData name="Yang Xu" userId="2ef8d03b0d59ea36" providerId="LiveId" clId="{F370F9BA-AFAE-4EC4-9C53-2278A3ACBE76}" dt="2019-08-13T06:05:53.849" v="5353" actId="26606"/>
          <ac:spMkLst>
            <pc:docMk/>
            <pc:sldMk cId="3265956223" sldId="302"/>
            <ac:spMk id="203" creationId="{7DE3414B-B032-4710-A468-D3285E38C5FF}"/>
          </ac:spMkLst>
        </pc:spChg>
        <pc:grpChg chg="add del">
          <ac:chgData name="Yang Xu" userId="2ef8d03b0d59ea36" providerId="LiveId" clId="{F370F9BA-AFAE-4EC4-9C53-2278A3ACBE76}" dt="2019-08-13T06:05:27.254" v="5322" actId="26606"/>
          <ac:grpSpMkLst>
            <pc:docMk/>
            <pc:sldMk cId="3265956223" sldId="302"/>
            <ac:grpSpMk id="22" creationId="{7398C59F-5A18-487B-91D6-B955AACF2E50}"/>
          </ac:grpSpMkLst>
        </pc:grpChg>
        <pc:grpChg chg="add del">
          <ac:chgData name="Yang Xu" userId="2ef8d03b0d59ea36" providerId="LiveId" clId="{F370F9BA-AFAE-4EC4-9C53-2278A3ACBE76}" dt="2019-08-13T06:05:27.254" v="5322" actId="26606"/>
          <ac:grpSpMkLst>
            <pc:docMk/>
            <pc:sldMk cId="3265956223" sldId="302"/>
            <ac:grpSpMk id="23" creationId="{520234FB-542E-4550-9C2F-1B56FD41A1CA}"/>
          </ac:grpSpMkLst>
        </pc:grpChg>
        <pc:grpChg chg="add del">
          <ac:chgData name="Yang Xu" userId="2ef8d03b0d59ea36" providerId="LiveId" clId="{F370F9BA-AFAE-4EC4-9C53-2278A3ACBE76}" dt="2019-08-13T06:05:30.136" v="5326" actId="26606"/>
          <ac:grpSpMkLst>
            <pc:docMk/>
            <pc:sldMk cId="3265956223" sldId="302"/>
            <ac:grpSpMk id="49" creationId="{7398C59F-5A18-487B-91D6-B955AACF2E50}"/>
          </ac:grpSpMkLst>
        </pc:grpChg>
        <pc:grpChg chg="add del">
          <ac:chgData name="Yang Xu" userId="2ef8d03b0d59ea36" providerId="LiveId" clId="{F370F9BA-AFAE-4EC4-9C53-2278A3ACBE76}" dt="2019-08-13T06:05:30.136" v="5326" actId="26606"/>
          <ac:grpSpMkLst>
            <pc:docMk/>
            <pc:sldMk cId="3265956223" sldId="302"/>
            <ac:grpSpMk id="52" creationId="{520234FB-542E-4550-9C2F-1B56FD41A1CA}"/>
          </ac:grpSpMkLst>
        </pc:grpChg>
        <pc:grpChg chg="add del">
          <ac:chgData name="Yang Xu" userId="2ef8d03b0d59ea36" providerId="LiveId" clId="{F370F9BA-AFAE-4EC4-9C53-2278A3ACBE76}" dt="2019-08-13T06:05:46.596" v="5344" actId="26606"/>
          <ac:grpSpMkLst>
            <pc:docMk/>
            <pc:sldMk cId="3265956223" sldId="302"/>
            <ac:grpSpMk id="59" creationId="{3D79CD01-D829-46FC-843C-D4F80BD91CFA}"/>
          </ac:grpSpMkLst>
        </pc:grpChg>
        <pc:grpChg chg="add del">
          <ac:chgData name="Yang Xu" userId="2ef8d03b0d59ea36" providerId="LiveId" clId="{F370F9BA-AFAE-4EC4-9C53-2278A3ACBE76}" dt="2019-08-13T06:05:30.794" v="5328" actId="26606"/>
          <ac:grpSpMkLst>
            <pc:docMk/>
            <pc:sldMk cId="3265956223" sldId="302"/>
            <ac:grpSpMk id="60" creationId="{7398C59F-5A18-487B-91D6-B955AACF2E50}"/>
          </ac:grpSpMkLst>
        </pc:grpChg>
        <pc:grpChg chg="add del">
          <ac:chgData name="Yang Xu" userId="2ef8d03b0d59ea36" providerId="LiveId" clId="{F370F9BA-AFAE-4EC4-9C53-2278A3ACBE76}" dt="2019-08-13T06:05:30.794" v="5328" actId="26606"/>
          <ac:grpSpMkLst>
            <pc:docMk/>
            <pc:sldMk cId="3265956223" sldId="302"/>
            <ac:grpSpMk id="63" creationId="{520234FB-542E-4550-9C2F-1B56FD41A1CA}"/>
          </ac:grpSpMkLst>
        </pc:grpChg>
        <pc:grpChg chg="add del">
          <ac:chgData name="Yang Xu" userId="2ef8d03b0d59ea36" providerId="LiveId" clId="{F370F9BA-AFAE-4EC4-9C53-2278A3ACBE76}" dt="2019-08-13T06:05:32.973" v="5330" actId="26606"/>
          <ac:grpSpMkLst>
            <pc:docMk/>
            <pc:sldMk cId="3265956223" sldId="302"/>
            <ac:grpSpMk id="67" creationId="{7398C59F-5A18-487B-91D6-B955AACF2E50}"/>
          </ac:grpSpMkLst>
        </pc:grpChg>
        <pc:grpChg chg="add del">
          <ac:chgData name="Yang Xu" userId="2ef8d03b0d59ea36" providerId="LiveId" clId="{F370F9BA-AFAE-4EC4-9C53-2278A3ACBE76}" dt="2019-08-13T06:05:32.973" v="5330" actId="26606"/>
          <ac:grpSpMkLst>
            <pc:docMk/>
            <pc:sldMk cId="3265956223" sldId="302"/>
            <ac:grpSpMk id="70" creationId="{520234FB-542E-4550-9C2F-1B56FD41A1CA}"/>
          </ac:grpSpMkLst>
        </pc:grpChg>
        <pc:grpChg chg="add del">
          <ac:chgData name="Yang Xu" userId="2ef8d03b0d59ea36" providerId="LiveId" clId="{F370F9BA-AFAE-4EC4-9C53-2278A3ACBE76}" dt="2019-08-13T06:05:37.395" v="5336" actId="26606"/>
          <ac:grpSpMkLst>
            <pc:docMk/>
            <pc:sldMk cId="3265956223" sldId="302"/>
            <ac:grpSpMk id="83" creationId="{166BF9EE-F7AC-4FA5-AC7E-001B3A642F75}"/>
          </ac:grpSpMkLst>
        </pc:grpChg>
        <pc:grpChg chg="add del">
          <ac:chgData name="Yang Xu" userId="2ef8d03b0d59ea36" providerId="LiveId" clId="{F370F9BA-AFAE-4EC4-9C53-2278A3ACBE76}" dt="2019-08-13T06:05:37.395" v="5336" actId="26606"/>
          <ac:grpSpMkLst>
            <pc:docMk/>
            <pc:sldMk cId="3265956223" sldId="302"/>
            <ac:grpSpMk id="86" creationId="{E312DBA5-56D8-42B2-BA94-28168C2A6703}"/>
          </ac:grpSpMkLst>
        </pc:grpChg>
        <pc:grpChg chg="add del">
          <ac:chgData name="Yang Xu" userId="2ef8d03b0d59ea36" providerId="LiveId" clId="{F370F9BA-AFAE-4EC4-9C53-2278A3ACBE76}" dt="2019-08-13T06:05:39.578" v="5338" actId="26606"/>
          <ac:grpSpMkLst>
            <pc:docMk/>
            <pc:sldMk cId="3265956223" sldId="302"/>
            <ac:grpSpMk id="93" creationId="{7398C59F-5A18-487B-91D6-B955AACF2E50}"/>
          </ac:grpSpMkLst>
        </pc:grpChg>
        <pc:grpChg chg="add del">
          <ac:chgData name="Yang Xu" userId="2ef8d03b0d59ea36" providerId="LiveId" clId="{F370F9BA-AFAE-4EC4-9C53-2278A3ACBE76}" dt="2019-08-13T06:05:39.578" v="5338" actId="26606"/>
          <ac:grpSpMkLst>
            <pc:docMk/>
            <pc:sldMk cId="3265956223" sldId="302"/>
            <ac:grpSpMk id="96" creationId="{520234FB-542E-4550-9C2F-1B56FD41A1CA}"/>
          </ac:grpSpMkLst>
        </pc:grpChg>
        <pc:grpChg chg="add del">
          <ac:chgData name="Yang Xu" userId="2ef8d03b0d59ea36" providerId="LiveId" clId="{F370F9BA-AFAE-4EC4-9C53-2278A3ACBE76}" dt="2019-08-13T06:05:42.328" v="5340" actId="26606"/>
          <ac:grpSpMkLst>
            <pc:docMk/>
            <pc:sldMk cId="3265956223" sldId="302"/>
            <ac:grpSpMk id="104" creationId="{7398C59F-5A18-487B-91D6-B955AACF2E50}"/>
          </ac:grpSpMkLst>
        </pc:grpChg>
        <pc:grpChg chg="add del">
          <ac:chgData name="Yang Xu" userId="2ef8d03b0d59ea36" providerId="LiveId" clId="{F370F9BA-AFAE-4EC4-9C53-2278A3ACBE76}" dt="2019-08-13T06:05:42.328" v="5340" actId="26606"/>
          <ac:grpSpMkLst>
            <pc:docMk/>
            <pc:sldMk cId="3265956223" sldId="302"/>
            <ac:grpSpMk id="107" creationId="{520234FB-542E-4550-9C2F-1B56FD41A1CA}"/>
          </ac:grpSpMkLst>
        </pc:grpChg>
        <pc:grpChg chg="add del">
          <ac:chgData name="Yang Xu" userId="2ef8d03b0d59ea36" providerId="LiveId" clId="{F370F9BA-AFAE-4EC4-9C53-2278A3ACBE76}" dt="2019-08-13T06:05:45.421" v="5342" actId="26606"/>
          <ac:grpSpMkLst>
            <pc:docMk/>
            <pc:sldMk cId="3265956223" sldId="302"/>
            <ac:grpSpMk id="114" creationId="{7398C59F-5A18-487B-91D6-B955AACF2E50}"/>
          </ac:grpSpMkLst>
        </pc:grpChg>
        <pc:grpChg chg="add del">
          <ac:chgData name="Yang Xu" userId="2ef8d03b0d59ea36" providerId="LiveId" clId="{F370F9BA-AFAE-4EC4-9C53-2278A3ACBE76}" dt="2019-08-13T06:05:45.421" v="5342" actId="26606"/>
          <ac:grpSpMkLst>
            <pc:docMk/>
            <pc:sldMk cId="3265956223" sldId="302"/>
            <ac:grpSpMk id="117" creationId="{520234FB-542E-4550-9C2F-1B56FD41A1CA}"/>
          </ac:grpSpMkLst>
        </pc:grpChg>
        <pc:grpChg chg="add del">
          <ac:chgData name="Yang Xu" userId="2ef8d03b0d59ea36" providerId="LiveId" clId="{F370F9BA-AFAE-4EC4-9C53-2278A3ACBE76}" dt="2019-08-13T06:05:46.596" v="5344" actId="26606"/>
          <ac:grpSpMkLst>
            <pc:docMk/>
            <pc:sldMk cId="3265956223" sldId="302"/>
            <ac:grpSpMk id="121" creationId="{166BF9EE-F7AC-4FA5-AC7E-001B3A642F75}"/>
          </ac:grpSpMkLst>
        </pc:grpChg>
        <pc:grpChg chg="add del">
          <ac:chgData name="Yang Xu" userId="2ef8d03b0d59ea36" providerId="LiveId" clId="{F370F9BA-AFAE-4EC4-9C53-2278A3ACBE76}" dt="2019-08-13T06:05:46.596" v="5344" actId="26606"/>
          <ac:grpSpMkLst>
            <pc:docMk/>
            <pc:sldMk cId="3265956223" sldId="302"/>
            <ac:grpSpMk id="124" creationId="{E312DBA5-56D8-42B2-BA94-28168C2A6703}"/>
          </ac:grpSpMkLst>
        </pc:grpChg>
        <pc:grpChg chg="add del">
          <ac:chgData name="Yang Xu" userId="2ef8d03b0d59ea36" providerId="LiveId" clId="{F370F9BA-AFAE-4EC4-9C53-2278A3ACBE76}" dt="2019-08-13T06:05:46.596" v="5344" actId="26606"/>
          <ac:grpSpMkLst>
            <pc:docMk/>
            <pc:sldMk cId="3265956223" sldId="302"/>
            <ac:grpSpMk id="129" creationId="{6CB731FB-FF3E-4D53-9E6A-67C4DAD74D33}"/>
          </ac:grpSpMkLst>
        </pc:grpChg>
        <pc:grpChg chg="add del">
          <ac:chgData name="Yang Xu" userId="2ef8d03b0d59ea36" providerId="LiveId" clId="{F370F9BA-AFAE-4EC4-9C53-2278A3ACBE76}" dt="2019-08-13T06:05:47.634" v="5346" actId="26606"/>
          <ac:grpSpMkLst>
            <pc:docMk/>
            <pc:sldMk cId="3265956223" sldId="302"/>
            <ac:grpSpMk id="148" creationId="{7398C59F-5A18-487B-91D6-B955AACF2E50}"/>
          </ac:grpSpMkLst>
        </pc:grpChg>
        <pc:grpChg chg="add del">
          <ac:chgData name="Yang Xu" userId="2ef8d03b0d59ea36" providerId="LiveId" clId="{F370F9BA-AFAE-4EC4-9C53-2278A3ACBE76}" dt="2019-08-13T06:05:47.634" v="5346" actId="26606"/>
          <ac:grpSpMkLst>
            <pc:docMk/>
            <pc:sldMk cId="3265956223" sldId="302"/>
            <ac:grpSpMk id="151" creationId="{520234FB-542E-4550-9C2F-1B56FD41A1CA}"/>
          </ac:grpSpMkLst>
        </pc:grpChg>
        <pc:grpChg chg="add del">
          <ac:chgData name="Yang Xu" userId="2ef8d03b0d59ea36" providerId="LiveId" clId="{F370F9BA-AFAE-4EC4-9C53-2278A3ACBE76}" dt="2019-08-13T06:05:47.634" v="5346" actId="26606"/>
          <ac:grpSpMkLst>
            <pc:docMk/>
            <pc:sldMk cId="3265956223" sldId="302"/>
            <ac:grpSpMk id="156" creationId="{7923CDCA-D161-4CE7-BA92-92AE20B96D6D}"/>
          </ac:grpSpMkLst>
        </pc:grpChg>
        <pc:grpChg chg="add del">
          <ac:chgData name="Yang Xu" userId="2ef8d03b0d59ea36" providerId="LiveId" clId="{F370F9BA-AFAE-4EC4-9C53-2278A3ACBE76}" dt="2019-08-13T06:05:47.634" v="5346" actId="26606"/>
          <ac:grpSpMkLst>
            <pc:docMk/>
            <pc:sldMk cId="3265956223" sldId="302"/>
            <ac:grpSpMk id="165" creationId="{B28C8CE4-C5A6-4B6C-B428-1D2852C394FC}"/>
          </ac:grpSpMkLst>
        </pc:grpChg>
        <pc:grpChg chg="add del">
          <ac:chgData name="Yang Xu" userId="2ef8d03b0d59ea36" providerId="LiveId" clId="{F370F9BA-AFAE-4EC4-9C53-2278A3ACBE76}" dt="2019-08-13T06:05:48.702" v="5348" actId="26606"/>
          <ac:grpSpMkLst>
            <pc:docMk/>
            <pc:sldMk cId="3265956223" sldId="302"/>
            <ac:grpSpMk id="176" creationId="{7398C59F-5A18-487B-91D6-B955AACF2E50}"/>
          </ac:grpSpMkLst>
        </pc:grpChg>
        <pc:grpChg chg="add del">
          <ac:chgData name="Yang Xu" userId="2ef8d03b0d59ea36" providerId="LiveId" clId="{F370F9BA-AFAE-4EC4-9C53-2278A3ACBE76}" dt="2019-08-13T06:05:48.702" v="5348" actId="26606"/>
          <ac:grpSpMkLst>
            <pc:docMk/>
            <pc:sldMk cId="3265956223" sldId="302"/>
            <ac:grpSpMk id="179" creationId="{520234FB-542E-4550-9C2F-1B56FD41A1CA}"/>
          </ac:grpSpMkLst>
        </pc:grpChg>
        <pc:grpChg chg="add del">
          <ac:chgData name="Yang Xu" userId="2ef8d03b0d59ea36" providerId="LiveId" clId="{F370F9BA-AFAE-4EC4-9C53-2278A3ACBE76}" dt="2019-08-13T06:05:53.839" v="5352" actId="26606"/>
          <ac:grpSpMkLst>
            <pc:docMk/>
            <pc:sldMk cId="3265956223" sldId="302"/>
            <ac:grpSpMk id="191" creationId="{166BF9EE-F7AC-4FA5-AC7E-001B3A642F75}"/>
          </ac:grpSpMkLst>
        </pc:grpChg>
        <pc:grpChg chg="add del">
          <ac:chgData name="Yang Xu" userId="2ef8d03b0d59ea36" providerId="LiveId" clId="{F370F9BA-AFAE-4EC4-9C53-2278A3ACBE76}" dt="2019-08-13T06:05:53.839" v="5352" actId="26606"/>
          <ac:grpSpMkLst>
            <pc:docMk/>
            <pc:sldMk cId="3265956223" sldId="302"/>
            <ac:grpSpMk id="194" creationId="{E312DBA5-56D8-42B2-BA94-28168C2A6703}"/>
          </ac:grpSpMkLst>
        </pc:grpChg>
        <pc:picChg chg="add mod">
          <ac:chgData name="Yang Xu" userId="2ef8d03b0d59ea36" providerId="LiveId" clId="{F370F9BA-AFAE-4EC4-9C53-2278A3ACBE76}" dt="2019-08-13T06:06:00.859" v="5357" actId="1076"/>
          <ac:picMkLst>
            <pc:docMk/>
            <pc:sldMk cId="3265956223" sldId="302"/>
            <ac:picMk id="4" creationId="{C618B8C7-6EAA-4736-9207-67CBC52EC5AB}"/>
          </ac:picMkLst>
        </pc:picChg>
      </pc:sldChg>
      <pc:sldChg chg="addSp delSp modSp add mod setBg">
        <pc:chgData name="Yang Xu" userId="2ef8d03b0d59ea36" providerId="LiveId" clId="{F370F9BA-AFAE-4EC4-9C53-2278A3ACBE76}" dt="2019-08-13T06:07:51.954" v="5387" actId="26606"/>
        <pc:sldMkLst>
          <pc:docMk/>
          <pc:sldMk cId="41155016" sldId="303"/>
        </pc:sldMkLst>
        <pc:spChg chg="mod">
          <ac:chgData name="Yang Xu" userId="2ef8d03b0d59ea36" providerId="LiveId" clId="{F370F9BA-AFAE-4EC4-9C53-2278A3ACBE76}" dt="2019-08-13T06:07:51.954" v="5387" actId="26606"/>
          <ac:spMkLst>
            <pc:docMk/>
            <pc:sldMk cId="41155016" sldId="303"/>
            <ac:spMk id="2" creationId="{DD139255-9D8A-4EF8-8AC8-219198339E47}"/>
          </ac:spMkLst>
        </pc:spChg>
        <pc:spChg chg="mod">
          <ac:chgData name="Yang Xu" userId="2ef8d03b0d59ea36" providerId="LiveId" clId="{F370F9BA-AFAE-4EC4-9C53-2278A3ACBE76}" dt="2019-08-13T06:07:51.954" v="5387" actId="26606"/>
          <ac:spMkLst>
            <pc:docMk/>
            <pc:sldMk cId="41155016" sldId="303"/>
            <ac:spMk id="3" creationId="{DC070449-D1E7-4C42-90C6-FD3D3B4102C5}"/>
          </ac:spMkLst>
        </pc:spChg>
        <pc:spChg chg="add del">
          <ac:chgData name="Yang Xu" userId="2ef8d03b0d59ea36" providerId="LiveId" clId="{F370F9BA-AFAE-4EC4-9C53-2278A3ACBE76}" dt="2019-08-13T06:07:50.236" v="5384" actId="26606"/>
          <ac:spMkLst>
            <pc:docMk/>
            <pc:sldMk cId="41155016" sldId="303"/>
            <ac:spMk id="9" creationId="{3F4C104D-5F30-4811-9376-566B26E4719A}"/>
          </ac:spMkLst>
        </pc:spChg>
        <pc:spChg chg="add del">
          <ac:chgData name="Yang Xu" userId="2ef8d03b0d59ea36" providerId="LiveId" clId="{F370F9BA-AFAE-4EC4-9C53-2278A3ACBE76}" dt="2019-08-13T06:07:50.236" v="5384" actId="26606"/>
          <ac:spMkLst>
            <pc:docMk/>
            <pc:sldMk cId="41155016" sldId="303"/>
            <ac:spMk id="11" creationId="{0815E34B-5D02-4E01-A936-E8E1C0AB6F12}"/>
          </ac:spMkLst>
        </pc:spChg>
        <pc:spChg chg="add del">
          <ac:chgData name="Yang Xu" userId="2ef8d03b0d59ea36" providerId="LiveId" clId="{F370F9BA-AFAE-4EC4-9C53-2278A3ACBE76}" dt="2019-08-13T06:07:50.236" v="5384" actId="26606"/>
          <ac:spMkLst>
            <pc:docMk/>
            <pc:sldMk cId="41155016" sldId="303"/>
            <ac:spMk id="13" creationId="{7DE3414B-B032-4710-A468-D3285E38C5FF}"/>
          </ac:spMkLst>
        </pc:spChg>
        <pc:spChg chg="add del">
          <ac:chgData name="Yang Xu" userId="2ef8d03b0d59ea36" providerId="LiveId" clId="{F370F9BA-AFAE-4EC4-9C53-2278A3ACBE76}" dt="2019-08-13T06:07:51.947" v="5386" actId="26606"/>
          <ac:spMkLst>
            <pc:docMk/>
            <pc:sldMk cId="41155016" sldId="303"/>
            <ac:spMk id="15" creationId="{B2EC7880-C5D9-40A8-A6B0-3198AD07AD1B}"/>
          </ac:spMkLst>
        </pc:spChg>
        <pc:spChg chg="add del">
          <ac:chgData name="Yang Xu" userId="2ef8d03b0d59ea36" providerId="LiveId" clId="{F370F9BA-AFAE-4EC4-9C53-2278A3ACBE76}" dt="2019-08-13T06:07:51.947" v="5386" actId="26606"/>
          <ac:spMkLst>
            <pc:docMk/>
            <pc:sldMk cId="41155016" sldId="303"/>
            <ac:spMk id="16" creationId="{94543A62-A2AB-454A-878E-D3D9190D5FC7}"/>
          </ac:spMkLst>
        </pc:spChg>
        <pc:spChg chg="add del">
          <ac:chgData name="Yang Xu" userId="2ef8d03b0d59ea36" providerId="LiveId" clId="{F370F9BA-AFAE-4EC4-9C53-2278A3ACBE76}" dt="2019-08-13T06:07:51.947" v="5386" actId="26606"/>
          <ac:spMkLst>
            <pc:docMk/>
            <pc:sldMk cId="41155016" sldId="303"/>
            <ac:spMk id="17" creationId="{50553464-41F1-4160-9D02-7C5EC7013BDA}"/>
          </ac:spMkLst>
        </pc:spChg>
        <pc:spChg chg="add">
          <ac:chgData name="Yang Xu" userId="2ef8d03b0d59ea36" providerId="LiveId" clId="{F370F9BA-AFAE-4EC4-9C53-2278A3ACBE76}" dt="2019-08-13T06:07:51.954" v="5387" actId="26606"/>
          <ac:spMkLst>
            <pc:docMk/>
            <pc:sldMk cId="41155016" sldId="303"/>
            <ac:spMk id="19" creationId="{1EDD21E1-BAF0-4314-AB31-82ECB8AC9EA9}"/>
          </ac:spMkLst>
        </pc:spChg>
        <pc:spChg chg="add">
          <ac:chgData name="Yang Xu" userId="2ef8d03b0d59ea36" providerId="LiveId" clId="{F370F9BA-AFAE-4EC4-9C53-2278A3ACBE76}" dt="2019-08-13T06:07:51.954" v="5387" actId="26606"/>
          <ac:spMkLst>
            <pc:docMk/>
            <pc:sldMk cId="41155016" sldId="303"/>
            <ac:spMk id="20" creationId="{FDC8619C-F25D-468E-95FA-2A2151D7DDD2}"/>
          </ac:spMkLst>
        </pc:spChg>
        <pc:spChg chg="add">
          <ac:chgData name="Yang Xu" userId="2ef8d03b0d59ea36" providerId="LiveId" clId="{F370F9BA-AFAE-4EC4-9C53-2278A3ACBE76}" dt="2019-08-13T06:07:51.954" v="5387" actId="26606"/>
          <ac:spMkLst>
            <pc:docMk/>
            <pc:sldMk cId="41155016" sldId="303"/>
            <ac:spMk id="21" creationId="{7D9439D6-DEAD-4CEB-A61B-BE3D64D1B598}"/>
          </ac:spMkLst>
        </pc:spChg>
        <pc:picChg chg="add mod">
          <ac:chgData name="Yang Xu" userId="2ef8d03b0d59ea36" providerId="LiveId" clId="{F370F9BA-AFAE-4EC4-9C53-2278A3ACBE76}" dt="2019-08-13T06:07:51.954" v="5387" actId="26606"/>
          <ac:picMkLst>
            <pc:docMk/>
            <pc:sldMk cId="41155016" sldId="303"/>
            <ac:picMk id="4" creationId="{FCD83E48-A6CD-4EA1-B368-5A4F70038E17}"/>
          </ac:picMkLst>
        </pc:picChg>
      </pc:sldChg>
    </pc:docChg>
  </pc:docChgLst>
  <pc:docChgLst>
    <pc:chgData name="Yang Xu" userId="2ef8d03b0d59ea36" providerId="LiveId" clId="{216FCB6F-76EF-4B0E-A276-B294A090B2A5}"/>
    <pc:docChg chg="undo custSel mod addSld modSld">
      <pc:chgData name="Yang Xu" userId="2ef8d03b0d59ea36" providerId="LiveId" clId="{216FCB6F-76EF-4B0E-A276-B294A090B2A5}" dt="2019-08-06T12:47:05.922" v="3389" actId="14100"/>
      <pc:docMkLst>
        <pc:docMk/>
      </pc:docMkLst>
    </pc:docChg>
  </pc:docChgLst>
  <pc:docChgLst>
    <pc:chgData name="Yang Xu" userId="2ef8d03b0d59ea36" providerId="LiveId" clId="{F82B1D90-96EE-0247-8E50-B9ACFAA3E11B}"/>
    <pc:docChg chg="custSel mod addSld delSld modSld">
      <pc:chgData name="Yang Xu" userId="2ef8d03b0d59ea36" providerId="LiveId" clId="{F82B1D90-96EE-0247-8E50-B9ACFAA3E11B}" dt="2019-08-05T10:56:00.214" v="1089" actId="26606"/>
      <pc:docMkLst>
        <pc:docMk/>
      </pc:docMkLst>
      <pc:sldChg chg="addSp delSp modSp add">
        <pc:chgData name="Yang Xu" userId="2ef8d03b0d59ea36" providerId="LiveId" clId="{F82B1D90-96EE-0247-8E50-B9ACFAA3E11B}" dt="2019-08-05T10:32:56.375" v="51" actId="20577"/>
        <pc:sldMkLst>
          <pc:docMk/>
          <pc:sldMk cId="829867706" sldId="257"/>
        </pc:sldMkLst>
        <pc:spChg chg="mod">
          <ac:chgData name="Yang Xu" userId="2ef8d03b0d59ea36" providerId="LiveId" clId="{F82B1D90-96EE-0247-8E50-B9ACFAA3E11B}" dt="2019-08-05T10:32:56.375" v="51" actId="20577"/>
          <ac:spMkLst>
            <pc:docMk/>
            <pc:sldMk cId="829867706" sldId="257"/>
            <ac:spMk id="2" creationId="{EBEDFA64-B87F-B04B-AF1D-CC9C6350906D}"/>
          </ac:spMkLst>
        </pc:spChg>
        <pc:spChg chg="del">
          <ac:chgData name="Yang Xu" userId="2ef8d03b0d59ea36" providerId="LiveId" clId="{F82B1D90-96EE-0247-8E50-B9ACFAA3E11B}" dt="2019-08-05T10:32:38.703" v="1" actId="931"/>
          <ac:spMkLst>
            <pc:docMk/>
            <pc:sldMk cId="829867706" sldId="257"/>
            <ac:spMk id="3" creationId="{C53730DA-D6AB-0940-B1BA-A7320F9BB506}"/>
          </ac:spMkLst>
        </pc:spChg>
        <pc:spChg chg="del mod">
          <ac:chgData name="Yang Xu" userId="2ef8d03b0d59ea36" providerId="LiveId" clId="{F82B1D90-96EE-0247-8E50-B9ACFAA3E11B}" dt="2019-08-05T10:32:41.607" v="4" actId="931"/>
          <ac:spMkLst>
            <pc:docMk/>
            <pc:sldMk cId="829867706" sldId="257"/>
            <ac:spMk id="4" creationId="{A72A103B-00FE-B449-9631-2324F8396C75}"/>
          </ac:spMkLst>
        </pc:spChg>
        <pc:picChg chg="add mod">
          <ac:chgData name="Yang Xu" userId="2ef8d03b0d59ea36" providerId="LiveId" clId="{F82B1D90-96EE-0247-8E50-B9ACFAA3E11B}" dt="2019-08-05T10:32:41.607" v="4" actId="931"/>
          <ac:picMkLst>
            <pc:docMk/>
            <pc:sldMk cId="829867706" sldId="257"/>
            <ac:picMk id="6" creationId="{3304BFA1-7E8C-FD4F-9FFF-3B6AC2024A4F}"/>
          </ac:picMkLst>
        </pc:picChg>
        <pc:picChg chg="add mod">
          <ac:chgData name="Yang Xu" userId="2ef8d03b0d59ea36" providerId="LiveId" clId="{F82B1D90-96EE-0247-8E50-B9ACFAA3E11B}" dt="2019-08-05T10:32:41.607" v="4" actId="931"/>
          <ac:picMkLst>
            <pc:docMk/>
            <pc:sldMk cId="829867706" sldId="257"/>
            <ac:picMk id="8" creationId="{6E64C4F6-F624-6E40-968D-A3DB1D12D445}"/>
          </ac:picMkLst>
        </pc:picChg>
      </pc:sldChg>
      <pc:sldChg chg="modSp add">
        <pc:chgData name="Yang Xu" userId="2ef8d03b0d59ea36" providerId="LiveId" clId="{F82B1D90-96EE-0247-8E50-B9ACFAA3E11B}" dt="2019-08-05T10:37:47.122" v="692" actId="20577"/>
        <pc:sldMkLst>
          <pc:docMk/>
          <pc:sldMk cId="3976345311" sldId="258"/>
        </pc:sldMkLst>
        <pc:spChg chg="mod">
          <ac:chgData name="Yang Xu" userId="2ef8d03b0d59ea36" providerId="LiveId" clId="{F82B1D90-96EE-0247-8E50-B9ACFAA3E11B}" dt="2019-08-05T10:37:47.122" v="692" actId="20577"/>
          <ac:spMkLst>
            <pc:docMk/>
            <pc:sldMk cId="3976345311" sldId="258"/>
            <ac:spMk id="2" creationId="{5F515EC8-FE1C-5E47-933D-FF543C42A87C}"/>
          </ac:spMkLst>
        </pc:spChg>
      </pc:sldChg>
    </pc:docChg>
  </pc:docChgLst>
  <pc:docChgLst>
    <pc:chgData name="Yang Xu" userId="2ef8d03b0d59ea36" providerId="LiveId" clId="{6645B0B2-98E6-4832-A107-110FA2E6D41F}"/>
    <pc:docChg chg="addSld modSld">
      <pc:chgData name="Yang Xu" userId="2ef8d03b0d59ea36" providerId="LiveId" clId="{6645B0B2-98E6-4832-A107-110FA2E6D41F}" dt="2019-08-13T11:26:25.160" v="87"/>
      <pc:docMkLst>
        <pc:docMk/>
      </pc:docMkLst>
      <pc:sldChg chg="modSp">
        <pc:chgData name="Yang Xu" userId="2ef8d03b0d59ea36" providerId="LiveId" clId="{6645B0B2-98E6-4832-A107-110FA2E6D41F}" dt="2019-08-13T11:26:25.160" v="87"/>
        <pc:sldMkLst>
          <pc:docMk/>
          <pc:sldMk cId="3448110671" sldId="294"/>
        </pc:sldMkLst>
        <pc:spChg chg="mod">
          <ac:chgData name="Yang Xu" userId="2ef8d03b0d59ea36" providerId="LiveId" clId="{6645B0B2-98E6-4832-A107-110FA2E6D41F}" dt="2019-08-13T11:26:25.160" v="87"/>
          <ac:spMkLst>
            <pc:docMk/>
            <pc:sldMk cId="3448110671" sldId="294"/>
            <ac:spMk id="36" creationId="{95FF049A-61E1-4688-B4E5-8D0F9541E85E}"/>
          </ac:spMkLst>
        </pc:spChg>
      </pc:sldChg>
      <pc:sldChg chg="addSp delSp modSp add">
        <pc:chgData name="Yang Xu" userId="2ef8d03b0d59ea36" providerId="LiveId" clId="{6645B0B2-98E6-4832-A107-110FA2E6D41F}" dt="2019-08-13T11:06:14.270" v="80" actId="20577"/>
        <pc:sldMkLst>
          <pc:docMk/>
          <pc:sldMk cId="2711628062" sldId="304"/>
        </pc:sldMkLst>
        <pc:spChg chg="mod">
          <ac:chgData name="Yang Xu" userId="2ef8d03b0d59ea36" providerId="LiveId" clId="{6645B0B2-98E6-4832-A107-110FA2E6D41F}" dt="2019-08-13T11:06:14.270" v="80" actId="20577"/>
          <ac:spMkLst>
            <pc:docMk/>
            <pc:sldMk cId="2711628062" sldId="304"/>
            <ac:spMk id="2" creationId="{091484FF-0EDD-4205-89AD-F7AB83EAC0A3}"/>
          </ac:spMkLst>
        </pc:spChg>
        <pc:spChg chg="del">
          <ac:chgData name="Yang Xu" userId="2ef8d03b0d59ea36" providerId="LiveId" clId="{6645B0B2-98E6-4832-A107-110FA2E6D41F}" dt="2019-08-13T11:05:55.793" v="1" actId="931"/>
          <ac:spMkLst>
            <pc:docMk/>
            <pc:sldMk cId="2711628062" sldId="304"/>
            <ac:spMk id="3" creationId="{5B90E6E1-0263-4E35-BBCB-30934AD66F3A}"/>
          </ac:spMkLst>
        </pc:spChg>
        <pc:picChg chg="add mod">
          <ac:chgData name="Yang Xu" userId="2ef8d03b0d59ea36" providerId="LiveId" clId="{6645B0B2-98E6-4832-A107-110FA2E6D41F}" dt="2019-08-13T11:05:55.793" v="1" actId="931"/>
          <ac:picMkLst>
            <pc:docMk/>
            <pc:sldMk cId="2711628062" sldId="304"/>
            <ac:picMk id="5" creationId="{F65F639C-46B3-42F3-8E73-C2FD1BDEC69B}"/>
          </ac:picMkLst>
        </pc:picChg>
      </pc:sldChg>
    </pc:docChg>
  </pc:docChgLst>
  <pc:docChgLst>
    <pc:chgData name="Yang Xu" userId="2ef8d03b0d59ea36" providerId="LiveId" clId="{DC5C10F8-0589-4780-8D32-7FD7C97B1EBF}"/>
    <pc:docChg chg="undo custSel mod addSld modSld">
      <pc:chgData name="Yang Xu" userId="2ef8d03b0d59ea36" providerId="LiveId" clId="{DC5C10F8-0589-4780-8D32-7FD7C97B1EBF}" dt="2019-08-08T05:08:37.392" v="3506" actId="26606"/>
      <pc:docMkLst>
        <pc:docMk/>
      </pc:docMkLst>
      <pc:sldChg chg="addSp delSp modSp add mod setBg">
        <pc:chgData name="Yang Xu" userId="2ef8d03b0d59ea36" providerId="LiveId" clId="{DC5C10F8-0589-4780-8D32-7FD7C97B1EBF}" dt="2019-08-08T05:08:37.392" v="3506" actId="26606"/>
        <pc:sldMkLst>
          <pc:docMk/>
          <pc:sldMk cId="2102725928" sldId="285"/>
        </pc:sldMkLst>
        <pc:spChg chg="mod">
          <ac:chgData name="Yang Xu" userId="2ef8d03b0d59ea36" providerId="LiveId" clId="{DC5C10F8-0589-4780-8D32-7FD7C97B1EBF}" dt="2019-08-08T05:08:37.392" v="3506" actId="26606"/>
          <ac:spMkLst>
            <pc:docMk/>
            <pc:sldMk cId="2102725928" sldId="285"/>
            <ac:spMk id="2" creationId="{2DC1EBB8-FFF7-4EE9-9B8C-0F3658DBC2E1}"/>
          </ac:spMkLst>
        </pc:spChg>
        <pc:spChg chg="del">
          <ac:chgData name="Yang Xu" userId="2ef8d03b0d59ea36" providerId="LiveId" clId="{DC5C10F8-0589-4780-8D32-7FD7C97B1EBF}" dt="2019-08-08T05:06:03.331" v="3473" actId="931"/>
          <ac:spMkLst>
            <pc:docMk/>
            <pc:sldMk cId="2102725928" sldId="285"/>
            <ac:spMk id="3" creationId="{E3316D2F-43EC-42A3-BE40-1CAFAE5A8323}"/>
          </ac:spMkLst>
        </pc:spChg>
        <pc:spChg chg="mod">
          <ac:chgData name="Yang Xu" userId="2ef8d03b0d59ea36" providerId="LiveId" clId="{DC5C10F8-0589-4780-8D32-7FD7C97B1EBF}" dt="2019-08-08T05:08:37.392" v="3506" actId="26606"/>
          <ac:spMkLst>
            <pc:docMk/>
            <pc:sldMk cId="2102725928" sldId="285"/>
            <ac:spMk id="4" creationId="{C50764E9-8B57-43BC-B62A-D3F90FF17D5B}"/>
          </ac:spMkLst>
        </pc:spChg>
        <pc:spChg chg="add del">
          <ac:chgData name="Yang Xu" userId="2ef8d03b0d59ea36" providerId="LiveId" clId="{DC5C10F8-0589-4780-8D32-7FD7C97B1EBF}" dt="2019-08-08T05:08:25.227" v="3497" actId="26606"/>
          <ac:spMkLst>
            <pc:docMk/>
            <pc:sldMk cId="2102725928" sldId="285"/>
            <ac:spMk id="39" creationId="{DE91395A-2D18-4AF6-A0AC-AAA7189FED11}"/>
          </ac:spMkLst>
        </pc:spChg>
        <pc:spChg chg="add del">
          <ac:chgData name="Yang Xu" userId="2ef8d03b0d59ea36" providerId="LiveId" clId="{DC5C10F8-0589-4780-8D32-7FD7C97B1EBF}" dt="2019-08-08T05:08:25.227" v="3497" actId="26606"/>
          <ac:spMkLst>
            <pc:docMk/>
            <pc:sldMk cId="2102725928" sldId="285"/>
            <ac:spMk id="41" creationId="{7BD08880-457D-4C62-A3B5-6A9B0878C7E9}"/>
          </ac:spMkLst>
        </pc:spChg>
        <pc:spChg chg="add del">
          <ac:chgData name="Yang Xu" userId="2ef8d03b0d59ea36" providerId="LiveId" clId="{DC5C10F8-0589-4780-8D32-7FD7C97B1EBF}" dt="2019-08-08T05:08:25.227" v="3497" actId="26606"/>
          <ac:spMkLst>
            <pc:docMk/>
            <pc:sldMk cId="2102725928" sldId="285"/>
            <ac:spMk id="43" creationId="{FA94DED7-0A28-4AD9-8747-E94113225016}"/>
          </ac:spMkLst>
        </pc:spChg>
        <pc:spChg chg="add del">
          <ac:chgData name="Yang Xu" userId="2ef8d03b0d59ea36" providerId="LiveId" clId="{DC5C10F8-0589-4780-8D32-7FD7C97B1EBF}" dt="2019-08-08T05:08:25.227" v="3497" actId="26606"/>
          <ac:spMkLst>
            <pc:docMk/>
            <pc:sldMk cId="2102725928" sldId="285"/>
            <ac:spMk id="45" creationId="{6F175609-91A3-416E-BC3D-7548FDE02910}"/>
          </ac:spMkLst>
        </pc:spChg>
        <pc:spChg chg="add del">
          <ac:chgData name="Yang Xu" userId="2ef8d03b0d59ea36" providerId="LiveId" clId="{DC5C10F8-0589-4780-8D32-7FD7C97B1EBF}" dt="2019-08-08T05:08:25.227" v="3497" actId="26606"/>
          <ac:spMkLst>
            <pc:docMk/>
            <pc:sldMk cId="2102725928" sldId="285"/>
            <ac:spMk id="47" creationId="{9A3B0D54-9DF0-4FF8-A0AA-B4234DF358EF}"/>
          </ac:spMkLst>
        </pc:spChg>
        <pc:spChg chg="add del">
          <ac:chgData name="Yang Xu" userId="2ef8d03b0d59ea36" providerId="LiveId" clId="{DC5C10F8-0589-4780-8D32-7FD7C97B1EBF}" dt="2019-08-08T05:08:25.227" v="3497" actId="26606"/>
          <ac:spMkLst>
            <pc:docMk/>
            <pc:sldMk cId="2102725928" sldId="285"/>
            <ac:spMk id="49" creationId="{64D236DE-BD07-488F-B236-DDEEFFF720FF}"/>
          </ac:spMkLst>
        </pc:spChg>
        <pc:spChg chg="add del">
          <ac:chgData name="Yang Xu" userId="2ef8d03b0d59ea36" providerId="LiveId" clId="{DC5C10F8-0589-4780-8D32-7FD7C97B1EBF}" dt="2019-08-08T05:08:28.222" v="3499" actId="26606"/>
          <ac:spMkLst>
            <pc:docMk/>
            <pc:sldMk cId="2102725928" sldId="285"/>
            <ac:spMk id="53" creationId="{1996130F-9AB5-4DE9-8574-3AF891C5C172}"/>
          </ac:spMkLst>
        </pc:spChg>
        <pc:spChg chg="add del">
          <ac:chgData name="Yang Xu" userId="2ef8d03b0d59ea36" providerId="LiveId" clId="{DC5C10F8-0589-4780-8D32-7FD7C97B1EBF}" dt="2019-08-08T05:08:28.222" v="3499" actId="26606"/>
          <ac:spMkLst>
            <pc:docMk/>
            <pc:sldMk cId="2102725928" sldId="285"/>
            <ac:spMk id="54" creationId="{3623DEAC-F39C-45D6-86DC-1033F6429528}"/>
          </ac:spMkLst>
        </pc:spChg>
        <pc:spChg chg="add del">
          <ac:chgData name="Yang Xu" userId="2ef8d03b0d59ea36" providerId="LiveId" clId="{DC5C10F8-0589-4780-8D32-7FD7C97B1EBF}" dt="2019-08-08T05:08:28.222" v="3499" actId="26606"/>
          <ac:spMkLst>
            <pc:docMk/>
            <pc:sldMk cId="2102725928" sldId="285"/>
            <ac:spMk id="55" creationId="{A692209D-B607-46C3-8560-07AF72291659}"/>
          </ac:spMkLst>
        </pc:spChg>
        <pc:spChg chg="add del">
          <ac:chgData name="Yang Xu" userId="2ef8d03b0d59ea36" providerId="LiveId" clId="{DC5C10F8-0589-4780-8D32-7FD7C97B1EBF}" dt="2019-08-08T05:08:28.222" v="3499" actId="26606"/>
          <ac:spMkLst>
            <pc:docMk/>
            <pc:sldMk cId="2102725928" sldId="285"/>
            <ac:spMk id="56" creationId="{94874638-CF15-4908-BC4B-4908744D0BAF}"/>
          </ac:spMkLst>
        </pc:spChg>
        <pc:spChg chg="add del">
          <ac:chgData name="Yang Xu" userId="2ef8d03b0d59ea36" providerId="LiveId" clId="{DC5C10F8-0589-4780-8D32-7FD7C97B1EBF}" dt="2019-08-08T05:08:28.222" v="3499" actId="26606"/>
          <ac:spMkLst>
            <pc:docMk/>
            <pc:sldMk cId="2102725928" sldId="285"/>
            <ac:spMk id="57" creationId="{5F1B8348-CD6E-4561-A704-C232D9A2676D}"/>
          </ac:spMkLst>
        </pc:spChg>
        <pc:spChg chg="add del">
          <ac:chgData name="Yang Xu" userId="2ef8d03b0d59ea36" providerId="LiveId" clId="{DC5C10F8-0589-4780-8D32-7FD7C97B1EBF}" dt="2019-08-08T05:08:31.613" v="3501" actId="26606"/>
          <ac:spMkLst>
            <pc:docMk/>
            <pc:sldMk cId="2102725928" sldId="285"/>
            <ac:spMk id="61" creationId="{DE91395A-2D18-4AF6-A0AC-AAA7189FED11}"/>
          </ac:spMkLst>
        </pc:spChg>
        <pc:spChg chg="add del">
          <ac:chgData name="Yang Xu" userId="2ef8d03b0d59ea36" providerId="LiveId" clId="{DC5C10F8-0589-4780-8D32-7FD7C97B1EBF}" dt="2019-08-08T05:08:31.613" v="3501" actId="26606"/>
          <ac:spMkLst>
            <pc:docMk/>
            <pc:sldMk cId="2102725928" sldId="285"/>
            <ac:spMk id="62" creationId="{7BD08880-457D-4C62-A3B5-6A9B0878C7E9}"/>
          </ac:spMkLst>
        </pc:spChg>
        <pc:spChg chg="add del">
          <ac:chgData name="Yang Xu" userId="2ef8d03b0d59ea36" providerId="LiveId" clId="{DC5C10F8-0589-4780-8D32-7FD7C97B1EBF}" dt="2019-08-08T05:08:31.613" v="3501" actId="26606"/>
          <ac:spMkLst>
            <pc:docMk/>
            <pc:sldMk cId="2102725928" sldId="285"/>
            <ac:spMk id="63" creationId="{FA94DED7-0A28-4AD9-8747-E94113225016}"/>
          </ac:spMkLst>
        </pc:spChg>
        <pc:spChg chg="add del">
          <ac:chgData name="Yang Xu" userId="2ef8d03b0d59ea36" providerId="LiveId" clId="{DC5C10F8-0589-4780-8D32-7FD7C97B1EBF}" dt="2019-08-08T05:08:31.613" v="3501" actId="26606"/>
          <ac:spMkLst>
            <pc:docMk/>
            <pc:sldMk cId="2102725928" sldId="285"/>
            <ac:spMk id="64" creationId="{6F175609-91A3-416E-BC3D-7548FDE02910}"/>
          </ac:spMkLst>
        </pc:spChg>
        <pc:spChg chg="add del">
          <ac:chgData name="Yang Xu" userId="2ef8d03b0d59ea36" providerId="LiveId" clId="{DC5C10F8-0589-4780-8D32-7FD7C97B1EBF}" dt="2019-08-08T05:08:31.613" v="3501" actId="26606"/>
          <ac:spMkLst>
            <pc:docMk/>
            <pc:sldMk cId="2102725928" sldId="285"/>
            <ac:spMk id="65" creationId="{9A3B0D54-9DF0-4FF8-A0AA-B4234DF358EF}"/>
          </ac:spMkLst>
        </pc:spChg>
        <pc:spChg chg="add del">
          <ac:chgData name="Yang Xu" userId="2ef8d03b0d59ea36" providerId="LiveId" clId="{DC5C10F8-0589-4780-8D32-7FD7C97B1EBF}" dt="2019-08-08T05:08:34.261" v="3503" actId="26606"/>
          <ac:spMkLst>
            <pc:docMk/>
            <pc:sldMk cId="2102725928" sldId="285"/>
            <ac:spMk id="69" creationId="{DE91395A-2D18-4AF6-A0AC-AAA7189FED11}"/>
          </ac:spMkLst>
        </pc:spChg>
        <pc:spChg chg="add del">
          <ac:chgData name="Yang Xu" userId="2ef8d03b0d59ea36" providerId="LiveId" clId="{DC5C10F8-0589-4780-8D32-7FD7C97B1EBF}" dt="2019-08-08T05:08:34.261" v="3503" actId="26606"/>
          <ac:spMkLst>
            <pc:docMk/>
            <pc:sldMk cId="2102725928" sldId="285"/>
            <ac:spMk id="70" creationId="{7BD08880-457D-4C62-A3B5-6A9B0878C7E9}"/>
          </ac:spMkLst>
        </pc:spChg>
        <pc:spChg chg="add del">
          <ac:chgData name="Yang Xu" userId="2ef8d03b0d59ea36" providerId="LiveId" clId="{DC5C10F8-0589-4780-8D32-7FD7C97B1EBF}" dt="2019-08-08T05:08:34.261" v="3503" actId="26606"/>
          <ac:spMkLst>
            <pc:docMk/>
            <pc:sldMk cId="2102725928" sldId="285"/>
            <ac:spMk id="71" creationId="{51F84177-D544-484B-840F-230FCEB946C8}"/>
          </ac:spMkLst>
        </pc:spChg>
        <pc:spChg chg="add del">
          <ac:chgData name="Yang Xu" userId="2ef8d03b0d59ea36" providerId="LiveId" clId="{DC5C10F8-0589-4780-8D32-7FD7C97B1EBF}" dt="2019-08-08T05:08:34.261" v="3503" actId="26606"/>
          <ac:spMkLst>
            <pc:docMk/>
            <pc:sldMk cId="2102725928" sldId="285"/>
            <ac:spMk id="72" creationId="{7BC9B9BC-356F-4894-B473-21807684EBCE}"/>
          </ac:spMkLst>
        </pc:spChg>
        <pc:spChg chg="add del">
          <ac:chgData name="Yang Xu" userId="2ef8d03b0d59ea36" providerId="LiveId" clId="{DC5C10F8-0589-4780-8D32-7FD7C97B1EBF}" dt="2019-08-08T05:08:34.261" v="3503" actId="26606"/>
          <ac:spMkLst>
            <pc:docMk/>
            <pc:sldMk cId="2102725928" sldId="285"/>
            <ac:spMk id="73" creationId="{CFD42E53-DE7E-4891-9F3A-A1E195E8E85A}"/>
          </ac:spMkLst>
        </pc:spChg>
        <pc:spChg chg="add del">
          <ac:chgData name="Yang Xu" userId="2ef8d03b0d59ea36" providerId="LiveId" clId="{DC5C10F8-0589-4780-8D32-7FD7C97B1EBF}" dt="2019-08-08T05:08:37.364" v="3505" actId="26606"/>
          <ac:spMkLst>
            <pc:docMk/>
            <pc:sldMk cId="2102725928" sldId="285"/>
            <ac:spMk id="77" creationId="{1996130F-9AB5-4DE9-8574-3AF891C5C172}"/>
          </ac:spMkLst>
        </pc:spChg>
        <pc:spChg chg="add del">
          <ac:chgData name="Yang Xu" userId="2ef8d03b0d59ea36" providerId="LiveId" clId="{DC5C10F8-0589-4780-8D32-7FD7C97B1EBF}" dt="2019-08-08T05:08:37.364" v="3505" actId="26606"/>
          <ac:spMkLst>
            <pc:docMk/>
            <pc:sldMk cId="2102725928" sldId="285"/>
            <ac:spMk id="78" creationId="{3623DEAC-F39C-45D6-86DC-1033F6429528}"/>
          </ac:spMkLst>
        </pc:spChg>
        <pc:spChg chg="add del">
          <ac:chgData name="Yang Xu" userId="2ef8d03b0d59ea36" providerId="LiveId" clId="{DC5C10F8-0589-4780-8D32-7FD7C97B1EBF}" dt="2019-08-08T05:08:37.364" v="3505" actId="26606"/>
          <ac:spMkLst>
            <pc:docMk/>
            <pc:sldMk cId="2102725928" sldId="285"/>
            <ac:spMk id="79" creationId="{A692209D-B607-46C3-8560-07AF72291659}"/>
          </ac:spMkLst>
        </pc:spChg>
        <pc:spChg chg="add del">
          <ac:chgData name="Yang Xu" userId="2ef8d03b0d59ea36" providerId="LiveId" clId="{DC5C10F8-0589-4780-8D32-7FD7C97B1EBF}" dt="2019-08-08T05:08:37.364" v="3505" actId="26606"/>
          <ac:spMkLst>
            <pc:docMk/>
            <pc:sldMk cId="2102725928" sldId="285"/>
            <ac:spMk id="80" creationId="{94874638-CF15-4908-BC4B-4908744D0BAF}"/>
          </ac:spMkLst>
        </pc:spChg>
        <pc:spChg chg="add del">
          <ac:chgData name="Yang Xu" userId="2ef8d03b0d59ea36" providerId="LiveId" clId="{DC5C10F8-0589-4780-8D32-7FD7C97B1EBF}" dt="2019-08-08T05:08:37.364" v="3505" actId="26606"/>
          <ac:spMkLst>
            <pc:docMk/>
            <pc:sldMk cId="2102725928" sldId="285"/>
            <ac:spMk id="81" creationId="{5F1B8348-CD6E-4561-A704-C232D9A2676D}"/>
          </ac:spMkLst>
        </pc:spChg>
        <pc:spChg chg="add">
          <ac:chgData name="Yang Xu" userId="2ef8d03b0d59ea36" providerId="LiveId" clId="{DC5C10F8-0589-4780-8D32-7FD7C97B1EBF}" dt="2019-08-08T05:08:37.392" v="3506" actId="26606"/>
          <ac:spMkLst>
            <pc:docMk/>
            <pc:sldMk cId="2102725928" sldId="285"/>
            <ac:spMk id="85" creationId="{1996130F-9AB5-4DE9-8574-3AF891C5C172}"/>
          </ac:spMkLst>
        </pc:spChg>
        <pc:spChg chg="add">
          <ac:chgData name="Yang Xu" userId="2ef8d03b0d59ea36" providerId="LiveId" clId="{DC5C10F8-0589-4780-8D32-7FD7C97B1EBF}" dt="2019-08-08T05:08:37.392" v="3506" actId="26606"/>
          <ac:spMkLst>
            <pc:docMk/>
            <pc:sldMk cId="2102725928" sldId="285"/>
            <ac:spMk id="86" creationId="{3623DEAC-F39C-45D6-86DC-1033F6429528}"/>
          </ac:spMkLst>
        </pc:spChg>
        <pc:spChg chg="add">
          <ac:chgData name="Yang Xu" userId="2ef8d03b0d59ea36" providerId="LiveId" clId="{DC5C10F8-0589-4780-8D32-7FD7C97B1EBF}" dt="2019-08-08T05:08:37.392" v="3506" actId="26606"/>
          <ac:spMkLst>
            <pc:docMk/>
            <pc:sldMk cId="2102725928" sldId="285"/>
            <ac:spMk id="87" creationId="{22589B50-D615-4630-B6F7-29E99FF2C4AB}"/>
          </ac:spMkLst>
        </pc:spChg>
        <pc:spChg chg="add">
          <ac:chgData name="Yang Xu" userId="2ef8d03b0d59ea36" providerId="LiveId" clId="{DC5C10F8-0589-4780-8D32-7FD7C97B1EBF}" dt="2019-08-08T05:08:37.392" v="3506" actId="26606"/>
          <ac:spMkLst>
            <pc:docMk/>
            <pc:sldMk cId="2102725928" sldId="285"/>
            <ac:spMk id="88" creationId="{B87A83DF-4E7A-4A81-867E-10E29C4BD3EB}"/>
          </ac:spMkLst>
        </pc:spChg>
        <pc:spChg chg="add">
          <ac:chgData name="Yang Xu" userId="2ef8d03b0d59ea36" providerId="LiveId" clId="{DC5C10F8-0589-4780-8D32-7FD7C97B1EBF}" dt="2019-08-08T05:08:37.392" v="3506" actId="26606"/>
          <ac:spMkLst>
            <pc:docMk/>
            <pc:sldMk cId="2102725928" sldId="285"/>
            <ac:spMk id="89" creationId="{435515D7-4CE9-4558-BA93-E245EFB64CD4}"/>
          </ac:spMkLst>
        </pc:spChg>
        <pc:grpChg chg="add del">
          <ac:chgData name="Yang Xu" userId="2ef8d03b0d59ea36" providerId="LiveId" clId="{DC5C10F8-0589-4780-8D32-7FD7C97B1EBF}" dt="2019-08-08T05:08:25.227" v="3497" actId="26606"/>
          <ac:grpSpMkLst>
            <pc:docMk/>
            <pc:sldMk cId="2102725928" sldId="285"/>
            <ac:grpSpMk id="11" creationId="{7398C59F-5A18-487B-91D6-B955AACF2E50}"/>
          </ac:grpSpMkLst>
        </pc:grpChg>
        <pc:grpChg chg="add del">
          <ac:chgData name="Yang Xu" userId="2ef8d03b0d59ea36" providerId="LiveId" clId="{DC5C10F8-0589-4780-8D32-7FD7C97B1EBF}" dt="2019-08-08T05:08:25.227" v="3497" actId="26606"/>
          <ac:grpSpMkLst>
            <pc:docMk/>
            <pc:sldMk cId="2102725928" sldId="285"/>
            <ac:grpSpMk id="25" creationId="{520234FB-542E-4550-9C2F-1B56FD41A1CA}"/>
          </ac:grpSpMkLst>
        </pc:grpChg>
        <pc:grpChg chg="add del">
          <ac:chgData name="Yang Xu" userId="2ef8d03b0d59ea36" providerId="LiveId" clId="{DC5C10F8-0589-4780-8D32-7FD7C97B1EBF}" dt="2019-08-08T05:08:28.222" v="3499" actId="26606"/>
          <ac:grpSpMkLst>
            <pc:docMk/>
            <pc:sldMk cId="2102725928" sldId="285"/>
            <ac:grpSpMk id="51" creationId="{166BF9EE-F7AC-4FA5-AC7E-001B3A642F75}"/>
          </ac:grpSpMkLst>
        </pc:grpChg>
        <pc:grpChg chg="add del">
          <ac:chgData name="Yang Xu" userId="2ef8d03b0d59ea36" providerId="LiveId" clId="{DC5C10F8-0589-4780-8D32-7FD7C97B1EBF}" dt="2019-08-08T05:08:28.222" v="3499" actId="26606"/>
          <ac:grpSpMkLst>
            <pc:docMk/>
            <pc:sldMk cId="2102725928" sldId="285"/>
            <ac:grpSpMk id="52" creationId="{E312DBA5-56D8-42B2-BA94-28168C2A6703}"/>
          </ac:grpSpMkLst>
        </pc:grpChg>
        <pc:grpChg chg="add del">
          <ac:chgData name="Yang Xu" userId="2ef8d03b0d59ea36" providerId="LiveId" clId="{DC5C10F8-0589-4780-8D32-7FD7C97B1EBF}" dt="2019-08-08T05:08:31.613" v="3501" actId="26606"/>
          <ac:grpSpMkLst>
            <pc:docMk/>
            <pc:sldMk cId="2102725928" sldId="285"/>
            <ac:grpSpMk id="59" creationId="{7398C59F-5A18-487B-91D6-B955AACF2E50}"/>
          </ac:grpSpMkLst>
        </pc:grpChg>
        <pc:grpChg chg="add del">
          <ac:chgData name="Yang Xu" userId="2ef8d03b0d59ea36" providerId="LiveId" clId="{DC5C10F8-0589-4780-8D32-7FD7C97B1EBF}" dt="2019-08-08T05:08:31.613" v="3501" actId="26606"/>
          <ac:grpSpMkLst>
            <pc:docMk/>
            <pc:sldMk cId="2102725928" sldId="285"/>
            <ac:grpSpMk id="60" creationId="{520234FB-542E-4550-9C2F-1B56FD41A1CA}"/>
          </ac:grpSpMkLst>
        </pc:grpChg>
        <pc:grpChg chg="add del">
          <ac:chgData name="Yang Xu" userId="2ef8d03b0d59ea36" providerId="LiveId" clId="{DC5C10F8-0589-4780-8D32-7FD7C97B1EBF}" dt="2019-08-08T05:08:34.261" v="3503" actId="26606"/>
          <ac:grpSpMkLst>
            <pc:docMk/>
            <pc:sldMk cId="2102725928" sldId="285"/>
            <ac:grpSpMk id="67" creationId="{7398C59F-5A18-487B-91D6-B955AACF2E50}"/>
          </ac:grpSpMkLst>
        </pc:grpChg>
        <pc:grpChg chg="add del">
          <ac:chgData name="Yang Xu" userId="2ef8d03b0d59ea36" providerId="LiveId" clId="{DC5C10F8-0589-4780-8D32-7FD7C97B1EBF}" dt="2019-08-08T05:08:34.261" v="3503" actId="26606"/>
          <ac:grpSpMkLst>
            <pc:docMk/>
            <pc:sldMk cId="2102725928" sldId="285"/>
            <ac:grpSpMk id="68" creationId="{520234FB-542E-4550-9C2F-1B56FD41A1CA}"/>
          </ac:grpSpMkLst>
        </pc:grpChg>
        <pc:grpChg chg="add del">
          <ac:chgData name="Yang Xu" userId="2ef8d03b0d59ea36" providerId="LiveId" clId="{DC5C10F8-0589-4780-8D32-7FD7C97B1EBF}" dt="2019-08-08T05:08:37.364" v="3505" actId="26606"/>
          <ac:grpSpMkLst>
            <pc:docMk/>
            <pc:sldMk cId="2102725928" sldId="285"/>
            <ac:grpSpMk id="75" creationId="{166BF9EE-F7AC-4FA5-AC7E-001B3A642F75}"/>
          </ac:grpSpMkLst>
        </pc:grpChg>
        <pc:grpChg chg="add del">
          <ac:chgData name="Yang Xu" userId="2ef8d03b0d59ea36" providerId="LiveId" clId="{DC5C10F8-0589-4780-8D32-7FD7C97B1EBF}" dt="2019-08-08T05:08:37.364" v="3505" actId="26606"/>
          <ac:grpSpMkLst>
            <pc:docMk/>
            <pc:sldMk cId="2102725928" sldId="285"/>
            <ac:grpSpMk id="76" creationId="{E312DBA5-56D8-42B2-BA94-28168C2A6703}"/>
          </ac:grpSpMkLst>
        </pc:grpChg>
        <pc:grpChg chg="add">
          <ac:chgData name="Yang Xu" userId="2ef8d03b0d59ea36" providerId="LiveId" clId="{DC5C10F8-0589-4780-8D32-7FD7C97B1EBF}" dt="2019-08-08T05:08:37.392" v="3506" actId="26606"/>
          <ac:grpSpMkLst>
            <pc:docMk/>
            <pc:sldMk cId="2102725928" sldId="285"/>
            <ac:grpSpMk id="83" creationId="{166BF9EE-F7AC-4FA5-AC7E-001B3A642F75}"/>
          </ac:grpSpMkLst>
        </pc:grpChg>
        <pc:grpChg chg="add">
          <ac:chgData name="Yang Xu" userId="2ef8d03b0d59ea36" providerId="LiveId" clId="{DC5C10F8-0589-4780-8D32-7FD7C97B1EBF}" dt="2019-08-08T05:08:37.392" v="3506" actId="26606"/>
          <ac:grpSpMkLst>
            <pc:docMk/>
            <pc:sldMk cId="2102725928" sldId="285"/>
            <ac:grpSpMk id="84" creationId="{E312DBA5-56D8-42B2-BA94-28168C2A6703}"/>
          </ac:grpSpMkLst>
        </pc:grpChg>
        <pc:picChg chg="add mod ord">
          <ac:chgData name="Yang Xu" userId="2ef8d03b0d59ea36" providerId="LiveId" clId="{DC5C10F8-0589-4780-8D32-7FD7C97B1EBF}" dt="2019-08-08T05:08:37.392" v="3506" actId="26606"/>
          <ac:picMkLst>
            <pc:docMk/>
            <pc:sldMk cId="2102725928" sldId="285"/>
            <ac:picMk id="6" creationId="{2F753550-5FF5-4BFE-BAB2-D106DBBD05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1EC4-85C2-0842-AC48-6260BBD490D5}"/>
              </a:ext>
            </a:extLst>
          </p:cNvPr>
          <p:cNvSpPr>
            <a:spLocks noGrp="1"/>
          </p:cNvSpPr>
          <p:nvPr>
            <p:ph type="ctrTitle"/>
          </p:nvPr>
        </p:nvSpPr>
        <p:spPr/>
        <p:txBody>
          <a:bodyPr/>
          <a:lstStyle/>
          <a:p>
            <a:r>
              <a:rPr lang="en-US" dirty="0"/>
              <a:t>C# </a:t>
            </a:r>
            <a:r>
              <a:rPr lang="zh-CN" altLang="en-US" dirty="0"/>
              <a:t>第四章 进阶特性</a:t>
            </a:r>
            <a:br>
              <a:rPr lang="en-US" altLang="zh-CN" dirty="0"/>
            </a:br>
            <a:endParaRPr lang="en-US" sz="2400" dirty="0"/>
          </a:p>
        </p:txBody>
      </p:sp>
      <p:sp>
        <p:nvSpPr>
          <p:cNvPr id="3" name="Subtitle 2">
            <a:extLst>
              <a:ext uri="{FF2B5EF4-FFF2-40B4-BE49-F238E27FC236}">
                <a16:creationId xmlns:a16="http://schemas.microsoft.com/office/drawing/2014/main" id="{E1891C9B-6218-4845-B198-0674AE34062A}"/>
              </a:ext>
            </a:extLst>
          </p:cNvPr>
          <p:cNvSpPr>
            <a:spLocks noGrp="1"/>
          </p:cNvSpPr>
          <p:nvPr>
            <p:ph type="subTitle" idx="1"/>
          </p:nvPr>
        </p:nvSpPr>
        <p:spPr/>
        <p:txBody>
          <a:bodyPr/>
          <a:lstStyle/>
          <a:p>
            <a:r>
              <a:rPr lang="zh-CN" altLang="en-US" dirty="0"/>
              <a:t>     杨旭</a:t>
            </a:r>
            <a:endParaRPr lang="en-US" dirty="0"/>
          </a:p>
        </p:txBody>
      </p:sp>
      <p:pic>
        <p:nvPicPr>
          <p:cNvPr id="5" name="Picture 4" descr="A person wearing a suit and tie&#10;&#10;Description automatically generated">
            <a:extLst>
              <a:ext uri="{FF2B5EF4-FFF2-40B4-BE49-F238E27FC236}">
                <a16:creationId xmlns:a16="http://schemas.microsoft.com/office/drawing/2014/main" id="{9C196DDB-C0FA-024D-9869-9490EBB3EA83}"/>
              </a:ext>
            </a:extLst>
          </p:cNvPr>
          <p:cNvPicPr>
            <a:picLocks noChangeAspect="1"/>
          </p:cNvPicPr>
          <p:nvPr/>
        </p:nvPicPr>
        <p:blipFill>
          <a:blip r:embed="rId2"/>
          <a:stretch>
            <a:fillRect/>
          </a:stretch>
        </p:blipFill>
        <p:spPr>
          <a:xfrm>
            <a:off x="3908727" y="4777381"/>
            <a:ext cx="1154112" cy="1154112"/>
          </a:xfrm>
          <a:prstGeom prst="rect">
            <a:avLst/>
          </a:prstGeom>
        </p:spPr>
      </p:pic>
      <p:pic>
        <p:nvPicPr>
          <p:cNvPr id="7" name="Picture 6" descr="A close up of a sign&#10;&#10;Description automatically generated">
            <a:extLst>
              <a:ext uri="{FF2B5EF4-FFF2-40B4-BE49-F238E27FC236}">
                <a16:creationId xmlns:a16="http://schemas.microsoft.com/office/drawing/2014/main" id="{03ACD9E6-1759-7D46-91D6-4C69D82FEFD5}"/>
              </a:ext>
            </a:extLst>
          </p:cNvPr>
          <p:cNvPicPr>
            <a:picLocks noChangeAspect="1"/>
          </p:cNvPicPr>
          <p:nvPr/>
        </p:nvPicPr>
        <p:blipFill>
          <a:blip r:embed="rId3"/>
          <a:stretch>
            <a:fillRect/>
          </a:stretch>
        </p:blipFill>
        <p:spPr>
          <a:xfrm>
            <a:off x="5062839" y="4777379"/>
            <a:ext cx="2885280" cy="1154112"/>
          </a:xfrm>
          <a:prstGeom prst="rect">
            <a:avLst/>
          </a:prstGeom>
        </p:spPr>
      </p:pic>
    </p:spTree>
    <p:extLst>
      <p:ext uri="{BB962C8B-B14F-4D97-AF65-F5344CB8AC3E}">
        <p14:creationId xmlns:p14="http://schemas.microsoft.com/office/powerpoint/2010/main" val="23170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72A5-97B9-4EAD-9186-3850BA5D1782}"/>
              </a:ext>
            </a:extLst>
          </p:cNvPr>
          <p:cNvSpPr>
            <a:spLocks noGrp="1"/>
          </p:cNvSpPr>
          <p:nvPr>
            <p:ph type="title"/>
          </p:nvPr>
        </p:nvSpPr>
        <p:spPr/>
        <p:txBody>
          <a:bodyPr/>
          <a:lstStyle/>
          <a:p>
            <a:r>
              <a:rPr lang="zh-CN" altLang="en-US" dirty="0"/>
              <a:t>集合初始化器</a:t>
            </a:r>
            <a:endParaRPr lang="en-US" dirty="0"/>
          </a:p>
        </p:txBody>
      </p:sp>
      <p:sp>
        <p:nvSpPr>
          <p:cNvPr id="3" name="Content Placeholder 2">
            <a:extLst>
              <a:ext uri="{FF2B5EF4-FFF2-40B4-BE49-F238E27FC236}">
                <a16:creationId xmlns:a16="http://schemas.microsoft.com/office/drawing/2014/main" id="{8C75294A-81C1-40AB-B9D6-427C2E1A1079}"/>
              </a:ext>
            </a:extLst>
          </p:cNvPr>
          <p:cNvSpPr>
            <a:spLocks noGrp="1"/>
          </p:cNvSpPr>
          <p:nvPr>
            <p:ph idx="1"/>
          </p:nvPr>
        </p:nvSpPr>
        <p:spPr/>
        <p:txBody>
          <a:bodyPr/>
          <a:lstStyle/>
          <a:p>
            <a:r>
              <a:rPr lang="zh-CN" altLang="en-US" dirty="0"/>
              <a:t>上例中，要求可枚举对象实现了</a:t>
            </a:r>
            <a:r>
              <a:rPr lang="en-US" altLang="zh-CN" dirty="0" err="1"/>
              <a:t>System.Collections.IEnumerable</a:t>
            </a:r>
            <a:r>
              <a:rPr lang="zh-CN" altLang="en-US" dirty="0"/>
              <a:t>接口，并且他还有一个可接受适当参数的</a:t>
            </a:r>
            <a:r>
              <a:rPr lang="en-US" altLang="zh-CN" dirty="0"/>
              <a:t>Add</a:t>
            </a:r>
            <a:r>
              <a:rPr lang="zh-CN" altLang="en-US" dirty="0"/>
              <a:t>方法。</a:t>
            </a:r>
            <a:endParaRPr lang="en-US" dirty="0"/>
          </a:p>
        </p:txBody>
      </p:sp>
    </p:spTree>
    <p:extLst>
      <p:ext uri="{BB962C8B-B14F-4D97-AF65-F5344CB8AC3E}">
        <p14:creationId xmlns:p14="http://schemas.microsoft.com/office/powerpoint/2010/main" val="65235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BD28-C026-4D10-941A-20A98A263C22}"/>
              </a:ext>
            </a:extLst>
          </p:cNvPr>
          <p:cNvSpPr>
            <a:spLocks noGrp="1"/>
          </p:cNvSpPr>
          <p:nvPr>
            <p:ph type="title"/>
          </p:nvPr>
        </p:nvSpPr>
        <p:spPr/>
        <p:txBody>
          <a:bodyPr/>
          <a:lstStyle/>
          <a:p>
            <a:r>
              <a:rPr lang="zh-CN" altLang="en-US" dirty="0"/>
              <a:t>例子</a:t>
            </a:r>
            <a:endParaRPr lang="en-US" dirty="0"/>
          </a:p>
        </p:txBody>
      </p:sp>
      <p:pic>
        <p:nvPicPr>
          <p:cNvPr id="6" name="Content Placeholder 5">
            <a:extLst>
              <a:ext uri="{FF2B5EF4-FFF2-40B4-BE49-F238E27FC236}">
                <a16:creationId xmlns:a16="http://schemas.microsoft.com/office/drawing/2014/main" id="{B07317C4-D78A-4445-ABE5-1AA6E6BD332E}"/>
              </a:ext>
            </a:extLst>
          </p:cNvPr>
          <p:cNvPicPr>
            <a:picLocks noGrp="1" noChangeAspect="1"/>
          </p:cNvPicPr>
          <p:nvPr>
            <p:ph idx="1"/>
          </p:nvPr>
        </p:nvPicPr>
        <p:blipFill>
          <a:blip r:embed="rId2"/>
          <a:stretch>
            <a:fillRect/>
          </a:stretch>
        </p:blipFill>
        <p:spPr>
          <a:xfrm>
            <a:off x="4474674" y="1331586"/>
            <a:ext cx="4352085" cy="1470399"/>
          </a:xfrm>
          <a:prstGeom prst="rect">
            <a:avLst/>
          </a:prstGeom>
        </p:spPr>
      </p:pic>
      <p:pic>
        <p:nvPicPr>
          <p:cNvPr id="7" name="Picture 6">
            <a:extLst>
              <a:ext uri="{FF2B5EF4-FFF2-40B4-BE49-F238E27FC236}">
                <a16:creationId xmlns:a16="http://schemas.microsoft.com/office/drawing/2014/main" id="{DFB0815E-A88E-40BE-BF35-E2FCC6358369}"/>
              </a:ext>
            </a:extLst>
          </p:cNvPr>
          <p:cNvPicPr>
            <a:picLocks noChangeAspect="1"/>
          </p:cNvPicPr>
          <p:nvPr/>
        </p:nvPicPr>
        <p:blipFill>
          <a:blip r:embed="rId3"/>
          <a:stretch>
            <a:fillRect/>
          </a:stretch>
        </p:blipFill>
        <p:spPr>
          <a:xfrm>
            <a:off x="4729239" y="3341504"/>
            <a:ext cx="4638696" cy="1429134"/>
          </a:xfrm>
          <a:prstGeom prst="rect">
            <a:avLst/>
          </a:prstGeom>
        </p:spPr>
      </p:pic>
    </p:spTree>
    <p:extLst>
      <p:ext uri="{BB962C8B-B14F-4D97-AF65-F5344CB8AC3E}">
        <p14:creationId xmlns:p14="http://schemas.microsoft.com/office/powerpoint/2010/main" val="295762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576C-3DCA-4A67-9E1E-E1969E4D9C44}"/>
              </a:ext>
            </a:extLst>
          </p:cNvPr>
          <p:cNvSpPr>
            <a:spLocks noGrp="1"/>
          </p:cNvSpPr>
          <p:nvPr>
            <p:ph type="title"/>
          </p:nvPr>
        </p:nvSpPr>
        <p:spPr/>
        <p:txBody>
          <a:bodyPr/>
          <a:lstStyle/>
          <a:p>
            <a:r>
              <a:rPr lang="zh-CN" altLang="en-US" dirty="0"/>
              <a:t>迭代器 </a:t>
            </a:r>
            <a:r>
              <a:rPr lang="en-US" altLang="zh-CN" dirty="0"/>
              <a:t>Iterators</a:t>
            </a:r>
            <a:endParaRPr lang="en-US" dirty="0"/>
          </a:p>
        </p:txBody>
      </p:sp>
      <p:sp>
        <p:nvSpPr>
          <p:cNvPr id="3" name="Content Placeholder 2">
            <a:extLst>
              <a:ext uri="{FF2B5EF4-FFF2-40B4-BE49-F238E27FC236}">
                <a16:creationId xmlns:a16="http://schemas.microsoft.com/office/drawing/2014/main" id="{F059E3A7-7838-4DDC-9348-0B9950360B09}"/>
              </a:ext>
            </a:extLst>
          </p:cNvPr>
          <p:cNvSpPr>
            <a:spLocks noGrp="1"/>
          </p:cNvSpPr>
          <p:nvPr>
            <p:ph idx="1"/>
          </p:nvPr>
        </p:nvSpPr>
        <p:spPr/>
        <p:txBody>
          <a:bodyPr/>
          <a:lstStyle/>
          <a:p>
            <a:r>
              <a:rPr lang="en-US" altLang="zh-CN" dirty="0"/>
              <a:t>foreach</a:t>
            </a:r>
            <a:r>
              <a:rPr lang="zh-CN" altLang="en-US" dirty="0"/>
              <a:t>语句是枚举器（</a:t>
            </a:r>
            <a:r>
              <a:rPr lang="en-US" altLang="zh-CN" dirty="0"/>
              <a:t>enumerator</a:t>
            </a:r>
            <a:r>
              <a:rPr lang="zh-CN" altLang="en-US" dirty="0"/>
              <a:t>）的消费者，而迭代器（</a:t>
            </a:r>
            <a:r>
              <a:rPr lang="en-US" altLang="zh-CN" dirty="0"/>
              <a:t>iterator</a:t>
            </a:r>
            <a:r>
              <a:rPr lang="zh-CN" altLang="en-US" dirty="0"/>
              <a:t>）是枚举器的生产者。</a:t>
            </a:r>
            <a:endParaRPr lang="en-US" dirty="0"/>
          </a:p>
        </p:txBody>
      </p:sp>
    </p:spTree>
    <p:extLst>
      <p:ext uri="{BB962C8B-B14F-4D97-AF65-F5344CB8AC3E}">
        <p14:creationId xmlns:p14="http://schemas.microsoft.com/office/powerpoint/2010/main" val="377287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4"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72AE7-F532-417B-A0CE-BF86B63F0A57}"/>
              </a:ext>
            </a:extLst>
          </p:cNvPr>
          <p:cNvSpPr>
            <a:spLocks noGrp="1"/>
          </p:cNvSpPr>
          <p:nvPr>
            <p:ph type="title"/>
          </p:nvPr>
        </p:nvSpPr>
        <p:spPr>
          <a:xfrm>
            <a:off x="649224" y="645106"/>
            <a:ext cx="3650279" cy="1259894"/>
          </a:xfrm>
        </p:spPr>
        <p:txBody>
          <a:bodyPr>
            <a:normAutofit/>
          </a:bodyPr>
          <a:lstStyle/>
          <a:p>
            <a:r>
              <a:rPr lang="zh-CN" altLang="en-US" dirty="0"/>
              <a:t>例子</a:t>
            </a:r>
            <a:endParaRPr lang="en-US" dirty="0"/>
          </a:p>
        </p:txBody>
      </p:sp>
      <p:sp>
        <p:nvSpPr>
          <p:cNvPr id="35"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6" name="Content Placeholder 8">
            <a:extLst>
              <a:ext uri="{FF2B5EF4-FFF2-40B4-BE49-F238E27FC236}">
                <a16:creationId xmlns:a16="http://schemas.microsoft.com/office/drawing/2014/main" id="{95FF049A-61E1-4688-B4E5-8D0F9541E85E}"/>
              </a:ext>
            </a:extLst>
          </p:cNvPr>
          <p:cNvSpPr>
            <a:spLocks noGrp="1"/>
          </p:cNvSpPr>
          <p:nvPr>
            <p:ph idx="1"/>
          </p:nvPr>
        </p:nvSpPr>
        <p:spPr>
          <a:xfrm>
            <a:off x="649225" y="2133600"/>
            <a:ext cx="3650278" cy="3759253"/>
          </a:xfrm>
        </p:spPr>
        <p:txBody>
          <a:bodyPr>
            <a:normAutofit lnSpcReduction="10000"/>
          </a:bodyPr>
          <a:lstStyle/>
          <a:p>
            <a:r>
              <a:rPr lang="en-US" altLang="zh-CN" dirty="0"/>
              <a:t>yield return</a:t>
            </a:r>
            <a:r>
              <a:rPr lang="zh-CN" altLang="en-US" dirty="0"/>
              <a:t>语句表达的意思是：这是你向我请求从枚举器产生的下一个元素。</a:t>
            </a:r>
            <a:endParaRPr lang="en-US" altLang="zh-CN" dirty="0"/>
          </a:p>
          <a:p>
            <a:r>
              <a:rPr lang="zh-CN" altLang="en-US" dirty="0"/>
              <a:t>每逢遇到</a:t>
            </a:r>
            <a:r>
              <a:rPr lang="en-US" altLang="zh-CN" dirty="0"/>
              <a:t>yield </a:t>
            </a:r>
            <a:r>
              <a:rPr lang="zh-CN" altLang="en-US"/>
              <a:t>语句，</a:t>
            </a:r>
            <a:r>
              <a:rPr lang="zh-CN" altLang="en-US" dirty="0"/>
              <a:t>控制权都会回归到调用者那里，但是被调用这的状态还是会保持的，这样的话可以保证当调用者列举出下一个元素的时候，方法可以继续执行。</a:t>
            </a:r>
            <a:endParaRPr lang="en-US" altLang="zh-CN" dirty="0"/>
          </a:p>
          <a:p>
            <a:r>
              <a:rPr lang="zh-CN" altLang="en-US" dirty="0"/>
              <a:t>这个状态的生命周期被绑定到了枚举器上。这样的话，当调用者完成枚举动作之后，状态可以被释放。</a:t>
            </a:r>
            <a:endParaRPr lang="en-US" dirty="0"/>
          </a:p>
        </p:txBody>
      </p:sp>
      <p:pic>
        <p:nvPicPr>
          <p:cNvPr id="37" name="Content Placeholder 3">
            <a:extLst>
              <a:ext uri="{FF2B5EF4-FFF2-40B4-BE49-F238E27FC236}">
                <a16:creationId xmlns:a16="http://schemas.microsoft.com/office/drawing/2014/main" id="{E6E3CAFD-1FC4-455F-ACD1-C5708492352C}"/>
              </a:ext>
            </a:extLst>
          </p:cNvPr>
          <p:cNvPicPr>
            <a:picLocks noChangeAspect="1"/>
          </p:cNvPicPr>
          <p:nvPr/>
        </p:nvPicPr>
        <p:blipFill rotWithShape="1">
          <a:blip r:embed="rId2"/>
          <a:srcRect t="2252" b="4199"/>
          <a:stretch/>
        </p:blipFill>
        <p:spPr>
          <a:xfrm>
            <a:off x="4619543" y="640080"/>
            <a:ext cx="6953577" cy="5252773"/>
          </a:xfrm>
          <a:prstGeom prst="rect">
            <a:avLst/>
          </a:prstGeom>
        </p:spPr>
      </p:pic>
      <p:sp>
        <p:nvSpPr>
          <p:cNvPr id="38"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110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19AC-EEC5-41C8-B82B-1C13D04A4EEB}"/>
              </a:ext>
            </a:extLst>
          </p:cNvPr>
          <p:cNvSpPr>
            <a:spLocks noGrp="1"/>
          </p:cNvSpPr>
          <p:nvPr>
            <p:ph type="title"/>
          </p:nvPr>
        </p:nvSpPr>
        <p:spPr/>
        <p:txBody>
          <a:bodyPr/>
          <a:lstStyle/>
          <a:p>
            <a:r>
              <a:rPr lang="zh-CN" altLang="en-US" dirty="0"/>
              <a:t>原理解释</a:t>
            </a:r>
            <a:endParaRPr lang="en-US" dirty="0"/>
          </a:p>
        </p:txBody>
      </p:sp>
      <p:sp>
        <p:nvSpPr>
          <p:cNvPr id="3" name="Content Placeholder 2">
            <a:extLst>
              <a:ext uri="{FF2B5EF4-FFF2-40B4-BE49-F238E27FC236}">
                <a16:creationId xmlns:a16="http://schemas.microsoft.com/office/drawing/2014/main" id="{4E6041F4-B2B1-4973-AF53-C3BDBBB0D253}"/>
              </a:ext>
            </a:extLst>
          </p:cNvPr>
          <p:cNvSpPr>
            <a:spLocks noGrp="1"/>
          </p:cNvSpPr>
          <p:nvPr>
            <p:ph idx="1"/>
          </p:nvPr>
        </p:nvSpPr>
        <p:spPr/>
        <p:txBody>
          <a:bodyPr/>
          <a:lstStyle/>
          <a:p>
            <a:r>
              <a:rPr lang="zh-CN" altLang="en-US" dirty="0"/>
              <a:t>编译器把迭代方法转换成私有的、实现了</a:t>
            </a:r>
            <a:r>
              <a:rPr lang="en-US" altLang="zh-CN" dirty="0" err="1"/>
              <a:t>IEnumerable</a:t>
            </a:r>
            <a:r>
              <a:rPr lang="en-US" altLang="zh-CN" dirty="0"/>
              <a:t>&lt;T&gt;</a:t>
            </a:r>
            <a:r>
              <a:rPr lang="zh-CN" altLang="en-US" dirty="0"/>
              <a:t>和</a:t>
            </a:r>
            <a:r>
              <a:rPr lang="en-US" altLang="zh-CN" dirty="0"/>
              <a:t>/</a:t>
            </a:r>
            <a:r>
              <a:rPr lang="zh-CN" altLang="en-US" dirty="0"/>
              <a:t>或</a:t>
            </a:r>
            <a:r>
              <a:rPr lang="en-US" altLang="zh-CN" dirty="0" err="1"/>
              <a:t>IEnumerator</a:t>
            </a:r>
            <a:r>
              <a:rPr lang="en-US" altLang="zh-CN" dirty="0"/>
              <a:t>&lt;T&gt;</a:t>
            </a:r>
            <a:r>
              <a:rPr lang="zh-CN" altLang="en-US" dirty="0"/>
              <a:t>的类。</a:t>
            </a:r>
            <a:endParaRPr lang="en-US" altLang="zh-CN" dirty="0"/>
          </a:p>
          <a:p>
            <a:r>
              <a:rPr lang="zh-CN" altLang="en-US" dirty="0"/>
              <a:t>迭代器块内部的逻辑被反转并且被切分到编译器生成的枚举器类里面的</a:t>
            </a:r>
            <a:r>
              <a:rPr lang="en-US" altLang="zh-CN" dirty="0" err="1"/>
              <a:t>MoveNext</a:t>
            </a:r>
            <a:r>
              <a:rPr lang="zh-CN" altLang="en-US" dirty="0"/>
              <a:t>方法和</a:t>
            </a:r>
            <a:r>
              <a:rPr lang="en-US" altLang="zh-CN" dirty="0"/>
              <a:t>Current</a:t>
            </a:r>
            <a:r>
              <a:rPr lang="zh-CN" altLang="en-US" dirty="0"/>
              <a:t>属性里。</a:t>
            </a:r>
            <a:endParaRPr lang="en-US" altLang="zh-CN" dirty="0"/>
          </a:p>
          <a:p>
            <a:r>
              <a:rPr lang="zh-CN" altLang="en-US" dirty="0"/>
              <a:t>这意味着当你调用迭代器方法时，你所做的实际就是对编译器生成的类进行实例化；运行的代码里没有一行是你写的。。。</a:t>
            </a:r>
            <a:endParaRPr lang="en-US" altLang="zh-CN" dirty="0"/>
          </a:p>
          <a:p>
            <a:r>
              <a:rPr lang="zh-CN" altLang="en-US" dirty="0"/>
              <a:t>你写的代码仅会在对结果序列进行枚举的时候才会运行，例如使用</a:t>
            </a:r>
            <a:r>
              <a:rPr lang="en-US" altLang="zh-CN" dirty="0"/>
              <a:t>foreach</a:t>
            </a:r>
            <a:r>
              <a:rPr lang="zh-CN" altLang="en-US" dirty="0"/>
              <a:t>语句。</a:t>
            </a:r>
            <a:endParaRPr lang="en-US" dirty="0"/>
          </a:p>
        </p:txBody>
      </p:sp>
    </p:spTree>
    <p:extLst>
      <p:ext uri="{BB962C8B-B14F-4D97-AF65-F5344CB8AC3E}">
        <p14:creationId xmlns:p14="http://schemas.microsoft.com/office/powerpoint/2010/main" val="426920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5EE9-269E-46E1-B976-EFAFA9B06295}"/>
              </a:ext>
            </a:extLst>
          </p:cNvPr>
          <p:cNvSpPr>
            <a:spLocks noGrp="1"/>
          </p:cNvSpPr>
          <p:nvPr>
            <p:ph type="title"/>
          </p:nvPr>
        </p:nvSpPr>
        <p:spPr/>
        <p:txBody>
          <a:bodyPr/>
          <a:lstStyle/>
          <a:p>
            <a:r>
              <a:rPr lang="zh-CN" altLang="en-US" dirty="0"/>
              <a:t>迭代器的语义</a:t>
            </a:r>
            <a:endParaRPr lang="en-US" dirty="0"/>
          </a:p>
        </p:txBody>
      </p:sp>
      <p:sp>
        <p:nvSpPr>
          <p:cNvPr id="3" name="Content Placeholder 2">
            <a:extLst>
              <a:ext uri="{FF2B5EF4-FFF2-40B4-BE49-F238E27FC236}">
                <a16:creationId xmlns:a16="http://schemas.microsoft.com/office/drawing/2014/main" id="{C10579A7-A723-4E38-BAC0-7A24EAE94E29}"/>
              </a:ext>
            </a:extLst>
          </p:cNvPr>
          <p:cNvSpPr>
            <a:spLocks noGrp="1"/>
          </p:cNvSpPr>
          <p:nvPr>
            <p:ph idx="1"/>
          </p:nvPr>
        </p:nvSpPr>
        <p:spPr/>
        <p:txBody>
          <a:bodyPr/>
          <a:lstStyle/>
          <a:p>
            <a:r>
              <a:rPr lang="zh-CN" altLang="en-US" dirty="0"/>
              <a:t>迭代器（</a:t>
            </a:r>
            <a:r>
              <a:rPr lang="en-US" altLang="zh-CN" dirty="0"/>
              <a:t>iterator</a:t>
            </a:r>
            <a:r>
              <a:rPr lang="zh-CN" altLang="en-US" dirty="0"/>
              <a:t>）是含有一个或多个</a:t>
            </a:r>
            <a:r>
              <a:rPr lang="en-US" altLang="zh-CN" dirty="0"/>
              <a:t>yield</a:t>
            </a:r>
            <a:r>
              <a:rPr lang="zh-CN" altLang="en-US" dirty="0"/>
              <a:t>语句的方法、属性或索引器。</a:t>
            </a:r>
            <a:endParaRPr lang="en-US" altLang="zh-CN" dirty="0"/>
          </a:p>
          <a:p>
            <a:r>
              <a:rPr lang="zh-CN" altLang="en-US" dirty="0"/>
              <a:t>迭代器必须返回下面四个接口中的一个（否则编译器会报错）：</a:t>
            </a:r>
            <a:endParaRPr lang="en-US" altLang="zh-CN" dirty="0"/>
          </a:p>
          <a:p>
            <a:pPr lvl="1"/>
            <a:r>
              <a:rPr lang="en-US" dirty="0"/>
              <a:t>// Enumerable interfaces</a:t>
            </a:r>
            <a:br>
              <a:rPr lang="en-US" dirty="0"/>
            </a:br>
            <a:r>
              <a:rPr lang="en-US" dirty="0" err="1"/>
              <a:t>System.Collections.IEnumerable</a:t>
            </a:r>
            <a:br>
              <a:rPr lang="en-US" dirty="0"/>
            </a:br>
            <a:r>
              <a:rPr lang="en-US" dirty="0" err="1"/>
              <a:t>System.Collections.Generic.IEnumerable</a:t>
            </a:r>
            <a:r>
              <a:rPr lang="en-US" dirty="0"/>
              <a:t>&lt;T&gt;</a:t>
            </a:r>
          </a:p>
          <a:p>
            <a:pPr lvl="1"/>
            <a:r>
              <a:rPr lang="en-US" dirty="0"/>
              <a:t>// Enumerator interfaces</a:t>
            </a:r>
            <a:br>
              <a:rPr lang="en-US" dirty="0"/>
            </a:br>
            <a:r>
              <a:rPr lang="en-US" dirty="0" err="1"/>
              <a:t>System.Collections.IEnumerator</a:t>
            </a:r>
            <a:br>
              <a:rPr lang="en-US" dirty="0"/>
            </a:br>
            <a:r>
              <a:rPr lang="en-US" dirty="0" err="1"/>
              <a:t>System.Collections.Generic.IEnumerator</a:t>
            </a:r>
            <a:r>
              <a:rPr lang="en-US" dirty="0"/>
              <a:t>&lt;T&gt; </a:t>
            </a:r>
          </a:p>
          <a:p>
            <a:r>
              <a:rPr lang="zh-CN" altLang="en-US" dirty="0"/>
              <a:t>根据迭代器返回的是</a:t>
            </a:r>
            <a:r>
              <a:rPr lang="en-US" altLang="zh-CN" dirty="0"/>
              <a:t>enumerable</a:t>
            </a:r>
            <a:r>
              <a:rPr lang="zh-CN" altLang="en-US" dirty="0"/>
              <a:t>接口还是</a:t>
            </a:r>
            <a:r>
              <a:rPr lang="en-US" altLang="zh-CN" dirty="0"/>
              <a:t>enumerator</a:t>
            </a:r>
            <a:r>
              <a:rPr lang="zh-CN" altLang="en-US" dirty="0"/>
              <a:t>接口，迭代器会拥有不同的语义。</a:t>
            </a:r>
            <a:endParaRPr lang="en-US" dirty="0"/>
          </a:p>
        </p:txBody>
      </p:sp>
    </p:spTree>
    <p:extLst>
      <p:ext uri="{BB962C8B-B14F-4D97-AF65-F5344CB8AC3E}">
        <p14:creationId xmlns:p14="http://schemas.microsoft.com/office/powerpoint/2010/main" val="145089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32C8-9D93-4E18-8E42-6015D3C4BF1D}"/>
              </a:ext>
            </a:extLst>
          </p:cNvPr>
          <p:cNvSpPr>
            <a:spLocks noGrp="1"/>
          </p:cNvSpPr>
          <p:nvPr>
            <p:ph type="title"/>
          </p:nvPr>
        </p:nvSpPr>
        <p:spPr/>
        <p:txBody>
          <a:bodyPr/>
          <a:lstStyle/>
          <a:p>
            <a:r>
              <a:rPr lang="zh-CN" altLang="en-US" dirty="0"/>
              <a:t>多个</a:t>
            </a:r>
            <a:r>
              <a:rPr lang="en-US" altLang="zh-CN" dirty="0"/>
              <a:t>yield</a:t>
            </a:r>
            <a:r>
              <a:rPr lang="zh-CN" altLang="en-US" dirty="0"/>
              <a:t>语句</a:t>
            </a:r>
            <a:endParaRPr lang="en-US" dirty="0"/>
          </a:p>
        </p:txBody>
      </p:sp>
      <p:sp>
        <p:nvSpPr>
          <p:cNvPr id="3" name="Content Placeholder 2">
            <a:extLst>
              <a:ext uri="{FF2B5EF4-FFF2-40B4-BE49-F238E27FC236}">
                <a16:creationId xmlns:a16="http://schemas.microsoft.com/office/drawing/2014/main" id="{34585808-37FF-4C0F-B5A0-37288FDE5363}"/>
              </a:ext>
            </a:extLst>
          </p:cNvPr>
          <p:cNvSpPr>
            <a:spLocks noGrp="1"/>
          </p:cNvSpPr>
          <p:nvPr>
            <p:ph idx="1"/>
          </p:nvPr>
        </p:nvSpPr>
        <p:spPr/>
        <p:txBody>
          <a:bodyPr/>
          <a:lstStyle/>
          <a:p>
            <a:r>
              <a:rPr lang="zh-CN" altLang="en-US" dirty="0"/>
              <a:t>方法里可以含有多个</a:t>
            </a:r>
            <a:r>
              <a:rPr lang="en-US" altLang="zh-CN" dirty="0"/>
              <a:t>yield</a:t>
            </a:r>
            <a:r>
              <a:rPr lang="zh-CN" altLang="en-US" dirty="0"/>
              <a:t>语句：</a:t>
            </a:r>
            <a:endParaRPr lang="en-US" dirty="0"/>
          </a:p>
        </p:txBody>
      </p:sp>
      <p:pic>
        <p:nvPicPr>
          <p:cNvPr id="4" name="Picture 3">
            <a:extLst>
              <a:ext uri="{FF2B5EF4-FFF2-40B4-BE49-F238E27FC236}">
                <a16:creationId xmlns:a16="http://schemas.microsoft.com/office/drawing/2014/main" id="{5D761F3A-A209-4C59-91A4-0997E359DE36}"/>
              </a:ext>
            </a:extLst>
          </p:cNvPr>
          <p:cNvPicPr>
            <a:picLocks noChangeAspect="1"/>
          </p:cNvPicPr>
          <p:nvPr/>
        </p:nvPicPr>
        <p:blipFill>
          <a:blip r:embed="rId2"/>
          <a:stretch>
            <a:fillRect/>
          </a:stretch>
        </p:blipFill>
        <p:spPr>
          <a:xfrm>
            <a:off x="3809468" y="2793945"/>
            <a:ext cx="6474888" cy="3117277"/>
          </a:xfrm>
          <a:prstGeom prst="rect">
            <a:avLst/>
          </a:prstGeom>
        </p:spPr>
      </p:pic>
    </p:spTree>
    <p:extLst>
      <p:ext uri="{BB962C8B-B14F-4D97-AF65-F5344CB8AC3E}">
        <p14:creationId xmlns:p14="http://schemas.microsoft.com/office/powerpoint/2010/main" val="223078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7958-E55E-4745-A904-1ECB7BFEDE1E}"/>
              </a:ext>
            </a:extLst>
          </p:cNvPr>
          <p:cNvSpPr>
            <a:spLocks noGrp="1"/>
          </p:cNvSpPr>
          <p:nvPr>
            <p:ph type="title"/>
          </p:nvPr>
        </p:nvSpPr>
        <p:spPr/>
        <p:txBody>
          <a:bodyPr/>
          <a:lstStyle/>
          <a:p>
            <a:r>
              <a:rPr lang="en-US" altLang="zh-CN" dirty="0"/>
              <a:t>yield break</a:t>
            </a:r>
            <a:endParaRPr lang="en-US" dirty="0"/>
          </a:p>
        </p:txBody>
      </p:sp>
      <p:sp>
        <p:nvSpPr>
          <p:cNvPr id="3" name="Content Placeholder 2">
            <a:extLst>
              <a:ext uri="{FF2B5EF4-FFF2-40B4-BE49-F238E27FC236}">
                <a16:creationId xmlns:a16="http://schemas.microsoft.com/office/drawing/2014/main" id="{E62EF297-7A95-4FB9-82CE-34E424A04E2A}"/>
              </a:ext>
            </a:extLst>
          </p:cNvPr>
          <p:cNvSpPr>
            <a:spLocks noGrp="1"/>
          </p:cNvSpPr>
          <p:nvPr>
            <p:ph idx="1"/>
          </p:nvPr>
        </p:nvSpPr>
        <p:spPr/>
        <p:txBody>
          <a:bodyPr/>
          <a:lstStyle/>
          <a:p>
            <a:r>
              <a:rPr lang="en-US" altLang="zh-CN" dirty="0"/>
              <a:t>yield break</a:t>
            </a:r>
            <a:r>
              <a:rPr lang="zh-CN" altLang="en-US" dirty="0"/>
              <a:t>语句表示迭代器块会提前退出，不再返回更多的元素。</a:t>
            </a:r>
            <a:endParaRPr lang="en-US" altLang="zh-CN"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return</a:t>
            </a:r>
            <a:r>
              <a:rPr lang="zh-CN" altLang="en-US" dirty="0"/>
              <a:t>语句在迭代器块里面是非法的，你必须使用</a:t>
            </a:r>
            <a:r>
              <a:rPr lang="en-US" altLang="zh-CN" dirty="0"/>
              <a:t>yield break</a:t>
            </a:r>
            <a:r>
              <a:rPr lang="zh-CN" altLang="en-US" dirty="0"/>
              <a:t>代替。</a:t>
            </a:r>
            <a:endParaRPr lang="en-US" dirty="0"/>
          </a:p>
        </p:txBody>
      </p:sp>
      <p:pic>
        <p:nvPicPr>
          <p:cNvPr id="4" name="Picture 3">
            <a:extLst>
              <a:ext uri="{FF2B5EF4-FFF2-40B4-BE49-F238E27FC236}">
                <a16:creationId xmlns:a16="http://schemas.microsoft.com/office/drawing/2014/main" id="{E7E45170-2BCC-46F8-A763-4A5ECC8DD3E5}"/>
              </a:ext>
            </a:extLst>
          </p:cNvPr>
          <p:cNvPicPr>
            <a:picLocks noChangeAspect="1"/>
          </p:cNvPicPr>
          <p:nvPr/>
        </p:nvPicPr>
        <p:blipFill>
          <a:blip r:embed="rId2"/>
          <a:stretch>
            <a:fillRect/>
          </a:stretch>
        </p:blipFill>
        <p:spPr>
          <a:xfrm>
            <a:off x="4581331" y="2701200"/>
            <a:ext cx="4934621" cy="2371092"/>
          </a:xfrm>
          <a:prstGeom prst="rect">
            <a:avLst/>
          </a:prstGeom>
        </p:spPr>
      </p:pic>
    </p:spTree>
    <p:extLst>
      <p:ext uri="{BB962C8B-B14F-4D97-AF65-F5344CB8AC3E}">
        <p14:creationId xmlns:p14="http://schemas.microsoft.com/office/powerpoint/2010/main" val="4030854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8796-3D6C-4C52-9A3A-2CA9B0332642}"/>
              </a:ext>
            </a:extLst>
          </p:cNvPr>
          <p:cNvSpPr>
            <a:spLocks noGrp="1"/>
          </p:cNvSpPr>
          <p:nvPr>
            <p:ph type="title"/>
          </p:nvPr>
        </p:nvSpPr>
        <p:spPr/>
        <p:txBody>
          <a:bodyPr/>
          <a:lstStyle/>
          <a:p>
            <a:r>
              <a:rPr lang="zh-CN" altLang="en-US" dirty="0"/>
              <a:t>迭代器和</a:t>
            </a:r>
            <a:r>
              <a:rPr lang="en-US" altLang="zh-CN" dirty="0"/>
              <a:t>try/catch/finally</a:t>
            </a:r>
            <a:r>
              <a:rPr lang="zh-CN" altLang="en-US" dirty="0"/>
              <a:t>块</a:t>
            </a:r>
            <a:endParaRPr lang="en-US" dirty="0"/>
          </a:p>
        </p:txBody>
      </p:sp>
      <p:sp>
        <p:nvSpPr>
          <p:cNvPr id="3" name="Content Placeholder 2">
            <a:extLst>
              <a:ext uri="{FF2B5EF4-FFF2-40B4-BE49-F238E27FC236}">
                <a16:creationId xmlns:a16="http://schemas.microsoft.com/office/drawing/2014/main" id="{E6FE776B-17B7-4393-B63D-65C75FE772D0}"/>
              </a:ext>
            </a:extLst>
          </p:cNvPr>
          <p:cNvSpPr>
            <a:spLocks noGrp="1"/>
          </p:cNvSpPr>
          <p:nvPr>
            <p:ph idx="1"/>
          </p:nvPr>
        </p:nvSpPr>
        <p:spPr/>
        <p:txBody>
          <a:bodyPr/>
          <a:lstStyle/>
          <a:p>
            <a:r>
              <a:rPr lang="en-US" altLang="zh-CN" dirty="0"/>
              <a:t>yield return</a:t>
            </a:r>
            <a:r>
              <a:rPr lang="zh-CN" altLang="en-US" dirty="0"/>
              <a:t>语句不可以出现在含有</a:t>
            </a:r>
            <a:r>
              <a:rPr lang="en-US" altLang="zh-CN" dirty="0"/>
              <a:t>catch</a:t>
            </a:r>
            <a:r>
              <a:rPr lang="zh-CN" altLang="en-US" dirty="0"/>
              <a:t>子句的</a:t>
            </a:r>
            <a:r>
              <a:rPr lang="en-US" altLang="zh-CN" dirty="0"/>
              <a:t>try</a:t>
            </a:r>
            <a:r>
              <a:rPr lang="zh-CN" altLang="en-US" dirty="0"/>
              <a:t>块里面：</a:t>
            </a:r>
            <a:endParaRPr lang="en-US" altLang="zh-CN" dirty="0"/>
          </a:p>
          <a:p>
            <a:endParaRPr lang="en-US" dirty="0"/>
          </a:p>
          <a:p>
            <a:endParaRPr lang="en-US" dirty="0"/>
          </a:p>
          <a:p>
            <a:endParaRPr lang="en-US" dirty="0"/>
          </a:p>
          <a:p>
            <a:r>
              <a:rPr lang="en-US" altLang="zh-CN" dirty="0"/>
              <a:t>yield return </a:t>
            </a:r>
            <a:r>
              <a:rPr lang="zh-CN" altLang="en-US" dirty="0"/>
              <a:t>也不能出现在</a:t>
            </a:r>
            <a:r>
              <a:rPr lang="en-US" altLang="zh-CN" dirty="0"/>
              <a:t>catch</a:t>
            </a:r>
            <a:r>
              <a:rPr lang="zh-CN" altLang="en-US" dirty="0"/>
              <a:t>或者</a:t>
            </a:r>
            <a:r>
              <a:rPr lang="en-US" altLang="zh-CN" dirty="0"/>
              <a:t>finally</a:t>
            </a:r>
            <a:r>
              <a:rPr lang="zh-CN" altLang="en-US" dirty="0"/>
              <a:t>块里面。</a:t>
            </a:r>
            <a:endParaRPr lang="en-US" altLang="zh-CN" dirty="0"/>
          </a:p>
        </p:txBody>
      </p:sp>
      <p:pic>
        <p:nvPicPr>
          <p:cNvPr id="4" name="Picture 3">
            <a:extLst>
              <a:ext uri="{FF2B5EF4-FFF2-40B4-BE49-F238E27FC236}">
                <a16:creationId xmlns:a16="http://schemas.microsoft.com/office/drawing/2014/main" id="{24372945-00B0-48A4-8CF0-5EC7DB3516FA}"/>
              </a:ext>
            </a:extLst>
          </p:cNvPr>
          <p:cNvPicPr>
            <a:picLocks noChangeAspect="1"/>
          </p:cNvPicPr>
          <p:nvPr/>
        </p:nvPicPr>
        <p:blipFill>
          <a:blip r:embed="rId2"/>
          <a:stretch>
            <a:fillRect/>
          </a:stretch>
        </p:blipFill>
        <p:spPr>
          <a:xfrm>
            <a:off x="4859747" y="2540992"/>
            <a:ext cx="4374330" cy="1231607"/>
          </a:xfrm>
          <a:prstGeom prst="rect">
            <a:avLst/>
          </a:prstGeom>
        </p:spPr>
      </p:pic>
    </p:spTree>
    <p:extLst>
      <p:ext uri="{BB962C8B-B14F-4D97-AF65-F5344CB8AC3E}">
        <p14:creationId xmlns:p14="http://schemas.microsoft.com/office/powerpoint/2010/main" val="17913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2324-21B9-4810-9044-70B9F0EFBA69}"/>
              </a:ext>
            </a:extLst>
          </p:cNvPr>
          <p:cNvSpPr>
            <a:spLocks noGrp="1"/>
          </p:cNvSpPr>
          <p:nvPr>
            <p:ph type="title"/>
          </p:nvPr>
        </p:nvSpPr>
        <p:spPr/>
        <p:txBody>
          <a:bodyPr/>
          <a:lstStyle/>
          <a:p>
            <a:r>
              <a:rPr lang="zh-CN" altLang="en-US" dirty="0"/>
              <a:t>迭代器和</a:t>
            </a:r>
            <a:r>
              <a:rPr lang="en-US" altLang="zh-CN" dirty="0"/>
              <a:t>try/catch/finally</a:t>
            </a:r>
            <a:r>
              <a:rPr lang="zh-CN" altLang="en-US" dirty="0"/>
              <a:t>块</a:t>
            </a:r>
            <a:endParaRPr lang="en-US" dirty="0"/>
          </a:p>
        </p:txBody>
      </p:sp>
      <p:sp>
        <p:nvSpPr>
          <p:cNvPr id="3" name="Content Placeholder 2">
            <a:extLst>
              <a:ext uri="{FF2B5EF4-FFF2-40B4-BE49-F238E27FC236}">
                <a16:creationId xmlns:a16="http://schemas.microsoft.com/office/drawing/2014/main" id="{B5AF60D1-D6E4-4202-AFBC-8CA79C3D4269}"/>
              </a:ext>
            </a:extLst>
          </p:cNvPr>
          <p:cNvSpPr>
            <a:spLocks noGrp="1"/>
          </p:cNvSpPr>
          <p:nvPr>
            <p:ph idx="1"/>
          </p:nvPr>
        </p:nvSpPr>
        <p:spPr/>
        <p:txBody>
          <a:bodyPr/>
          <a:lstStyle/>
          <a:p>
            <a:r>
              <a:rPr lang="zh-CN" altLang="en-US" dirty="0"/>
              <a:t>但是 </a:t>
            </a:r>
            <a:r>
              <a:rPr lang="en-US" altLang="zh-CN" dirty="0"/>
              <a:t>yield return</a:t>
            </a:r>
            <a:r>
              <a:rPr lang="zh-CN" altLang="en-US" dirty="0"/>
              <a:t>可以出现在只含有</a:t>
            </a:r>
            <a:r>
              <a:rPr lang="en-US" altLang="zh-CN" dirty="0"/>
              <a:t>finally</a:t>
            </a:r>
            <a:r>
              <a:rPr lang="zh-CN" altLang="en-US" dirty="0"/>
              <a:t>块的</a:t>
            </a:r>
            <a:r>
              <a:rPr lang="en-US" altLang="zh-CN" dirty="0"/>
              <a:t>try</a:t>
            </a:r>
            <a:r>
              <a:rPr lang="zh-CN" altLang="en-US" dirty="0"/>
              <a:t>块里面：</a:t>
            </a:r>
            <a:endParaRPr lang="en-US" altLang="zh-CN" dirty="0"/>
          </a:p>
          <a:p>
            <a:endParaRPr lang="en-US" altLang="zh-CN" dirty="0"/>
          </a:p>
          <a:p>
            <a:endParaRPr lang="en-US" altLang="zh-CN" dirty="0"/>
          </a:p>
          <a:p>
            <a:endParaRPr lang="en-US" altLang="zh-CN" dirty="0"/>
          </a:p>
          <a:p>
            <a:endParaRPr lang="en-US" altLang="zh-CN" dirty="0"/>
          </a:p>
          <a:p>
            <a:r>
              <a:rPr lang="zh-CN" altLang="en-US" dirty="0"/>
              <a:t>当消费的枚举器到达序列终点或被</a:t>
            </a:r>
            <a:r>
              <a:rPr lang="en-US" altLang="zh-CN" dirty="0"/>
              <a:t>disposed</a:t>
            </a:r>
            <a:r>
              <a:rPr lang="zh-CN" altLang="en-US" dirty="0"/>
              <a:t>的时候，</a:t>
            </a:r>
            <a:r>
              <a:rPr lang="en-US" altLang="zh-CN" dirty="0"/>
              <a:t>finally</a:t>
            </a:r>
            <a:r>
              <a:rPr lang="zh-CN" altLang="en-US" dirty="0"/>
              <a:t>块里面的代码会执行。</a:t>
            </a:r>
            <a:endParaRPr lang="en-US" altLang="zh-CN" dirty="0"/>
          </a:p>
          <a:p>
            <a:r>
              <a:rPr lang="zh-CN" altLang="en-US" dirty="0"/>
              <a:t>如果你提前进行了</a:t>
            </a:r>
            <a:r>
              <a:rPr lang="en-US" altLang="zh-CN" dirty="0"/>
              <a:t>break</a:t>
            </a:r>
            <a:r>
              <a:rPr lang="zh-CN" altLang="en-US" dirty="0"/>
              <a:t>，那么</a:t>
            </a:r>
            <a:r>
              <a:rPr lang="en-US" altLang="zh-CN" dirty="0"/>
              <a:t>foreach</a:t>
            </a:r>
            <a:r>
              <a:rPr lang="zh-CN" altLang="en-US" dirty="0"/>
              <a:t>语句也会</a:t>
            </a:r>
            <a:r>
              <a:rPr lang="en-US" altLang="zh-CN" dirty="0"/>
              <a:t>dispose</a:t>
            </a:r>
            <a:r>
              <a:rPr lang="zh-CN" altLang="en-US" dirty="0"/>
              <a:t>掉枚举器，所以用起来很安全。</a:t>
            </a:r>
            <a:endParaRPr lang="en-US" altLang="zh-CN" dirty="0"/>
          </a:p>
          <a:p>
            <a:endParaRPr lang="en-US" dirty="0"/>
          </a:p>
          <a:p>
            <a:endParaRPr lang="en-US" dirty="0"/>
          </a:p>
        </p:txBody>
      </p:sp>
      <p:pic>
        <p:nvPicPr>
          <p:cNvPr id="4" name="Picture 3">
            <a:extLst>
              <a:ext uri="{FF2B5EF4-FFF2-40B4-BE49-F238E27FC236}">
                <a16:creationId xmlns:a16="http://schemas.microsoft.com/office/drawing/2014/main" id="{ACBEAA2A-460D-4A86-B51B-BF51B837063E}"/>
              </a:ext>
            </a:extLst>
          </p:cNvPr>
          <p:cNvPicPr>
            <a:picLocks noChangeAspect="1"/>
          </p:cNvPicPr>
          <p:nvPr/>
        </p:nvPicPr>
        <p:blipFill>
          <a:blip r:embed="rId2"/>
          <a:stretch>
            <a:fillRect/>
          </a:stretch>
        </p:blipFill>
        <p:spPr>
          <a:xfrm>
            <a:off x="4833257" y="2583188"/>
            <a:ext cx="4107057" cy="1313388"/>
          </a:xfrm>
          <a:prstGeom prst="rect">
            <a:avLst/>
          </a:prstGeom>
        </p:spPr>
      </p:pic>
    </p:spTree>
    <p:extLst>
      <p:ext uri="{BB962C8B-B14F-4D97-AF65-F5344CB8AC3E}">
        <p14:creationId xmlns:p14="http://schemas.microsoft.com/office/powerpoint/2010/main" val="230696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FA64-B87F-B04B-AF1D-CC9C6350906D}"/>
              </a:ext>
            </a:extLst>
          </p:cNvPr>
          <p:cNvSpPr>
            <a:spLocks noGrp="1"/>
          </p:cNvSpPr>
          <p:nvPr>
            <p:ph type="title"/>
          </p:nvPr>
        </p:nvSpPr>
        <p:spPr/>
        <p:txBody>
          <a:bodyPr/>
          <a:lstStyle/>
          <a:p>
            <a:r>
              <a:rPr lang="zh-CN" altLang="en-US" dirty="0"/>
              <a:t>公众号 和 习题小程序</a:t>
            </a:r>
            <a:endParaRPr lang="en-US" dirty="0"/>
          </a:p>
        </p:txBody>
      </p:sp>
      <p:pic>
        <p:nvPicPr>
          <p:cNvPr id="6" name="Content Placeholder 5" descr="A close up of text on a white surface&#10;&#10;Description automatically generated">
            <a:extLst>
              <a:ext uri="{FF2B5EF4-FFF2-40B4-BE49-F238E27FC236}">
                <a16:creationId xmlns:a16="http://schemas.microsoft.com/office/drawing/2014/main" id="{3304BFA1-7E8C-FD4F-9FFF-3B6AC2024A4F}"/>
              </a:ext>
            </a:extLst>
          </p:cNvPr>
          <p:cNvPicPr>
            <a:picLocks noGrp="1" noChangeAspect="1"/>
          </p:cNvPicPr>
          <p:nvPr>
            <p:ph sz="half" idx="1"/>
          </p:nvPr>
        </p:nvPicPr>
        <p:blipFill>
          <a:blip r:embed="rId2"/>
          <a:stretch>
            <a:fillRect/>
          </a:stretch>
        </p:blipFill>
        <p:spPr>
          <a:xfrm>
            <a:off x="2856706" y="2133600"/>
            <a:ext cx="3778250" cy="3778250"/>
          </a:xfrm>
        </p:spPr>
      </p:pic>
      <p:pic>
        <p:nvPicPr>
          <p:cNvPr id="8" name="Content Placeholder 7">
            <a:extLst>
              <a:ext uri="{FF2B5EF4-FFF2-40B4-BE49-F238E27FC236}">
                <a16:creationId xmlns:a16="http://schemas.microsoft.com/office/drawing/2014/main" id="{6E64C4F6-F624-6E40-968D-A3DB1D12D445}"/>
              </a:ext>
            </a:extLst>
          </p:cNvPr>
          <p:cNvPicPr>
            <a:picLocks noGrp="1" noChangeAspect="1"/>
          </p:cNvPicPr>
          <p:nvPr>
            <p:ph sz="half" idx="2"/>
          </p:nvPr>
        </p:nvPicPr>
        <p:blipFill>
          <a:blip r:embed="rId3"/>
          <a:stretch>
            <a:fillRect/>
          </a:stretch>
        </p:blipFill>
        <p:spPr>
          <a:xfrm>
            <a:off x="7458869" y="2125663"/>
            <a:ext cx="3778250" cy="3778250"/>
          </a:xfrm>
        </p:spPr>
      </p:pic>
    </p:spTree>
    <p:extLst>
      <p:ext uri="{BB962C8B-B14F-4D97-AF65-F5344CB8AC3E}">
        <p14:creationId xmlns:p14="http://schemas.microsoft.com/office/powerpoint/2010/main" val="82986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C6E0-FFCF-4568-AEB8-7A4002CFF7C4}"/>
              </a:ext>
            </a:extLst>
          </p:cNvPr>
          <p:cNvSpPr>
            <a:spLocks noGrp="1"/>
          </p:cNvSpPr>
          <p:nvPr>
            <p:ph type="title"/>
          </p:nvPr>
        </p:nvSpPr>
        <p:spPr/>
        <p:txBody>
          <a:bodyPr/>
          <a:lstStyle/>
          <a:p>
            <a:r>
              <a:rPr lang="zh-CN" altLang="en-US" dirty="0"/>
              <a:t>迭代器和</a:t>
            </a:r>
            <a:r>
              <a:rPr lang="en-US" altLang="zh-CN" dirty="0"/>
              <a:t>try/catch/finally</a:t>
            </a:r>
            <a:r>
              <a:rPr lang="zh-CN" altLang="en-US" dirty="0"/>
              <a:t>块</a:t>
            </a:r>
            <a:endParaRPr lang="en-US" dirty="0"/>
          </a:p>
        </p:txBody>
      </p:sp>
      <p:sp>
        <p:nvSpPr>
          <p:cNvPr id="3" name="Content Placeholder 2">
            <a:extLst>
              <a:ext uri="{FF2B5EF4-FFF2-40B4-BE49-F238E27FC236}">
                <a16:creationId xmlns:a16="http://schemas.microsoft.com/office/drawing/2014/main" id="{CA424831-D7FE-42AB-B13F-F205328483AB}"/>
              </a:ext>
            </a:extLst>
          </p:cNvPr>
          <p:cNvSpPr>
            <a:spLocks noGrp="1"/>
          </p:cNvSpPr>
          <p:nvPr>
            <p:ph idx="1"/>
          </p:nvPr>
        </p:nvSpPr>
        <p:spPr/>
        <p:txBody>
          <a:bodyPr/>
          <a:lstStyle/>
          <a:p>
            <a:r>
              <a:rPr lang="zh-CN" altLang="en-US" dirty="0"/>
              <a:t>当显式的使用枚举器的时候，通常会犯这样一个错误：没有</a:t>
            </a:r>
            <a:r>
              <a:rPr lang="en-US" altLang="zh-CN" dirty="0"/>
              <a:t>dispose</a:t>
            </a:r>
            <a:r>
              <a:rPr lang="zh-CN" altLang="en-US" dirty="0"/>
              <a:t>掉枚举就不再用它了，这就绕开了</a:t>
            </a:r>
            <a:r>
              <a:rPr lang="en-US" altLang="zh-CN" dirty="0"/>
              <a:t>finally</a:t>
            </a:r>
            <a:r>
              <a:rPr lang="zh-CN" altLang="en-US" dirty="0"/>
              <a:t>块。针对这种情况，你可以使用</a:t>
            </a:r>
            <a:r>
              <a:rPr lang="en-US" altLang="zh-CN" dirty="0"/>
              <a:t>using</a:t>
            </a:r>
            <a:r>
              <a:rPr lang="zh-CN" altLang="en-US" dirty="0"/>
              <a:t>语句来规避风险：</a:t>
            </a:r>
            <a:endParaRPr lang="en-US" altLang="zh-CN" dirty="0"/>
          </a:p>
          <a:p>
            <a:endParaRPr lang="en-US" altLang="zh-CN" dirty="0"/>
          </a:p>
          <a:p>
            <a:endParaRPr lang="en-US" dirty="0"/>
          </a:p>
        </p:txBody>
      </p:sp>
      <p:pic>
        <p:nvPicPr>
          <p:cNvPr id="4" name="Picture 3">
            <a:extLst>
              <a:ext uri="{FF2B5EF4-FFF2-40B4-BE49-F238E27FC236}">
                <a16:creationId xmlns:a16="http://schemas.microsoft.com/office/drawing/2014/main" id="{D184422A-AC65-418C-B431-91873CED7014}"/>
              </a:ext>
            </a:extLst>
          </p:cNvPr>
          <p:cNvPicPr>
            <a:picLocks noChangeAspect="1"/>
          </p:cNvPicPr>
          <p:nvPr/>
        </p:nvPicPr>
        <p:blipFill>
          <a:blip r:embed="rId2"/>
          <a:stretch>
            <a:fillRect/>
          </a:stretch>
        </p:blipFill>
        <p:spPr>
          <a:xfrm>
            <a:off x="3684117" y="3114426"/>
            <a:ext cx="6725589" cy="1686160"/>
          </a:xfrm>
          <a:prstGeom prst="rect">
            <a:avLst/>
          </a:prstGeom>
        </p:spPr>
      </p:pic>
    </p:spTree>
    <p:extLst>
      <p:ext uri="{BB962C8B-B14F-4D97-AF65-F5344CB8AC3E}">
        <p14:creationId xmlns:p14="http://schemas.microsoft.com/office/powerpoint/2010/main" val="2810109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1"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7E4B5-E6A7-49AD-9C12-6CDB2AA43A40}"/>
              </a:ext>
            </a:extLst>
          </p:cNvPr>
          <p:cNvSpPr>
            <a:spLocks noGrp="1"/>
          </p:cNvSpPr>
          <p:nvPr>
            <p:ph type="title"/>
          </p:nvPr>
        </p:nvSpPr>
        <p:spPr>
          <a:xfrm>
            <a:off x="649224" y="645106"/>
            <a:ext cx="3650279" cy="1259894"/>
          </a:xfrm>
        </p:spPr>
        <p:txBody>
          <a:bodyPr>
            <a:normAutofit/>
          </a:bodyPr>
          <a:lstStyle/>
          <a:p>
            <a:r>
              <a:rPr lang="zh-CN" altLang="en-US"/>
              <a:t>组合序列</a:t>
            </a:r>
            <a:endParaRPr lang="en-US" dirty="0"/>
          </a:p>
        </p:txBody>
      </p:sp>
      <p:sp>
        <p:nvSpPr>
          <p:cNvPr id="202"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83BD2A4-91CF-43F6-BE8F-B8C40E524E6A}"/>
              </a:ext>
            </a:extLst>
          </p:cNvPr>
          <p:cNvSpPr>
            <a:spLocks noGrp="1"/>
          </p:cNvSpPr>
          <p:nvPr>
            <p:ph idx="1"/>
          </p:nvPr>
        </p:nvSpPr>
        <p:spPr>
          <a:xfrm>
            <a:off x="649225" y="2133600"/>
            <a:ext cx="3650278" cy="3759253"/>
          </a:xfrm>
        </p:spPr>
        <p:txBody>
          <a:bodyPr>
            <a:normAutofit/>
          </a:bodyPr>
          <a:lstStyle/>
          <a:p>
            <a:r>
              <a:rPr lang="zh-CN" altLang="en-US" dirty="0"/>
              <a:t>迭代器是高度可组合的。</a:t>
            </a:r>
            <a:endParaRPr lang="en-US" dirty="0"/>
          </a:p>
        </p:txBody>
      </p:sp>
      <p:pic>
        <p:nvPicPr>
          <p:cNvPr id="4" name="Picture 3">
            <a:extLst>
              <a:ext uri="{FF2B5EF4-FFF2-40B4-BE49-F238E27FC236}">
                <a16:creationId xmlns:a16="http://schemas.microsoft.com/office/drawing/2014/main" id="{C618B8C7-6EAA-4736-9207-67CBC52EC5AB}"/>
              </a:ext>
            </a:extLst>
          </p:cNvPr>
          <p:cNvPicPr>
            <a:picLocks noChangeAspect="1"/>
          </p:cNvPicPr>
          <p:nvPr/>
        </p:nvPicPr>
        <p:blipFill>
          <a:blip r:embed="rId2"/>
          <a:stretch>
            <a:fillRect/>
          </a:stretch>
        </p:blipFill>
        <p:spPr>
          <a:xfrm>
            <a:off x="4299503" y="335760"/>
            <a:ext cx="6337395" cy="6258178"/>
          </a:xfrm>
          <a:prstGeom prst="rect">
            <a:avLst/>
          </a:prstGeom>
        </p:spPr>
      </p:pic>
      <p:sp>
        <p:nvSpPr>
          <p:cNvPr id="20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95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39255-9D8A-4EF8-8AC8-219198339E47}"/>
              </a:ext>
            </a:extLst>
          </p:cNvPr>
          <p:cNvSpPr>
            <a:spLocks noGrp="1"/>
          </p:cNvSpPr>
          <p:nvPr>
            <p:ph type="title"/>
          </p:nvPr>
        </p:nvSpPr>
        <p:spPr>
          <a:xfrm>
            <a:off x="649224" y="645106"/>
            <a:ext cx="5122652" cy="1259894"/>
          </a:xfrm>
        </p:spPr>
        <p:txBody>
          <a:bodyPr>
            <a:normAutofit/>
          </a:bodyPr>
          <a:lstStyle/>
          <a:p>
            <a:endParaRPr lang="en-US"/>
          </a:p>
        </p:txBody>
      </p:sp>
      <p:sp>
        <p:nvSpPr>
          <p:cNvPr id="20" name="Rectangle 1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C070449-D1E7-4C42-90C6-FD3D3B4102C5}"/>
              </a:ext>
            </a:extLst>
          </p:cNvPr>
          <p:cNvSpPr>
            <a:spLocks noGrp="1"/>
          </p:cNvSpPr>
          <p:nvPr>
            <p:ph idx="1"/>
          </p:nvPr>
        </p:nvSpPr>
        <p:spPr>
          <a:xfrm>
            <a:off x="649225" y="2133600"/>
            <a:ext cx="5122652" cy="3759253"/>
          </a:xfrm>
        </p:spPr>
        <p:txBody>
          <a:bodyPr>
            <a:normAutofit/>
          </a:bodyPr>
          <a:lstStyle/>
          <a:p>
            <a:r>
              <a:rPr lang="zh-CN" altLang="en-US" dirty="0"/>
              <a:t>上例中的每个元素直到最后时刻才会被计算，也就是被</a:t>
            </a:r>
            <a:r>
              <a:rPr lang="en-US" altLang="zh-CN" dirty="0" err="1"/>
              <a:t>MoveNext</a:t>
            </a:r>
            <a:r>
              <a:rPr lang="en-US" altLang="zh-CN" dirty="0"/>
              <a:t>()</a:t>
            </a:r>
            <a:r>
              <a:rPr lang="zh-CN" altLang="en-US" dirty="0"/>
              <a:t>操作请求的时候。</a:t>
            </a:r>
            <a:endParaRPr lang="en-US" dirty="0"/>
          </a:p>
        </p:txBody>
      </p:sp>
      <p:pic>
        <p:nvPicPr>
          <p:cNvPr id="4" name="Picture 3">
            <a:extLst>
              <a:ext uri="{FF2B5EF4-FFF2-40B4-BE49-F238E27FC236}">
                <a16:creationId xmlns:a16="http://schemas.microsoft.com/office/drawing/2014/main" id="{FCD83E48-A6CD-4EA1-B368-5A4F70038E17}"/>
              </a:ext>
            </a:extLst>
          </p:cNvPr>
          <p:cNvPicPr>
            <a:picLocks noChangeAspect="1"/>
          </p:cNvPicPr>
          <p:nvPr/>
        </p:nvPicPr>
        <p:blipFill>
          <a:blip r:embed="rId2"/>
          <a:stretch>
            <a:fillRect/>
          </a:stretch>
        </p:blipFill>
        <p:spPr>
          <a:xfrm>
            <a:off x="6370968" y="645106"/>
            <a:ext cx="4893523" cy="5247747"/>
          </a:xfrm>
          <a:prstGeom prst="rect">
            <a:avLst/>
          </a:prstGeom>
        </p:spPr>
      </p:pic>
      <p:sp>
        <p:nvSpPr>
          <p:cNvPr id="21"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5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3"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4"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5"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7" name="Rectangle 42">
            <a:extLst>
              <a:ext uri="{FF2B5EF4-FFF2-40B4-BE49-F238E27FC236}">
                <a16:creationId xmlns:a16="http://schemas.microsoft.com/office/drawing/2014/main" id="{22589B50-D615-4630-B6F7-29E99FF2C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44">
            <a:extLst>
              <a:ext uri="{FF2B5EF4-FFF2-40B4-BE49-F238E27FC236}">
                <a16:creationId xmlns:a16="http://schemas.microsoft.com/office/drawing/2014/main" id="{B87A83DF-4E7A-4A81-867E-10E29C4BD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C1EBB8-FFF7-4EE9-9B8C-0F3658DBC2E1}"/>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zh-CN" altLang="en-US" sz="4000">
                <a:solidFill>
                  <a:srgbClr val="FEFFFF"/>
                </a:solidFill>
              </a:rPr>
              <a:t>谢谢！</a:t>
            </a:r>
            <a:endParaRPr lang="en-US" sz="4000">
              <a:solidFill>
                <a:srgbClr val="FEFFFF"/>
              </a:solidFill>
            </a:endParaRPr>
          </a:p>
        </p:txBody>
      </p:sp>
      <p:sp>
        <p:nvSpPr>
          <p:cNvPr id="89" name="Freeform 27">
            <a:extLst>
              <a:ext uri="{FF2B5EF4-FFF2-40B4-BE49-F238E27FC236}">
                <a16:creationId xmlns:a16="http://schemas.microsoft.com/office/drawing/2014/main" id="{435515D7-4CE9-4558-BA93-E245EFB64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 name="Text Placeholder 3">
            <a:extLst>
              <a:ext uri="{FF2B5EF4-FFF2-40B4-BE49-F238E27FC236}">
                <a16:creationId xmlns:a16="http://schemas.microsoft.com/office/drawing/2014/main" id="{C50764E9-8B57-43BC-B62A-D3F90FF17D5B}"/>
              </a:ext>
            </a:extLst>
          </p:cNvPr>
          <p:cNvSpPr>
            <a:spLocks noGrp="1"/>
          </p:cNvSpPr>
          <p:nvPr>
            <p:ph type="body" sz="half" idx="2"/>
          </p:nvPr>
        </p:nvSpPr>
        <p:spPr>
          <a:xfrm>
            <a:off x="540279" y="5189400"/>
            <a:ext cx="5280460" cy="544260"/>
          </a:xfrm>
        </p:spPr>
        <p:txBody>
          <a:bodyPr vert="horz" lIns="91440" tIns="45720" rIns="91440" bIns="45720" rtlCol="0" anchor="ctr">
            <a:normAutofit/>
          </a:bodyPr>
          <a:lstStyle/>
          <a:p>
            <a:r>
              <a:rPr lang="zh-CN" altLang="en-US" sz="1600" dirty="0">
                <a:solidFill>
                  <a:srgbClr val="FEFFFF"/>
                </a:solidFill>
              </a:rPr>
              <a:t>习题</a:t>
            </a:r>
            <a:r>
              <a:rPr lang="en-US" altLang="zh-CN" sz="1600" dirty="0">
                <a:solidFill>
                  <a:srgbClr val="FEFFFF"/>
                </a:solidFill>
              </a:rPr>
              <a:t>4.5</a:t>
            </a:r>
            <a:endParaRPr lang="en-US" sz="1600" dirty="0">
              <a:solidFill>
                <a:srgbClr val="FEFFFF"/>
              </a:solidFill>
            </a:endParaRPr>
          </a:p>
        </p:txBody>
      </p:sp>
      <p:pic>
        <p:nvPicPr>
          <p:cNvPr id="6" name="Content Placeholder 5">
            <a:extLst>
              <a:ext uri="{FF2B5EF4-FFF2-40B4-BE49-F238E27FC236}">
                <a16:creationId xmlns:a16="http://schemas.microsoft.com/office/drawing/2014/main" id="{2F753550-5FF5-4BFE-BAB2-D106DBBD0599}"/>
              </a:ext>
            </a:extLst>
          </p:cNvPr>
          <p:cNvPicPr>
            <a:picLocks noGrp="1" noChangeAspect="1"/>
          </p:cNvPicPr>
          <p:nvPr>
            <p:ph idx="1"/>
          </p:nvPr>
        </p:nvPicPr>
        <p:blipFill>
          <a:blip r:embed="rId2"/>
          <a:stretch>
            <a:fillRect/>
          </a:stretch>
        </p:blipFill>
        <p:spPr>
          <a:xfrm>
            <a:off x="7074745" y="1349117"/>
            <a:ext cx="4153750" cy="4153750"/>
          </a:xfrm>
          <a:prstGeom prst="rect">
            <a:avLst/>
          </a:prstGeom>
        </p:spPr>
      </p:pic>
    </p:spTree>
    <p:extLst>
      <p:ext uri="{BB962C8B-B14F-4D97-AF65-F5344CB8AC3E}">
        <p14:creationId xmlns:p14="http://schemas.microsoft.com/office/powerpoint/2010/main" val="210272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84FF-0EDD-4205-89AD-F7AB83EAC0A3}"/>
              </a:ext>
            </a:extLst>
          </p:cNvPr>
          <p:cNvSpPr>
            <a:spLocks noGrp="1"/>
          </p:cNvSpPr>
          <p:nvPr>
            <p:ph type="title"/>
          </p:nvPr>
        </p:nvSpPr>
        <p:spPr/>
        <p:txBody>
          <a:bodyPr/>
          <a:lstStyle/>
          <a:p>
            <a:r>
              <a:rPr lang="en-US" altLang="zh-CN" dirty="0"/>
              <a:t>C# 7.0 </a:t>
            </a:r>
            <a:r>
              <a:rPr lang="zh-CN" altLang="en-US" dirty="0"/>
              <a:t>核心技术指南</a:t>
            </a:r>
            <a:br>
              <a:rPr lang="en-US" altLang="zh-CN" dirty="0"/>
            </a:br>
            <a:r>
              <a:rPr lang="en-US" altLang="zh-CN" dirty="0"/>
              <a:t>C# 7.0 in a Nutshell</a:t>
            </a:r>
            <a:endParaRPr lang="en-US" dirty="0"/>
          </a:p>
        </p:txBody>
      </p:sp>
      <p:pic>
        <p:nvPicPr>
          <p:cNvPr id="5" name="Content Placeholder 4">
            <a:extLst>
              <a:ext uri="{FF2B5EF4-FFF2-40B4-BE49-F238E27FC236}">
                <a16:creationId xmlns:a16="http://schemas.microsoft.com/office/drawing/2014/main" id="{F65F639C-46B3-42F3-8E73-C2FD1BDEC69B}"/>
              </a:ext>
            </a:extLst>
          </p:cNvPr>
          <p:cNvPicPr>
            <a:picLocks noGrp="1" noChangeAspect="1"/>
          </p:cNvPicPr>
          <p:nvPr>
            <p:ph idx="1"/>
          </p:nvPr>
        </p:nvPicPr>
        <p:blipFill>
          <a:blip r:embed="rId2"/>
          <a:stretch>
            <a:fillRect/>
          </a:stretch>
        </p:blipFill>
        <p:spPr>
          <a:xfrm>
            <a:off x="5157788" y="2133600"/>
            <a:ext cx="3778250" cy="3778250"/>
          </a:xfrm>
        </p:spPr>
      </p:pic>
    </p:spTree>
    <p:extLst>
      <p:ext uri="{BB962C8B-B14F-4D97-AF65-F5344CB8AC3E}">
        <p14:creationId xmlns:p14="http://schemas.microsoft.com/office/powerpoint/2010/main" val="271162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5EC8-FE1C-5E47-933D-FF543C42A87C}"/>
              </a:ext>
            </a:extLst>
          </p:cNvPr>
          <p:cNvSpPr>
            <a:spLocks noGrp="1"/>
          </p:cNvSpPr>
          <p:nvPr>
            <p:ph type="title"/>
          </p:nvPr>
        </p:nvSpPr>
        <p:spPr/>
        <p:txBody>
          <a:bodyPr/>
          <a:lstStyle/>
          <a:p>
            <a:r>
              <a:rPr lang="zh-CN" altLang="en-US" dirty="0"/>
              <a:t>枚举和迭代器</a:t>
            </a:r>
            <a:endParaRPr lang="en-US" dirty="0"/>
          </a:p>
        </p:txBody>
      </p:sp>
      <p:sp>
        <p:nvSpPr>
          <p:cNvPr id="3" name="Text Placeholder 2">
            <a:extLst>
              <a:ext uri="{FF2B5EF4-FFF2-40B4-BE49-F238E27FC236}">
                <a16:creationId xmlns:a16="http://schemas.microsoft.com/office/drawing/2014/main" id="{775BD944-F5C5-164C-9D72-4739E1507A0B}"/>
              </a:ext>
            </a:extLst>
          </p:cNvPr>
          <p:cNvSpPr>
            <a:spLocks noGrp="1"/>
          </p:cNvSpPr>
          <p:nvPr>
            <p:ph type="body" idx="1"/>
          </p:nvPr>
        </p:nvSpPr>
        <p:spPr/>
        <p:txBody>
          <a:bodyPr/>
          <a:lstStyle/>
          <a:p>
            <a:r>
              <a:rPr lang="x-none" dirty="0"/>
              <a:t>Enumeration and Iterators</a:t>
            </a:r>
          </a:p>
          <a:p>
            <a:endParaRPr lang="en-US" dirty="0"/>
          </a:p>
        </p:txBody>
      </p:sp>
    </p:spTree>
    <p:extLst>
      <p:ext uri="{BB962C8B-B14F-4D97-AF65-F5344CB8AC3E}">
        <p14:creationId xmlns:p14="http://schemas.microsoft.com/office/powerpoint/2010/main" val="397634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7EF3-5538-4D27-BE8A-3733DB3293BB}"/>
              </a:ext>
            </a:extLst>
          </p:cNvPr>
          <p:cNvSpPr>
            <a:spLocks noGrp="1"/>
          </p:cNvSpPr>
          <p:nvPr>
            <p:ph type="title"/>
          </p:nvPr>
        </p:nvSpPr>
        <p:spPr/>
        <p:txBody>
          <a:bodyPr/>
          <a:lstStyle/>
          <a:p>
            <a:r>
              <a:rPr lang="zh-CN" altLang="en-US" dirty="0"/>
              <a:t>枚举器 </a:t>
            </a:r>
            <a:r>
              <a:rPr lang="en-US" altLang="zh-CN" dirty="0"/>
              <a:t>enumerator</a:t>
            </a:r>
            <a:endParaRPr lang="en-US" dirty="0"/>
          </a:p>
        </p:txBody>
      </p:sp>
      <p:sp>
        <p:nvSpPr>
          <p:cNvPr id="3" name="Content Placeholder 2">
            <a:extLst>
              <a:ext uri="{FF2B5EF4-FFF2-40B4-BE49-F238E27FC236}">
                <a16:creationId xmlns:a16="http://schemas.microsoft.com/office/drawing/2014/main" id="{2D7BA88E-DE08-4FC1-8E6E-834472F78225}"/>
              </a:ext>
            </a:extLst>
          </p:cNvPr>
          <p:cNvSpPr>
            <a:spLocks noGrp="1"/>
          </p:cNvSpPr>
          <p:nvPr>
            <p:ph idx="1"/>
          </p:nvPr>
        </p:nvSpPr>
        <p:spPr/>
        <p:txBody>
          <a:bodyPr/>
          <a:lstStyle/>
          <a:p>
            <a:r>
              <a:rPr lang="zh-CN" altLang="en-US" dirty="0"/>
              <a:t>枚举器是一个只读的，作用于一序列值的、只能向前的游标。</a:t>
            </a:r>
            <a:endParaRPr lang="en-US" altLang="zh-CN" dirty="0"/>
          </a:p>
          <a:p>
            <a:r>
              <a:rPr lang="zh-CN" altLang="en-US" dirty="0"/>
              <a:t>枚举器是一个实现了下列任意一个接口的对象：</a:t>
            </a:r>
          </a:p>
          <a:p>
            <a:pPr lvl="1" fontAlgn="ctr"/>
            <a:r>
              <a:rPr lang="en-US" altLang="zh-CN" dirty="0" err="1"/>
              <a:t>System.Collections.IEnumerator</a:t>
            </a:r>
            <a:endParaRPr lang="en-US" altLang="zh-CN" dirty="0"/>
          </a:p>
          <a:p>
            <a:pPr lvl="1" fontAlgn="ctr"/>
            <a:r>
              <a:rPr lang="en-US" altLang="zh-CN" dirty="0" err="1"/>
              <a:t>System.Collections.Generic.IEnumerator</a:t>
            </a:r>
            <a:r>
              <a:rPr lang="en-US" altLang="zh-CN" dirty="0"/>
              <a:t>&lt;T&gt;</a:t>
            </a:r>
            <a:r>
              <a:rPr lang="en-US" dirty="0"/>
              <a:t> </a:t>
            </a:r>
          </a:p>
          <a:p>
            <a:pPr fontAlgn="ctr"/>
            <a:r>
              <a:rPr lang="zh-CN" altLang="en-US" dirty="0"/>
              <a:t>技术上来说，任何一个含有名为</a:t>
            </a:r>
            <a:r>
              <a:rPr lang="en-US" altLang="zh-CN" dirty="0" err="1"/>
              <a:t>MoveNext</a:t>
            </a:r>
            <a:r>
              <a:rPr lang="zh-CN" altLang="en-US" dirty="0"/>
              <a:t>方法和名为</a:t>
            </a:r>
            <a:r>
              <a:rPr lang="en-US" altLang="zh-CN" dirty="0"/>
              <a:t>Current</a:t>
            </a:r>
            <a:r>
              <a:rPr lang="zh-CN" altLang="en-US" dirty="0"/>
              <a:t>的属性的对象，都会被当作枚举器来对待。</a:t>
            </a:r>
          </a:p>
          <a:p>
            <a:pPr fontAlgn="ctr"/>
            <a:r>
              <a:rPr lang="en-US" altLang="zh-CN" dirty="0"/>
              <a:t>foreach</a:t>
            </a:r>
            <a:r>
              <a:rPr lang="zh-CN" altLang="en-US" dirty="0"/>
              <a:t>语句会迭代可枚举的对象（</a:t>
            </a:r>
            <a:r>
              <a:rPr lang="en-US" dirty="0"/>
              <a:t>enumerable object</a:t>
            </a:r>
            <a:r>
              <a:rPr lang="zh-CN" altLang="en-US" dirty="0"/>
              <a:t>）。可枚举的对象是一序列值的逻辑表示。它本身不是游标，它是一个可以基于本身产生游标的对象。</a:t>
            </a:r>
            <a:endParaRPr lang="en-US" dirty="0"/>
          </a:p>
          <a:p>
            <a:endParaRPr lang="en-US" dirty="0"/>
          </a:p>
        </p:txBody>
      </p:sp>
    </p:spTree>
    <p:extLst>
      <p:ext uri="{BB962C8B-B14F-4D97-AF65-F5344CB8AC3E}">
        <p14:creationId xmlns:p14="http://schemas.microsoft.com/office/powerpoint/2010/main" val="216760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3306-704D-48F6-A1DB-E1CB3589AA33}"/>
              </a:ext>
            </a:extLst>
          </p:cNvPr>
          <p:cNvSpPr>
            <a:spLocks noGrp="1"/>
          </p:cNvSpPr>
          <p:nvPr>
            <p:ph type="title"/>
          </p:nvPr>
        </p:nvSpPr>
        <p:spPr/>
        <p:txBody>
          <a:bodyPr/>
          <a:lstStyle/>
          <a:p>
            <a:r>
              <a:rPr lang="zh-CN" altLang="en-US" dirty="0"/>
              <a:t>可枚举对象 </a:t>
            </a:r>
            <a:r>
              <a:rPr lang="en-US" altLang="zh-CN" dirty="0"/>
              <a:t>enumerable object</a:t>
            </a:r>
            <a:endParaRPr lang="en-US" dirty="0"/>
          </a:p>
        </p:txBody>
      </p:sp>
      <p:sp>
        <p:nvSpPr>
          <p:cNvPr id="3" name="Content Placeholder 2">
            <a:extLst>
              <a:ext uri="{FF2B5EF4-FFF2-40B4-BE49-F238E27FC236}">
                <a16:creationId xmlns:a16="http://schemas.microsoft.com/office/drawing/2014/main" id="{8BD55886-F594-4550-BDCA-A579BF9ADB1B}"/>
              </a:ext>
            </a:extLst>
          </p:cNvPr>
          <p:cNvSpPr>
            <a:spLocks noGrp="1"/>
          </p:cNvSpPr>
          <p:nvPr>
            <p:ph idx="1"/>
          </p:nvPr>
        </p:nvSpPr>
        <p:spPr/>
        <p:txBody>
          <a:bodyPr/>
          <a:lstStyle/>
          <a:p>
            <a:r>
              <a:rPr lang="zh-CN" altLang="en-US" dirty="0"/>
              <a:t>一个可枚举对象可以是</a:t>
            </a:r>
            <a:r>
              <a:rPr lang="en-US" altLang="zh-CN" dirty="0"/>
              <a:t>(</a:t>
            </a:r>
            <a:r>
              <a:rPr lang="zh-CN" altLang="en-US" dirty="0"/>
              <a:t>下列任意一个</a:t>
            </a:r>
            <a:r>
              <a:rPr lang="en-US" altLang="zh-CN" dirty="0"/>
              <a:t>)</a:t>
            </a:r>
            <a:r>
              <a:rPr lang="zh-CN" altLang="en-US" dirty="0"/>
              <a:t>：</a:t>
            </a:r>
            <a:endParaRPr lang="en-US" altLang="zh-CN" dirty="0"/>
          </a:p>
          <a:p>
            <a:pPr lvl="1"/>
            <a:r>
              <a:rPr lang="zh-CN" altLang="en-US" dirty="0"/>
              <a:t>实现了</a:t>
            </a:r>
            <a:r>
              <a:rPr lang="en-US" altLang="zh-CN" dirty="0" err="1"/>
              <a:t>IEnumerable</a:t>
            </a:r>
            <a:r>
              <a:rPr lang="zh-CN" altLang="en-US" dirty="0"/>
              <a:t>或者</a:t>
            </a:r>
            <a:r>
              <a:rPr lang="en-US" altLang="zh-CN" dirty="0" err="1"/>
              <a:t>IEnumerable</a:t>
            </a:r>
            <a:r>
              <a:rPr lang="en-US" altLang="zh-CN" dirty="0"/>
              <a:t>&lt;T&gt;</a:t>
            </a:r>
            <a:r>
              <a:rPr lang="zh-CN" altLang="en-US" dirty="0"/>
              <a:t>的对象。</a:t>
            </a:r>
            <a:endParaRPr lang="en-US" altLang="zh-CN" dirty="0"/>
          </a:p>
          <a:p>
            <a:pPr lvl="1"/>
            <a:r>
              <a:rPr lang="zh-CN" altLang="en-US" dirty="0"/>
              <a:t>有一个名为</a:t>
            </a:r>
            <a:r>
              <a:rPr lang="en-US" altLang="zh-CN" dirty="0" err="1"/>
              <a:t>GetEnumerator</a:t>
            </a:r>
            <a:r>
              <a:rPr lang="zh-CN" altLang="en-US" dirty="0"/>
              <a:t>的方法，并且该方法返回一个枚举器</a:t>
            </a:r>
            <a:r>
              <a:rPr lang="en-US" altLang="zh-CN" dirty="0"/>
              <a:t>(enumerator)</a:t>
            </a:r>
          </a:p>
          <a:p>
            <a:pPr lvl="1"/>
            <a:endParaRPr lang="en-US" dirty="0"/>
          </a:p>
          <a:p>
            <a:r>
              <a:rPr lang="en-US" dirty="0" err="1"/>
              <a:t>IEnumerator</a:t>
            </a:r>
            <a:r>
              <a:rPr lang="en-US" dirty="0"/>
              <a:t> </a:t>
            </a:r>
            <a:r>
              <a:rPr lang="zh-CN" altLang="en-US" dirty="0"/>
              <a:t>和 </a:t>
            </a:r>
            <a:r>
              <a:rPr lang="en-US" altLang="zh-CN" dirty="0" err="1"/>
              <a:t>IEnumerable</a:t>
            </a:r>
            <a:r>
              <a:rPr lang="en-US" altLang="zh-CN" dirty="0"/>
              <a:t> </a:t>
            </a:r>
            <a:r>
              <a:rPr lang="zh-CN" altLang="en-US" dirty="0"/>
              <a:t>是定义在 </a:t>
            </a:r>
            <a:r>
              <a:rPr lang="en-US" altLang="zh-CN" dirty="0" err="1"/>
              <a:t>System.Collections</a:t>
            </a:r>
            <a:r>
              <a:rPr lang="en-US" altLang="zh-CN" dirty="0"/>
              <a:t> </a:t>
            </a:r>
            <a:r>
              <a:rPr lang="zh-CN" altLang="en-US" dirty="0"/>
              <a:t>命名空间下的。</a:t>
            </a:r>
            <a:endParaRPr lang="en-US" altLang="zh-CN" dirty="0"/>
          </a:p>
          <a:p>
            <a:r>
              <a:rPr lang="en-US" dirty="0" err="1"/>
              <a:t>IEnumera</a:t>
            </a:r>
            <a:r>
              <a:rPr lang="en-US" altLang="zh-CN" dirty="0" err="1"/>
              <a:t>tor</a:t>
            </a:r>
            <a:r>
              <a:rPr lang="en-US" dirty="0"/>
              <a:t>&lt;T&gt; </a:t>
            </a:r>
            <a:r>
              <a:rPr lang="zh-CN" altLang="en-US" dirty="0"/>
              <a:t>和 </a:t>
            </a:r>
            <a:r>
              <a:rPr lang="en-US" altLang="zh-CN" dirty="0" err="1"/>
              <a:t>IEnumerable</a:t>
            </a:r>
            <a:r>
              <a:rPr lang="en-US" altLang="zh-CN" dirty="0"/>
              <a:t>&lt;T&gt; </a:t>
            </a:r>
            <a:r>
              <a:rPr lang="zh-CN" altLang="en-US" dirty="0"/>
              <a:t>是定义在 </a:t>
            </a:r>
            <a:r>
              <a:rPr lang="en-US" altLang="zh-CN" dirty="0" err="1"/>
              <a:t>System.Collections.Generic</a:t>
            </a:r>
            <a:r>
              <a:rPr lang="zh-CN" altLang="en-US" dirty="0"/>
              <a:t> 命名空间下的。</a:t>
            </a:r>
            <a:endParaRPr lang="en-US" dirty="0"/>
          </a:p>
        </p:txBody>
      </p:sp>
    </p:spTree>
    <p:extLst>
      <p:ext uri="{BB962C8B-B14F-4D97-AF65-F5344CB8AC3E}">
        <p14:creationId xmlns:p14="http://schemas.microsoft.com/office/powerpoint/2010/main" val="3700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00F1-EEFB-488C-940D-EEB37BA84503}"/>
              </a:ext>
            </a:extLst>
          </p:cNvPr>
          <p:cNvSpPr>
            <a:spLocks noGrp="1"/>
          </p:cNvSpPr>
          <p:nvPr>
            <p:ph type="title"/>
          </p:nvPr>
        </p:nvSpPr>
        <p:spPr/>
        <p:txBody>
          <a:bodyPr/>
          <a:lstStyle/>
          <a:p>
            <a:r>
              <a:rPr lang="zh-CN" altLang="en-US" dirty="0"/>
              <a:t>枚举模式 </a:t>
            </a:r>
            <a:r>
              <a:rPr lang="en-US" altLang="zh-CN" dirty="0"/>
              <a:t>enumeration</a:t>
            </a:r>
            <a:r>
              <a:rPr lang="zh-CN" altLang="en-US" dirty="0"/>
              <a:t> </a:t>
            </a:r>
            <a:r>
              <a:rPr lang="en-US" altLang="zh-CN" dirty="0"/>
              <a:t>pattern</a:t>
            </a:r>
            <a:endParaRPr lang="en-US" dirty="0"/>
          </a:p>
        </p:txBody>
      </p:sp>
      <p:pic>
        <p:nvPicPr>
          <p:cNvPr id="4" name="Content Placeholder 3">
            <a:extLst>
              <a:ext uri="{FF2B5EF4-FFF2-40B4-BE49-F238E27FC236}">
                <a16:creationId xmlns:a16="http://schemas.microsoft.com/office/drawing/2014/main" id="{1509A4A7-CB20-4C40-BF6C-91B48BE3F2F5}"/>
              </a:ext>
            </a:extLst>
          </p:cNvPr>
          <p:cNvPicPr>
            <a:picLocks noGrp="1" noChangeAspect="1"/>
          </p:cNvPicPr>
          <p:nvPr>
            <p:ph idx="1"/>
          </p:nvPr>
        </p:nvPicPr>
        <p:blipFill>
          <a:blip r:embed="rId2"/>
          <a:stretch>
            <a:fillRect/>
          </a:stretch>
        </p:blipFill>
        <p:spPr>
          <a:xfrm>
            <a:off x="2589213" y="2453234"/>
            <a:ext cx="8915400" cy="3138982"/>
          </a:xfrm>
          <a:prstGeom prst="rect">
            <a:avLst/>
          </a:prstGeom>
        </p:spPr>
      </p:pic>
    </p:spTree>
    <p:extLst>
      <p:ext uri="{BB962C8B-B14F-4D97-AF65-F5344CB8AC3E}">
        <p14:creationId xmlns:p14="http://schemas.microsoft.com/office/powerpoint/2010/main" val="276553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F484-2476-4FCD-8812-9FC191E21DF9}"/>
              </a:ext>
            </a:extLst>
          </p:cNvPr>
          <p:cNvSpPr>
            <a:spLocks noGrp="1"/>
          </p:cNvSpPr>
          <p:nvPr>
            <p:ph type="title"/>
          </p:nvPr>
        </p:nvSpPr>
        <p:spPr/>
        <p:txBody>
          <a:bodyPr/>
          <a:lstStyle/>
          <a:p>
            <a:r>
              <a:rPr lang="zh-CN" altLang="en-US" dirty="0"/>
              <a:t>例子</a:t>
            </a:r>
            <a:endParaRPr lang="en-US" dirty="0"/>
          </a:p>
        </p:txBody>
      </p:sp>
      <p:pic>
        <p:nvPicPr>
          <p:cNvPr id="4" name="Content Placeholder 3">
            <a:extLst>
              <a:ext uri="{FF2B5EF4-FFF2-40B4-BE49-F238E27FC236}">
                <a16:creationId xmlns:a16="http://schemas.microsoft.com/office/drawing/2014/main" id="{84F2D770-6D0B-48BC-B283-657C33B0B483}"/>
              </a:ext>
            </a:extLst>
          </p:cNvPr>
          <p:cNvPicPr>
            <a:picLocks noGrp="1" noChangeAspect="1"/>
          </p:cNvPicPr>
          <p:nvPr>
            <p:ph idx="1"/>
          </p:nvPr>
        </p:nvPicPr>
        <p:blipFill>
          <a:blip r:embed="rId2"/>
          <a:stretch>
            <a:fillRect/>
          </a:stretch>
        </p:blipFill>
        <p:spPr>
          <a:xfrm>
            <a:off x="4285997" y="1542999"/>
            <a:ext cx="3620005" cy="724001"/>
          </a:xfrm>
          <a:prstGeom prst="rect">
            <a:avLst/>
          </a:prstGeom>
        </p:spPr>
      </p:pic>
      <p:pic>
        <p:nvPicPr>
          <p:cNvPr id="5" name="Picture 4">
            <a:extLst>
              <a:ext uri="{FF2B5EF4-FFF2-40B4-BE49-F238E27FC236}">
                <a16:creationId xmlns:a16="http://schemas.microsoft.com/office/drawing/2014/main" id="{FDD0C006-83A8-410B-A7C3-73BC9180B6AC}"/>
              </a:ext>
            </a:extLst>
          </p:cNvPr>
          <p:cNvPicPr>
            <a:picLocks noChangeAspect="1"/>
          </p:cNvPicPr>
          <p:nvPr/>
        </p:nvPicPr>
        <p:blipFill>
          <a:blip r:embed="rId3"/>
          <a:stretch>
            <a:fillRect/>
          </a:stretch>
        </p:blipFill>
        <p:spPr>
          <a:xfrm>
            <a:off x="3078360" y="2533314"/>
            <a:ext cx="6354062" cy="2057687"/>
          </a:xfrm>
          <a:prstGeom prst="rect">
            <a:avLst/>
          </a:prstGeom>
        </p:spPr>
      </p:pic>
      <p:sp>
        <p:nvSpPr>
          <p:cNvPr id="6" name="TextBox 5">
            <a:extLst>
              <a:ext uri="{FF2B5EF4-FFF2-40B4-BE49-F238E27FC236}">
                <a16:creationId xmlns:a16="http://schemas.microsoft.com/office/drawing/2014/main" id="{F05FFB1E-E21D-4A4B-BB23-BF9A9C2FFED4}"/>
              </a:ext>
            </a:extLst>
          </p:cNvPr>
          <p:cNvSpPr txBox="1"/>
          <p:nvPr/>
        </p:nvSpPr>
        <p:spPr>
          <a:xfrm>
            <a:off x="2384625" y="5049807"/>
            <a:ext cx="8977138" cy="646331"/>
          </a:xfrm>
          <a:prstGeom prst="rect">
            <a:avLst/>
          </a:prstGeom>
          <a:noFill/>
        </p:spPr>
        <p:txBody>
          <a:bodyPr wrap="none" rtlCol="0">
            <a:spAutoFit/>
          </a:bodyPr>
          <a:lstStyle/>
          <a:p>
            <a:r>
              <a:rPr lang="zh-CN" altLang="en-US" dirty="0"/>
              <a:t>注意：如果枚举器（</a:t>
            </a:r>
            <a:r>
              <a:rPr lang="en-US" altLang="zh-CN" dirty="0"/>
              <a:t>enumerator</a:t>
            </a:r>
            <a:r>
              <a:rPr lang="zh-CN" altLang="en-US" dirty="0"/>
              <a:t>）实现了</a:t>
            </a:r>
            <a:r>
              <a:rPr lang="en-US" altLang="zh-CN" dirty="0" err="1"/>
              <a:t>IDisposable</a:t>
            </a:r>
            <a:r>
              <a:rPr lang="zh-CN" altLang="en-US" dirty="0"/>
              <a:t>接口，那么</a:t>
            </a:r>
            <a:r>
              <a:rPr lang="en-US" altLang="zh-CN" dirty="0"/>
              <a:t>foreach</a:t>
            </a:r>
            <a:r>
              <a:rPr lang="zh-CN" altLang="en-US" dirty="0"/>
              <a:t>语句就会像</a:t>
            </a:r>
            <a:endParaRPr lang="en-US" altLang="zh-CN" dirty="0"/>
          </a:p>
          <a:p>
            <a:r>
              <a:rPr lang="en-US" altLang="zh-CN" dirty="0"/>
              <a:t>using</a:t>
            </a:r>
            <a:r>
              <a:rPr lang="zh-CN" altLang="en-US" dirty="0"/>
              <a:t>语句那样，隐式的</a:t>
            </a:r>
            <a:r>
              <a:rPr lang="en-US" altLang="zh-CN" dirty="0"/>
              <a:t>dispose</a:t>
            </a:r>
            <a:r>
              <a:rPr lang="zh-CN" altLang="en-US" dirty="0"/>
              <a:t>掉这个</a:t>
            </a:r>
            <a:r>
              <a:rPr lang="en-US" altLang="zh-CN" dirty="0"/>
              <a:t>enumerator</a:t>
            </a:r>
            <a:r>
              <a:rPr lang="zh-CN" altLang="en-US" dirty="0"/>
              <a:t>对象。</a:t>
            </a:r>
            <a:endParaRPr lang="en-US" dirty="0"/>
          </a:p>
        </p:txBody>
      </p:sp>
    </p:spTree>
    <p:extLst>
      <p:ext uri="{BB962C8B-B14F-4D97-AF65-F5344CB8AC3E}">
        <p14:creationId xmlns:p14="http://schemas.microsoft.com/office/powerpoint/2010/main" val="187404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65A3-3132-457D-AFCC-39F0EE9A4969}"/>
              </a:ext>
            </a:extLst>
          </p:cNvPr>
          <p:cNvSpPr>
            <a:spLocks noGrp="1"/>
          </p:cNvSpPr>
          <p:nvPr>
            <p:ph type="title"/>
          </p:nvPr>
        </p:nvSpPr>
        <p:spPr/>
        <p:txBody>
          <a:bodyPr/>
          <a:lstStyle/>
          <a:p>
            <a:r>
              <a:rPr lang="zh-CN" altLang="en-US" dirty="0"/>
              <a:t>集合初始化器</a:t>
            </a:r>
            <a:endParaRPr lang="en-US" dirty="0"/>
          </a:p>
        </p:txBody>
      </p:sp>
      <p:sp>
        <p:nvSpPr>
          <p:cNvPr id="3" name="Content Placeholder 2">
            <a:extLst>
              <a:ext uri="{FF2B5EF4-FFF2-40B4-BE49-F238E27FC236}">
                <a16:creationId xmlns:a16="http://schemas.microsoft.com/office/drawing/2014/main" id="{6EFF9734-8205-42A9-9346-C90A33D8D84F}"/>
              </a:ext>
            </a:extLst>
          </p:cNvPr>
          <p:cNvSpPr>
            <a:spLocks noGrp="1"/>
          </p:cNvSpPr>
          <p:nvPr>
            <p:ph idx="1"/>
          </p:nvPr>
        </p:nvSpPr>
        <p:spPr/>
        <p:txBody>
          <a:bodyPr/>
          <a:lstStyle/>
          <a:p>
            <a:r>
              <a:rPr lang="zh-CN" altLang="en-US" dirty="0"/>
              <a:t>你可以只用一步就把可枚举对象进行实例化并且填充里面的元素：</a:t>
            </a:r>
            <a:endParaRPr lang="en-US" altLang="zh-CN" dirty="0"/>
          </a:p>
          <a:p>
            <a:endParaRPr lang="en-US" altLang="zh-CN" dirty="0"/>
          </a:p>
          <a:p>
            <a:endParaRPr lang="en-US" altLang="zh-CN" dirty="0"/>
          </a:p>
          <a:p>
            <a:endParaRPr lang="en-US" altLang="zh-CN" dirty="0"/>
          </a:p>
          <a:p>
            <a:r>
              <a:rPr lang="zh-CN" altLang="en-US" dirty="0"/>
              <a:t>但是编译器会把它翻译成：</a:t>
            </a:r>
            <a:endParaRPr lang="en-US" altLang="zh-CN" dirty="0"/>
          </a:p>
          <a:p>
            <a:endParaRPr lang="en-US" dirty="0"/>
          </a:p>
        </p:txBody>
      </p:sp>
      <p:pic>
        <p:nvPicPr>
          <p:cNvPr id="4" name="Picture 3">
            <a:extLst>
              <a:ext uri="{FF2B5EF4-FFF2-40B4-BE49-F238E27FC236}">
                <a16:creationId xmlns:a16="http://schemas.microsoft.com/office/drawing/2014/main" id="{B4D6F869-C2DE-490A-9E0C-7D18597F6463}"/>
              </a:ext>
            </a:extLst>
          </p:cNvPr>
          <p:cNvPicPr>
            <a:picLocks noChangeAspect="1"/>
          </p:cNvPicPr>
          <p:nvPr/>
        </p:nvPicPr>
        <p:blipFill>
          <a:blip r:embed="rId2"/>
          <a:stretch>
            <a:fillRect/>
          </a:stretch>
        </p:blipFill>
        <p:spPr>
          <a:xfrm>
            <a:off x="4674636" y="2667882"/>
            <a:ext cx="4260209" cy="1050756"/>
          </a:xfrm>
          <a:prstGeom prst="rect">
            <a:avLst/>
          </a:prstGeom>
        </p:spPr>
      </p:pic>
      <p:pic>
        <p:nvPicPr>
          <p:cNvPr id="5" name="Picture 4">
            <a:extLst>
              <a:ext uri="{FF2B5EF4-FFF2-40B4-BE49-F238E27FC236}">
                <a16:creationId xmlns:a16="http://schemas.microsoft.com/office/drawing/2014/main" id="{7EFA35E9-1409-41AB-9213-30B06547D007}"/>
              </a:ext>
            </a:extLst>
          </p:cNvPr>
          <p:cNvPicPr>
            <a:picLocks noChangeAspect="1"/>
          </p:cNvPicPr>
          <p:nvPr/>
        </p:nvPicPr>
        <p:blipFill>
          <a:blip r:embed="rId3"/>
          <a:stretch>
            <a:fillRect/>
          </a:stretch>
        </p:blipFill>
        <p:spPr>
          <a:xfrm>
            <a:off x="4851919" y="4234632"/>
            <a:ext cx="3260400" cy="1160595"/>
          </a:xfrm>
          <a:prstGeom prst="rect">
            <a:avLst/>
          </a:prstGeom>
        </p:spPr>
      </p:pic>
      <p:pic>
        <p:nvPicPr>
          <p:cNvPr id="6" name="Picture 5">
            <a:extLst>
              <a:ext uri="{FF2B5EF4-FFF2-40B4-BE49-F238E27FC236}">
                <a16:creationId xmlns:a16="http://schemas.microsoft.com/office/drawing/2014/main" id="{B1023CAD-78B4-4BD8-A898-B2AA56B989A7}"/>
              </a:ext>
            </a:extLst>
          </p:cNvPr>
          <p:cNvPicPr>
            <a:picLocks noChangeAspect="1"/>
          </p:cNvPicPr>
          <p:nvPr/>
        </p:nvPicPr>
        <p:blipFill>
          <a:blip r:embed="rId4"/>
          <a:stretch>
            <a:fillRect/>
          </a:stretch>
        </p:blipFill>
        <p:spPr>
          <a:xfrm>
            <a:off x="4851920" y="5395227"/>
            <a:ext cx="3260400" cy="488400"/>
          </a:xfrm>
          <a:prstGeom prst="rect">
            <a:avLst/>
          </a:prstGeom>
        </p:spPr>
      </p:pic>
    </p:spTree>
    <p:extLst>
      <p:ext uri="{BB962C8B-B14F-4D97-AF65-F5344CB8AC3E}">
        <p14:creationId xmlns:p14="http://schemas.microsoft.com/office/powerpoint/2010/main" val="34853574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24</TotalTime>
  <Words>1214</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C# 第四章 进阶特性 </vt:lpstr>
      <vt:lpstr>公众号 和 习题小程序</vt:lpstr>
      <vt:lpstr>C# 7.0 核心技术指南 C# 7.0 in a Nutshell</vt:lpstr>
      <vt:lpstr>枚举和迭代器</vt:lpstr>
      <vt:lpstr>枚举器 enumerator</vt:lpstr>
      <vt:lpstr>可枚举对象 enumerable object</vt:lpstr>
      <vt:lpstr>枚举模式 enumeration pattern</vt:lpstr>
      <vt:lpstr>例子</vt:lpstr>
      <vt:lpstr>集合初始化器</vt:lpstr>
      <vt:lpstr>集合初始化器</vt:lpstr>
      <vt:lpstr>例子</vt:lpstr>
      <vt:lpstr>迭代器 Iterators</vt:lpstr>
      <vt:lpstr>例子</vt:lpstr>
      <vt:lpstr>原理解释</vt:lpstr>
      <vt:lpstr>迭代器的语义</vt:lpstr>
      <vt:lpstr>多个yield语句</vt:lpstr>
      <vt:lpstr>yield break</vt:lpstr>
      <vt:lpstr>迭代器和try/catch/finally块</vt:lpstr>
      <vt:lpstr>迭代器和try/catch/finally块</vt:lpstr>
      <vt:lpstr>迭代器和try/catch/finally块</vt:lpstr>
      <vt:lpstr>组合序列</vt:lpstr>
      <vt:lpstr>PowerPoint Presentation</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第四章 进阶特性 </dc:title>
  <dc:creator>Yang Xu</dc:creator>
  <cp:lastModifiedBy>Yang Xu</cp:lastModifiedBy>
  <cp:revision>1</cp:revision>
  <dcterms:created xsi:type="dcterms:W3CDTF">2019-08-13T06:05:53Z</dcterms:created>
  <dcterms:modified xsi:type="dcterms:W3CDTF">2019-08-13T11:26:25Z</dcterms:modified>
</cp:coreProperties>
</file>