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27" r:id="rId4"/>
    <p:sldId id="258" r:id="rId5"/>
    <p:sldId id="305" r:id="rId6"/>
    <p:sldId id="306" r:id="rId7"/>
    <p:sldId id="307" r:id="rId8"/>
    <p:sldId id="308" r:id="rId9"/>
    <p:sldId id="328" r:id="rId10"/>
    <p:sldId id="329" r:id="rId11"/>
    <p:sldId id="330" r:id="rId12"/>
    <p:sldId id="309" r:id="rId13"/>
    <p:sldId id="310" r:id="rId14"/>
    <p:sldId id="335" r:id="rId15"/>
    <p:sldId id="311" r:id="rId16"/>
    <p:sldId id="331" r:id="rId17"/>
    <p:sldId id="332" r:id="rId18"/>
    <p:sldId id="333" r:id="rId19"/>
    <p:sldId id="334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4" r:id="rId32"/>
    <p:sldId id="325" r:id="rId33"/>
    <p:sldId id="338" r:id="rId34"/>
    <p:sldId id="326" r:id="rId35"/>
    <p:sldId id="336" r:id="rId36"/>
    <p:sldId id="337" r:id="rId37"/>
    <p:sldId id="28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E3F23-46FE-4657-ABA6-BC48F5817C9B}" v="1245" dt="2019-08-17T08:14:1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7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645B0B2-98E6-4832-A107-110FA2E6D41F}"/>
    <pc:docChg chg="addSld modSld">
      <pc:chgData name="Yang Xu" userId="2ef8d03b0d59ea36" providerId="LiveId" clId="{6645B0B2-98E6-4832-A107-110FA2E6D41F}" dt="2019-08-13T11:26:25.160" v="87"/>
      <pc:docMkLst>
        <pc:docMk/>
      </pc:docMkLst>
    </pc:docChg>
  </pc:docChgLst>
  <pc:docChgLst>
    <pc:chgData name="Yang Xu" userId="2ef8d03b0d59ea36" providerId="LiveId" clId="{F370F9BA-AFAE-4EC4-9C53-2278A3ACBE76}"/>
    <pc:docChg chg="undo custSel mod addSld delSld modSld">
      <pc:chgData name="Yang Xu" userId="2ef8d03b0d59ea36" providerId="LiveId" clId="{F370F9BA-AFAE-4EC4-9C53-2278A3ACBE76}" dt="2019-08-13T06:07:51.954" v="5387" actId="26606"/>
      <pc:docMkLst>
        <pc:docMk/>
      </pc:docMkLst>
      <pc:sldChg chg="modSp">
        <pc:chgData name="Yang Xu" userId="2ef8d03b0d59ea36" providerId="LiveId" clId="{F370F9BA-AFAE-4EC4-9C53-2278A3ACBE76}" dt="2019-08-13T04:30:04.719" v="34"/>
        <pc:sldMkLst>
          <pc:docMk/>
          <pc:sldMk cId="3976345311" sldId="258"/>
        </pc:sldMkLst>
        <pc:spChg chg="mod">
          <ac:chgData name="Yang Xu" userId="2ef8d03b0d59ea36" providerId="LiveId" clId="{F370F9BA-AFAE-4EC4-9C53-2278A3ACBE76}" dt="2019-08-13T04:30:03.109" v="33"/>
          <ac:spMkLst>
            <pc:docMk/>
            <pc:sldMk cId="3976345311" sldId="258"/>
            <ac:spMk id="2" creationId="{5F515EC8-FE1C-5E47-933D-FF543C42A87C}"/>
          </ac:spMkLst>
        </pc:spChg>
        <pc:spChg chg="mod">
          <ac:chgData name="Yang Xu" userId="2ef8d03b0d59ea36" providerId="LiveId" clId="{F370F9BA-AFAE-4EC4-9C53-2278A3ACBE76}" dt="2019-08-13T04:30:04.719" v="34"/>
          <ac:spMkLst>
            <pc:docMk/>
            <pc:sldMk cId="3976345311" sldId="258"/>
            <ac:spMk id="3" creationId="{775BD944-F5C5-164C-9D72-4739E1507A0B}"/>
          </ac:spMkLst>
        </pc:spChg>
      </pc:sldChg>
      <pc:sldChg chg="modSp">
        <pc:chgData name="Yang Xu" userId="2ef8d03b0d59ea36" providerId="LiveId" clId="{F370F9BA-AFAE-4EC4-9C53-2278A3ACBE76}" dt="2019-08-13T04:30:23.800" v="62" actId="20577"/>
        <pc:sldMkLst>
          <pc:docMk/>
          <pc:sldMk cId="2102725928" sldId="285"/>
        </pc:sldMkLst>
        <pc:spChg chg="mod">
          <ac:chgData name="Yang Xu" userId="2ef8d03b0d59ea36" providerId="LiveId" clId="{F370F9BA-AFAE-4EC4-9C53-2278A3ACBE76}" dt="2019-08-13T04:30:23.800" v="62" actId="20577"/>
          <ac:spMkLst>
            <pc:docMk/>
            <pc:sldMk cId="2102725928" sldId="285"/>
            <ac:spMk id="4" creationId="{C50764E9-8B57-43BC-B62A-D3F90FF17D5B}"/>
          </ac:spMkLst>
        </pc:spChg>
      </pc:sldChg>
    </pc:docChg>
  </pc:docChgLst>
  <pc:docChgLst>
    <pc:chgData name="Yang Xu" userId="2ef8d03b0d59ea36" providerId="LiveId" clId="{C82E3F23-46FE-4657-ABA6-BC48F5817C9B}"/>
    <pc:docChg chg="undo custSel mod addSld delSld modSld sldOrd">
      <pc:chgData name="Yang Xu" userId="2ef8d03b0d59ea36" providerId="LiveId" clId="{C82E3F23-46FE-4657-ABA6-BC48F5817C9B}" dt="2019-08-17T08:15:48.542" v="5462" actId="20577"/>
      <pc:docMkLst>
        <pc:docMk/>
      </pc:docMkLst>
      <pc:sldChg chg="modSp del">
        <pc:chgData name="Yang Xu" userId="2ef8d03b0d59ea36" providerId="LiveId" clId="{C82E3F23-46FE-4657-ABA6-BC48F5817C9B}" dt="2019-08-17T04:13:43.607" v="867" actId="2696"/>
        <pc:sldMkLst>
          <pc:docMk/>
          <pc:sldMk cId="2711628062" sldId="304"/>
        </pc:sldMkLst>
        <pc:picChg chg="mod">
          <ac:chgData name="Yang Xu" userId="2ef8d03b0d59ea36" providerId="LiveId" clId="{C82E3F23-46FE-4657-ABA6-BC48F5817C9B}" dt="2019-08-17T04:12:54.145" v="798" actId="1076"/>
          <ac:picMkLst>
            <pc:docMk/>
            <pc:sldMk cId="2711628062" sldId="304"/>
            <ac:picMk id="5" creationId="{F65F639C-46B3-42F3-8E73-C2FD1BDEC69B}"/>
          </ac:picMkLst>
        </pc:picChg>
      </pc:sldChg>
      <pc:sldChg chg="modSp">
        <pc:chgData name="Yang Xu" userId="2ef8d03b0d59ea36" providerId="LiveId" clId="{C82E3F23-46FE-4657-ABA6-BC48F5817C9B}" dt="2019-08-17T07:40:14.486" v="5407" actId="20577"/>
        <pc:sldMkLst>
          <pc:docMk/>
          <pc:sldMk cId="327796057" sldId="306"/>
        </pc:sldMkLst>
        <pc:spChg chg="mod">
          <ac:chgData name="Yang Xu" userId="2ef8d03b0d59ea36" providerId="LiveId" clId="{C82E3F23-46FE-4657-ABA6-BC48F5817C9B}" dt="2019-08-17T07:40:14.486" v="5407" actId="20577"/>
          <ac:spMkLst>
            <pc:docMk/>
            <pc:sldMk cId="327796057" sldId="306"/>
            <ac:spMk id="3" creationId="{6315EAC6-5191-4CD2-A058-3E94BF6D8568}"/>
          </ac:spMkLst>
        </pc:spChg>
      </pc:sldChg>
      <pc:sldChg chg="modSp">
        <pc:chgData name="Yang Xu" userId="2ef8d03b0d59ea36" providerId="LiveId" clId="{C82E3F23-46FE-4657-ABA6-BC48F5817C9B}" dt="2019-08-17T04:18:04.135" v="877" actId="1076"/>
        <pc:sldMkLst>
          <pc:docMk/>
          <pc:sldMk cId="2242035058" sldId="307"/>
        </pc:sldMkLst>
        <pc:picChg chg="mod">
          <ac:chgData name="Yang Xu" userId="2ef8d03b0d59ea36" providerId="LiveId" clId="{C82E3F23-46FE-4657-ABA6-BC48F5817C9B}" dt="2019-08-17T04:18:02.102" v="876" actId="14100"/>
          <ac:picMkLst>
            <pc:docMk/>
            <pc:sldMk cId="2242035058" sldId="307"/>
            <ac:picMk id="4" creationId="{FFF24BBF-2331-46FF-848D-9765340A6C15}"/>
          </ac:picMkLst>
        </pc:picChg>
        <pc:picChg chg="mod">
          <ac:chgData name="Yang Xu" userId="2ef8d03b0d59ea36" providerId="LiveId" clId="{C82E3F23-46FE-4657-ABA6-BC48F5817C9B}" dt="2019-08-17T04:18:04.135" v="877" actId="1076"/>
          <ac:picMkLst>
            <pc:docMk/>
            <pc:sldMk cId="2242035058" sldId="307"/>
            <ac:picMk id="5" creationId="{0AFB217C-3585-4B70-895F-EA1846C26E29}"/>
          </ac:picMkLst>
        </pc:picChg>
      </pc:sldChg>
      <pc:sldChg chg="ord">
        <pc:chgData name="Yang Xu" userId="2ef8d03b0d59ea36" providerId="LiveId" clId="{C82E3F23-46FE-4657-ABA6-BC48F5817C9B}" dt="2019-08-17T05:01:55.693" v="3636"/>
        <pc:sldMkLst>
          <pc:docMk/>
          <pc:sldMk cId="1174856960" sldId="308"/>
        </pc:sldMkLst>
      </pc:sldChg>
      <pc:sldChg chg="ord">
        <pc:chgData name="Yang Xu" userId="2ef8d03b0d59ea36" providerId="LiveId" clId="{C82E3F23-46FE-4657-ABA6-BC48F5817C9B}" dt="2019-08-17T04:46:49.017" v="2601"/>
        <pc:sldMkLst>
          <pc:docMk/>
          <pc:sldMk cId="4175037984" sldId="309"/>
        </pc:sldMkLst>
      </pc:sldChg>
      <pc:sldChg chg="modSp ord">
        <pc:chgData name="Yang Xu" userId="2ef8d03b0d59ea36" providerId="LiveId" clId="{C82E3F23-46FE-4657-ABA6-BC48F5817C9B}" dt="2019-08-17T05:01:47.644" v="3634"/>
        <pc:sldMkLst>
          <pc:docMk/>
          <pc:sldMk cId="4075842862" sldId="310"/>
        </pc:sldMkLst>
        <pc:spChg chg="mod">
          <ac:chgData name="Yang Xu" userId="2ef8d03b0d59ea36" providerId="LiveId" clId="{C82E3F23-46FE-4657-ABA6-BC48F5817C9B}" dt="2019-08-17T04:16:35.995" v="874" actId="27636"/>
          <ac:spMkLst>
            <pc:docMk/>
            <pc:sldMk cId="4075842862" sldId="310"/>
            <ac:spMk id="2" creationId="{023C2CCD-DCA2-45F4-9809-5327384F2FB9}"/>
          </ac:spMkLst>
        </pc:spChg>
      </pc:sldChg>
      <pc:sldChg chg="modSp">
        <pc:chgData name="Yang Xu" userId="2ef8d03b0d59ea36" providerId="LiveId" clId="{C82E3F23-46FE-4657-ABA6-BC48F5817C9B}" dt="2019-08-17T04:15:29.138" v="873"/>
        <pc:sldMkLst>
          <pc:docMk/>
          <pc:sldMk cId="4154258354" sldId="311"/>
        </pc:sldMkLst>
        <pc:spChg chg="mod">
          <ac:chgData name="Yang Xu" userId="2ef8d03b0d59ea36" providerId="LiveId" clId="{C82E3F23-46FE-4657-ABA6-BC48F5817C9B}" dt="2019-08-17T04:15:29.138" v="873"/>
          <ac:spMkLst>
            <pc:docMk/>
            <pc:sldMk cId="4154258354" sldId="311"/>
            <ac:spMk id="3" creationId="{B66D57C0-48B0-45F3-8AF3-BB9E24393AEE}"/>
          </ac:spMkLst>
        </pc:spChg>
      </pc:sldChg>
      <pc:sldChg chg="modSp">
        <pc:chgData name="Yang Xu" userId="2ef8d03b0d59ea36" providerId="LiveId" clId="{C82E3F23-46FE-4657-ABA6-BC48F5817C9B}" dt="2019-08-17T05:18:33.012" v="4835" actId="313"/>
        <pc:sldMkLst>
          <pc:docMk/>
          <pc:sldMk cId="4221843634" sldId="312"/>
        </pc:sldMkLst>
        <pc:spChg chg="mod">
          <ac:chgData name="Yang Xu" userId="2ef8d03b0d59ea36" providerId="LiveId" clId="{C82E3F23-46FE-4657-ABA6-BC48F5817C9B}" dt="2019-08-17T04:15:29.138" v="873"/>
          <ac:spMkLst>
            <pc:docMk/>
            <pc:sldMk cId="4221843634" sldId="312"/>
            <ac:spMk id="2" creationId="{130A7FF4-4EAA-48AC-B71F-17191D383A60}"/>
          </ac:spMkLst>
        </pc:spChg>
        <pc:spChg chg="mod">
          <ac:chgData name="Yang Xu" userId="2ef8d03b0d59ea36" providerId="LiveId" clId="{C82E3F23-46FE-4657-ABA6-BC48F5817C9B}" dt="2019-08-17T05:18:33.012" v="4835" actId="313"/>
          <ac:spMkLst>
            <pc:docMk/>
            <pc:sldMk cId="4221843634" sldId="312"/>
            <ac:spMk id="3" creationId="{633CC6DA-FBE4-4192-A117-CE2E1B17F8EE}"/>
          </ac:spMkLst>
        </pc:spChg>
      </pc:sldChg>
      <pc:sldChg chg="modSp">
        <pc:chgData name="Yang Xu" userId="2ef8d03b0d59ea36" providerId="LiveId" clId="{C82E3F23-46FE-4657-ABA6-BC48F5817C9B}" dt="2019-08-17T04:15:29.138" v="873"/>
        <pc:sldMkLst>
          <pc:docMk/>
          <pc:sldMk cId="2594071201" sldId="313"/>
        </pc:sldMkLst>
        <pc:spChg chg="mod">
          <ac:chgData name="Yang Xu" userId="2ef8d03b0d59ea36" providerId="LiveId" clId="{C82E3F23-46FE-4657-ABA6-BC48F5817C9B}" dt="2019-08-17T04:15:29.138" v="873"/>
          <ac:spMkLst>
            <pc:docMk/>
            <pc:sldMk cId="2594071201" sldId="313"/>
            <ac:spMk id="2" creationId="{B74C88D4-17F3-4195-AA2E-891DECA88D2C}"/>
          </ac:spMkLst>
        </pc:spChg>
        <pc:spChg chg="mod">
          <ac:chgData name="Yang Xu" userId="2ef8d03b0d59ea36" providerId="LiveId" clId="{C82E3F23-46FE-4657-ABA6-BC48F5817C9B}" dt="2019-08-17T04:15:29.138" v="873"/>
          <ac:spMkLst>
            <pc:docMk/>
            <pc:sldMk cId="2594071201" sldId="313"/>
            <ac:spMk id="3" creationId="{678726AB-7B08-4B0B-937A-39C24EB7CEC8}"/>
          </ac:spMkLst>
        </pc:spChg>
      </pc:sldChg>
      <pc:sldChg chg="modSp">
        <pc:chgData name="Yang Xu" userId="2ef8d03b0d59ea36" providerId="LiveId" clId="{C82E3F23-46FE-4657-ABA6-BC48F5817C9B}" dt="2019-08-17T04:15:29.138" v="873"/>
        <pc:sldMkLst>
          <pc:docMk/>
          <pc:sldMk cId="3930567906" sldId="315"/>
        </pc:sldMkLst>
        <pc:spChg chg="mod">
          <ac:chgData name="Yang Xu" userId="2ef8d03b0d59ea36" providerId="LiveId" clId="{C82E3F23-46FE-4657-ABA6-BC48F5817C9B}" dt="2019-08-17T04:15:29.138" v="873"/>
          <ac:spMkLst>
            <pc:docMk/>
            <pc:sldMk cId="3930567906" sldId="315"/>
            <ac:spMk id="2" creationId="{6A9338C4-9AF2-4394-AA5E-122373E5A25E}"/>
          </ac:spMkLst>
        </pc:spChg>
        <pc:spChg chg="mod">
          <ac:chgData name="Yang Xu" userId="2ef8d03b0d59ea36" providerId="LiveId" clId="{C82E3F23-46FE-4657-ABA6-BC48F5817C9B}" dt="2019-08-17T04:15:29.138" v="873"/>
          <ac:spMkLst>
            <pc:docMk/>
            <pc:sldMk cId="3930567906" sldId="315"/>
            <ac:spMk id="3" creationId="{95F745B3-97E0-4DFE-8E67-A3BF310E8760}"/>
          </ac:spMkLst>
        </pc:spChg>
      </pc:sldChg>
      <pc:sldChg chg="modSp">
        <pc:chgData name="Yang Xu" userId="2ef8d03b0d59ea36" providerId="LiveId" clId="{C82E3F23-46FE-4657-ABA6-BC48F5817C9B}" dt="2019-08-17T04:15:29.138" v="873"/>
        <pc:sldMkLst>
          <pc:docMk/>
          <pc:sldMk cId="390476806" sldId="316"/>
        </pc:sldMkLst>
        <pc:spChg chg="mod">
          <ac:chgData name="Yang Xu" userId="2ef8d03b0d59ea36" providerId="LiveId" clId="{C82E3F23-46FE-4657-ABA6-BC48F5817C9B}" dt="2019-08-17T04:15:29.138" v="873"/>
          <ac:spMkLst>
            <pc:docMk/>
            <pc:sldMk cId="390476806" sldId="316"/>
            <ac:spMk id="2" creationId="{E1152838-F6BF-465C-9694-578A0B7C7DE5}"/>
          </ac:spMkLst>
        </pc:spChg>
      </pc:sldChg>
      <pc:sldChg chg="modSp">
        <pc:chgData name="Yang Xu" userId="2ef8d03b0d59ea36" providerId="LiveId" clId="{C82E3F23-46FE-4657-ABA6-BC48F5817C9B}" dt="2019-08-17T05:32:57.798" v="5049" actId="207"/>
        <pc:sldMkLst>
          <pc:docMk/>
          <pc:sldMk cId="275743831" sldId="317"/>
        </pc:sldMkLst>
        <pc:spChg chg="mod">
          <ac:chgData name="Yang Xu" userId="2ef8d03b0d59ea36" providerId="LiveId" clId="{C82E3F23-46FE-4657-ABA6-BC48F5817C9B}" dt="2019-08-17T04:15:29.138" v="873"/>
          <ac:spMkLst>
            <pc:docMk/>
            <pc:sldMk cId="275743831" sldId="317"/>
            <ac:spMk id="2" creationId="{21257BD6-0F35-475B-937C-0481E54EF448}"/>
          </ac:spMkLst>
        </pc:spChg>
        <pc:spChg chg="mod">
          <ac:chgData name="Yang Xu" userId="2ef8d03b0d59ea36" providerId="LiveId" clId="{C82E3F23-46FE-4657-ABA6-BC48F5817C9B}" dt="2019-08-17T05:32:57.798" v="5049" actId="207"/>
          <ac:spMkLst>
            <pc:docMk/>
            <pc:sldMk cId="275743831" sldId="317"/>
            <ac:spMk id="3" creationId="{6B39C782-A751-465A-8A7D-D85331CDEEF3}"/>
          </ac:spMkLst>
        </pc:spChg>
      </pc:sldChg>
      <pc:sldChg chg="modSp">
        <pc:chgData name="Yang Xu" userId="2ef8d03b0d59ea36" providerId="LiveId" clId="{C82E3F23-46FE-4657-ABA6-BC48F5817C9B}" dt="2019-08-17T04:16:36.389" v="875" actId="27636"/>
        <pc:sldMkLst>
          <pc:docMk/>
          <pc:sldMk cId="2595554145" sldId="318"/>
        </pc:sldMkLst>
        <pc:spChg chg="mod">
          <ac:chgData name="Yang Xu" userId="2ef8d03b0d59ea36" providerId="LiveId" clId="{C82E3F23-46FE-4657-ABA6-BC48F5817C9B}" dt="2019-08-17T04:16:36.389" v="875" actId="27636"/>
          <ac:spMkLst>
            <pc:docMk/>
            <pc:sldMk cId="2595554145" sldId="318"/>
            <ac:spMk id="2" creationId="{3E91E910-747A-4189-A685-246942E8C33A}"/>
          </ac:spMkLst>
        </pc:spChg>
      </pc:sldChg>
      <pc:sldChg chg="modSp">
        <pc:chgData name="Yang Xu" userId="2ef8d03b0d59ea36" providerId="LiveId" clId="{C82E3F23-46FE-4657-ABA6-BC48F5817C9B}" dt="2019-08-17T04:15:29.138" v="873"/>
        <pc:sldMkLst>
          <pc:docMk/>
          <pc:sldMk cId="2484131301" sldId="319"/>
        </pc:sldMkLst>
        <pc:spChg chg="mod">
          <ac:chgData name="Yang Xu" userId="2ef8d03b0d59ea36" providerId="LiveId" clId="{C82E3F23-46FE-4657-ABA6-BC48F5817C9B}" dt="2019-08-17T04:15:29.138" v="873"/>
          <ac:spMkLst>
            <pc:docMk/>
            <pc:sldMk cId="2484131301" sldId="319"/>
            <ac:spMk id="2" creationId="{8F6C5DC4-56EC-4FF3-987C-F81925C23173}"/>
          </ac:spMkLst>
        </pc:spChg>
        <pc:spChg chg="mod">
          <ac:chgData name="Yang Xu" userId="2ef8d03b0d59ea36" providerId="LiveId" clId="{C82E3F23-46FE-4657-ABA6-BC48F5817C9B}" dt="2019-08-17T04:15:29.138" v="873"/>
          <ac:spMkLst>
            <pc:docMk/>
            <pc:sldMk cId="2484131301" sldId="319"/>
            <ac:spMk id="3" creationId="{7495E1CD-0B88-493F-A700-F9E7C290FDB4}"/>
          </ac:spMkLst>
        </pc:spChg>
      </pc:sldChg>
      <pc:sldChg chg="modSp">
        <pc:chgData name="Yang Xu" userId="2ef8d03b0d59ea36" providerId="LiveId" clId="{C82E3F23-46FE-4657-ABA6-BC48F5817C9B}" dt="2019-08-17T04:15:29.138" v="873"/>
        <pc:sldMkLst>
          <pc:docMk/>
          <pc:sldMk cId="2537264230" sldId="320"/>
        </pc:sldMkLst>
        <pc:spChg chg="mod">
          <ac:chgData name="Yang Xu" userId="2ef8d03b0d59ea36" providerId="LiveId" clId="{C82E3F23-46FE-4657-ABA6-BC48F5817C9B}" dt="2019-08-17T04:15:29.138" v="873"/>
          <ac:spMkLst>
            <pc:docMk/>
            <pc:sldMk cId="2537264230" sldId="320"/>
            <ac:spMk id="2" creationId="{522347E7-C6C0-4DE2-BD8B-B70136E699F2}"/>
          </ac:spMkLst>
        </pc:spChg>
      </pc:sldChg>
      <pc:sldChg chg="add del">
        <pc:chgData name="Yang Xu" userId="2ef8d03b0d59ea36" providerId="LiveId" clId="{C82E3F23-46FE-4657-ABA6-BC48F5817C9B}" dt="2019-08-17T04:10:48.942" v="797" actId="2696"/>
        <pc:sldMkLst>
          <pc:docMk/>
          <pc:sldMk cId="824554423" sldId="322"/>
        </pc:sldMkLst>
      </pc:sldChg>
      <pc:sldChg chg="addSp modSp add">
        <pc:chgData name="Yang Xu" userId="2ef8d03b0d59ea36" providerId="LiveId" clId="{C82E3F23-46FE-4657-ABA6-BC48F5817C9B}" dt="2019-08-17T04:15:29.138" v="873"/>
        <pc:sldMkLst>
          <pc:docMk/>
          <pc:sldMk cId="3648663121" sldId="323"/>
        </pc:sldMkLst>
        <pc:spChg chg="mod">
          <ac:chgData name="Yang Xu" userId="2ef8d03b0d59ea36" providerId="LiveId" clId="{C82E3F23-46FE-4657-ABA6-BC48F5817C9B}" dt="2019-08-17T04:15:29.138" v="873"/>
          <ac:spMkLst>
            <pc:docMk/>
            <pc:sldMk cId="3648663121" sldId="323"/>
            <ac:spMk id="2" creationId="{E69FCBE7-CE0E-4287-954E-EA51CF90AA73}"/>
          </ac:spMkLst>
        </pc:spChg>
        <pc:spChg chg="mod">
          <ac:chgData name="Yang Xu" userId="2ef8d03b0d59ea36" providerId="LiveId" clId="{C82E3F23-46FE-4657-ABA6-BC48F5817C9B}" dt="2019-08-17T04:15:29.138" v="873"/>
          <ac:spMkLst>
            <pc:docMk/>
            <pc:sldMk cId="3648663121" sldId="323"/>
            <ac:spMk id="3" creationId="{4B17D006-8E84-4889-A931-D2D1C4EA3117}"/>
          </ac:spMkLst>
        </pc:spChg>
        <pc:picChg chg="add mod">
          <ac:chgData name="Yang Xu" userId="2ef8d03b0d59ea36" providerId="LiveId" clId="{C82E3F23-46FE-4657-ABA6-BC48F5817C9B}" dt="2019-08-16T11:30:16.509" v="148" actId="1076"/>
          <ac:picMkLst>
            <pc:docMk/>
            <pc:sldMk cId="3648663121" sldId="323"/>
            <ac:picMk id="4" creationId="{66670CBF-A2F6-4266-B879-A737BE0119BA}"/>
          </ac:picMkLst>
        </pc:picChg>
      </pc:sldChg>
      <pc:sldChg chg="addSp modSp add">
        <pc:chgData name="Yang Xu" userId="2ef8d03b0d59ea36" providerId="LiveId" clId="{C82E3F23-46FE-4657-ABA6-BC48F5817C9B}" dt="2019-08-17T05:37:58.173" v="5397" actId="1076"/>
        <pc:sldMkLst>
          <pc:docMk/>
          <pc:sldMk cId="3333823229" sldId="324"/>
        </pc:sldMkLst>
        <pc:spChg chg="mod">
          <ac:chgData name="Yang Xu" userId="2ef8d03b0d59ea36" providerId="LiveId" clId="{C82E3F23-46FE-4657-ABA6-BC48F5817C9B}" dt="2019-08-17T04:15:29.138" v="873"/>
          <ac:spMkLst>
            <pc:docMk/>
            <pc:sldMk cId="3333823229" sldId="324"/>
            <ac:spMk id="2" creationId="{7D2F28F1-403A-4C42-AE78-476744D0CEAC}"/>
          </ac:spMkLst>
        </pc:spChg>
        <pc:spChg chg="mod">
          <ac:chgData name="Yang Xu" userId="2ef8d03b0d59ea36" providerId="LiveId" clId="{C82E3F23-46FE-4657-ABA6-BC48F5817C9B}" dt="2019-08-17T04:15:29.138" v="873"/>
          <ac:spMkLst>
            <pc:docMk/>
            <pc:sldMk cId="3333823229" sldId="324"/>
            <ac:spMk id="3" creationId="{21137633-91C6-4E7E-8B03-62603FC53701}"/>
          </ac:spMkLst>
        </pc:spChg>
        <pc:picChg chg="add mod">
          <ac:chgData name="Yang Xu" userId="2ef8d03b0d59ea36" providerId="LiveId" clId="{C82E3F23-46FE-4657-ABA6-BC48F5817C9B}" dt="2019-08-17T05:37:58.173" v="5397" actId="1076"/>
          <ac:picMkLst>
            <pc:docMk/>
            <pc:sldMk cId="3333823229" sldId="324"/>
            <ac:picMk id="4" creationId="{06CE0967-100B-47A8-95F6-DE6B3E6F2FCB}"/>
          </ac:picMkLst>
        </pc:picChg>
      </pc:sldChg>
      <pc:sldChg chg="addSp modSp add">
        <pc:chgData name="Yang Xu" userId="2ef8d03b0d59ea36" providerId="LiveId" clId="{C82E3F23-46FE-4657-ABA6-BC48F5817C9B}" dt="2019-08-17T04:15:29.138" v="873"/>
        <pc:sldMkLst>
          <pc:docMk/>
          <pc:sldMk cId="4076188110" sldId="325"/>
        </pc:sldMkLst>
        <pc:spChg chg="mod">
          <ac:chgData name="Yang Xu" userId="2ef8d03b0d59ea36" providerId="LiveId" clId="{C82E3F23-46FE-4657-ABA6-BC48F5817C9B}" dt="2019-08-17T04:15:29.138" v="873"/>
          <ac:spMkLst>
            <pc:docMk/>
            <pc:sldMk cId="4076188110" sldId="325"/>
            <ac:spMk id="2" creationId="{5EF3484E-17C1-4CA4-87A3-14412340F7BC}"/>
          </ac:spMkLst>
        </pc:spChg>
        <pc:spChg chg="mod">
          <ac:chgData name="Yang Xu" userId="2ef8d03b0d59ea36" providerId="LiveId" clId="{C82E3F23-46FE-4657-ABA6-BC48F5817C9B}" dt="2019-08-17T04:15:29.138" v="873"/>
          <ac:spMkLst>
            <pc:docMk/>
            <pc:sldMk cId="4076188110" sldId="325"/>
            <ac:spMk id="3" creationId="{5F34FAF5-D0D9-4A51-8CE8-2D9971877430}"/>
          </ac:spMkLst>
        </pc:spChg>
        <pc:picChg chg="add mod">
          <ac:chgData name="Yang Xu" userId="2ef8d03b0d59ea36" providerId="LiveId" clId="{C82E3F23-46FE-4657-ABA6-BC48F5817C9B}" dt="2019-08-16T11:40:09.039" v="726" actId="1076"/>
          <ac:picMkLst>
            <pc:docMk/>
            <pc:sldMk cId="4076188110" sldId="325"/>
            <ac:picMk id="4" creationId="{B50D998F-C64F-4D85-93EA-C917042AB54F}"/>
          </ac:picMkLst>
        </pc:picChg>
        <pc:picChg chg="add mod">
          <ac:chgData name="Yang Xu" userId="2ef8d03b0d59ea36" providerId="LiveId" clId="{C82E3F23-46FE-4657-ABA6-BC48F5817C9B}" dt="2019-08-16T11:40:37.377" v="737" actId="1076"/>
          <ac:picMkLst>
            <pc:docMk/>
            <pc:sldMk cId="4076188110" sldId="325"/>
            <ac:picMk id="5" creationId="{E5BE0F43-5D90-4320-9558-8236C26244EE}"/>
          </ac:picMkLst>
        </pc:picChg>
      </pc:sldChg>
      <pc:sldChg chg="addSp delSp modSp add">
        <pc:chgData name="Yang Xu" userId="2ef8d03b0d59ea36" providerId="LiveId" clId="{C82E3F23-46FE-4657-ABA6-BC48F5817C9B}" dt="2019-08-16T11:42:44.952" v="796" actId="14100"/>
        <pc:sldMkLst>
          <pc:docMk/>
          <pc:sldMk cId="3449725449" sldId="326"/>
        </pc:sldMkLst>
        <pc:spChg chg="mod">
          <ac:chgData name="Yang Xu" userId="2ef8d03b0d59ea36" providerId="LiveId" clId="{C82E3F23-46FE-4657-ABA6-BC48F5817C9B}" dt="2019-08-16T11:41:36.134" v="789" actId="27636"/>
          <ac:spMkLst>
            <pc:docMk/>
            <pc:sldMk cId="3449725449" sldId="326"/>
            <ac:spMk id="2" creationId="{9B8037AE-20D5-491E-924C-3047DF929A85}"/>
          </ac:spMkLst>
        </pc:spChg>
        <pc:spChg chg="del">
          <ac:chgData name="Yang Xu" userId="2ef8d03b0d59ea36" providerId="LiveId" clId="{C82E3F23-46FE-4657-ABA6-BC48F5817C9B}" dt="2019-08-16T11:42:35.916" v="792"/>
          <ac:spMkLst>
            <pc:docMk/>
            <pc:sldMk cId="3449725449" sldId="326"/>
            <ac:spMk id="3" creationId="{A18DB71F-8D4C-4B6D-A759-EC02982935DD}"/>
          </ac:spMkLst>
        </pc:spChg>
        <pc:picChg chg="add mod">
          <ac:chgData name="Yang Xu" userId="2ef8d03b0d59ea36" providerId="LiveId" clId="{C82E3F23-46FE-4657-ABA6-BC48F5817C9B}" dt="2019-08-16T11:42:42.628" v="795" actId="14100"/>
          <ac:picMkLst>
            <pc:docMk/>
            <pc:sldMk cId="3449725449" sldId="326"/>
            <ac:picMk id="4" creationId="{C8D9D9F5-2AEF-403F-B59A-7C66D63F7750}"/>
          </ac:picMkLst>
        </pc:picChg>
        <pc:picChg chg="add mod">
          <ac:chgData name="Yang Xu" userId="2ef8d03b0d59ea36" providerId="LiveId" clId="{C82E3F23-46FE-4657-ABA6-BC48F5817C9B}" dt="2019-08-16T11:42:44.952" v="796" actId="14100"/>
          <ac:picMkLst>
            <pc:docMk/>
            <pc:sldMk cId="3449725449" sldId="326"/>
            <ac:picMk id="5" creationId="{73E2DA15-B0D0-477C-AA2B-612E063F1F33}"/>
          </ac:picMkLst>
        </pc:picChg>
      </pc:sldChg>
      <pc:sldChg chg="addSp delSp modSp add">
        <pc:chgData name="Yang Xu" userId="2ef8d03b0d59ea36" providerId="LiveId" clId="{C82E3F23-46FE-4657-ABA6-BC48F5817C9B}" dt="2019-08-17T04:14:11.933" v="872" actId="20577"/>
        <pc:sldMkLst>
          <pc:docMk/>
          <pc:sldMk cId="2336253775" sldId="327"/>
        </pc:sldMkLst>
        <pc:spChg chg="mod">
          <ac:chgData name="Yang Xu" userId="2ef8d03b0d59ea36" providerId="LiveId" clId="{C82E3F23-46FE-4657-ABA6-BC48F5817C9B}" dt="2019-08-17T04:13:21.841" v="832"/>
          <ac:spMkLst>
            <pc:docMk/>
            <pc:sldMk cId="2336253775" sldId="327"/>
            <ac:spMk id="2" creationId="{A4126E9F-40E2-4EA9-95C5-42E19A861364}"/>
          </ac:spMkLst>
        </pc:spChg>
        <pc:spChg chg="mod">
          <ac:chgData name="Yang Xu" userId="2ef8d03b0d59ea36" providerId="LiveId" clId="{C82E3F23-46FE-4657-ABA6-BC48F5817C9B}" dt="2019-08-17T04:14:11.933" v="872" actId="20577"/>
          <ac:spMkLst>
            <pc:docMk/>
            <pc:sldMk cId="2336253775" sldId="327"/>
            <ac:spMk id="3" creationId="{28F4BEFD-5D02-482A-AE34-7C5BB2404655}"/>
          </ac:spMkLst>
        </pc:spChg>
        <pc:spChg chg="del">
          <ac:chgData name="Yang Xu" userId="2ef8d03b0d59ea36" providerId="LiveId" clId="{C82E3F23-46FE-4657-ABA6-BC48F5817C9B}" dt="2019-08-17T04:13:26.819" v="833"/>
          <ac:spMkLst>
            <pc:docMk/>
            <pc:sldMk cId="2336253775" sldId="327"/>
            <ac:spMk id="4" creationId="{A4CB1632-B22A-4C62-9595-27218B9D9FB2}"/>
          </ac:spMkLst>
        </pc:spChg>
        <pc:spChg chg="mod">
          <ac:chgData name="Yang Xu" userId="2ef8d03b0d59ea36" providerId="LiveId" clId="{C82E3F23-46FE-4657-ABA6-BC48F5817C9B}" dt="2019-08-17T04:14:04.017" v="869" actId="20577"/>
          <ac:spMkLst>
            <pc:docMk/>
            <pc:sldMk cId="2336253775" sldId="327"/>
            <ac:spMk id="5" creationId="{112FC7A6-A8B2-4B47-BEC4-8C6884A94EBF}"/>
          </ac:spMkLst>
        </pc:spChg>
        <pc:spChg chg="del">
          <ac:chgData name="Yang Xu" userId="2ef8d03b0d59ea36" providerId="LiveId" clId="{C82E3F23-46FE-4657-ABA6-BC48F5817C9B}" dt="2019-08-17T04:13:53.830" v="868" actId="931"/>
          <ac:spMkLst>
            <pc:docMk/>
            <pc:sldMk cId="2336253775" sldId="327"/>
            <ac:spMk id="6" creationId="{9FCBFCEB-0C79-4611-9767-15723C6BC878}"/>
          </ac:spMkLst>
        </pc:spChg>
        <pc:picChg chg="add">
          <ac:chgData name="Yang Xu" userId="2ef8d03b0d59ea36" providerId="LiveId" clId="{C82E3F23-46FE-4657-ABA6-BC48F5817C9B}" dt="2019-08-17T04:13:26.819" v="833"/>
          <ac:picMkLst>
            <pc:docMk/>
            <pc:sldMk cId="2336253775" sldId="327"/>
            <ac:picMk id="7" creationId="{2FA49ADD-99EF-4456-9C8D-7EE541F0997C}"/>
          </ac:picMkLst>
        </pc:picChg>
        <pc:picChg chg="add mod">
          <ac:chgData name="Yang Xu" userId="2ef8d03b0d59ea36" providerId="LiveId" clId="{C82E3F23-46FE-4657-ABA6-BC48F5817C9B}" dt="2019-08-17T04:13:53.830" v="868" actId="931"/>
          <ac:picMkLst>
            <pc:docMk/>
            <pc:sldMk cId="2336253775" sldId="327"/>
            <ac:picMk id="9" creationId="{7392EEA6-8324-4448-B4DF-77D6745539D1}"/>
          </ac:picMkLst>
        </pc:picChg>
      </pc:sldChg>
      <pc:sldChg chg="addSp delSp modSp add mod setBg setClrOvrMap">
        <pc:chgData name="Yang Xu" userId="2ef8d03b0d59ea36" providerId="LiveId" clId="{C82E3F23-46FE-4657-ABA6-BC48F5817C9B}" dt="2019-08-17T04:22:16.352" v="1304"/>
        <pc:sldMkLst>
          <pc:docMk/>
          <pc:sldMk cId="3094344498" sldId="328"/>
        </pc:sldMkLst>
        <pc:spChg chg="add del mod">
          <ac:chgData name="Yang Xu" userId="2ef8d03b0d59ea36" providerId="LiveId" clId="{C82E3F23-46FE-4657-ABA6-BC48F5817C9B}" dt="2019-08-17T04:19:01.739" v="939" actId="26606"/>
          <ac:spMkLst>
            <pc:docMk/>
            <pc:sldMk cId="3094344498" sldId="328"/>
            <ac:spMk id="2" creationId="{0CE1ADDD-5BE9-42C0-987D-DF3D3D72904D}"/>
          </ac:spMkLst>
        </pc:spChg>
        <pc:spChg chg="del">
          <ac:chgData name="Yang Xu" userId="2ef8d03b0d59ea36" providerId="LiveId" clId="{C82E3F23-46FE-4657-ABA6-BC48F5817C9B}" dt="2019-08-17T04:18:10.988" v="879"/>
          <ac:spMkLst>
            <pc:docMk/>
            <pc:sldMk cId="3094344498" sldId="328"/>
            <ac:spMk id="3" creationId="{8105C527-E200-4783-A526-AC028B8DE7CB}"/>
          </ac:spMkLst>
        </pc:spChg>
        <pc:spChg chg="add del">
          <ac:chgData name="Yang Xu" userId="2ef8d03b0d59ea36" providerId="LiveId" clId="{C82E3F23-46FE-4657-ABA6-BC48F5817C9B}" dt="2019-08-17T04:18:26.681" v="881"/>
          <ac:spMkLst>
            <pc:docMk/>
            <pc:sldMk cId="3094344498" sldId="328"/>
            <ac:spMk id="5" creationId="{8898072D-DCEB-42FA-B836-04BA909319FD}"/>
          </ac:spMkLst>
        </pc:spChg>
        <pc:spChg chg="add del">
          <ac:chgData name="Yang Xu" userId="2ef8d03b0d59ea36" providerId="LiveId" clId="{C82E3F23-46FE-4657-ABA6-BC48F5817C9B}" dt="2019-08-17T04:18:51.661" v="924" actId="26606"/>
          <ac:spMkLst>
            <pc:docMk/>
            <pc:sldMk cId="3094344498" sldId="328"/>
            <ac:spMk id="8" creationId="{BCACA068-434B-4B2F-BA78-644C04CA7082}"/>
          </ac:spMkLst>
        </pc:spChg>
        <pc:spChg chg="add del">
          <ac:chgData name="Yang Xu" userId="2ef8d03b0d59ea36" providerId="LiveId" clId="{C82E3F23-46FE-4657-ABA6-BC48F5817C9B}" dt="2019-08-17T04:18:51.661" v="924" actId="26606"/>
          <ac:spMkLst>
            <pc:docMk/>
            <pc:sldMk cId="3094344498" sldId="328"/>
            <ac:spMk id="11" creationId="{3F4C104D-5F30-4811-9376-566B26E4719A}"/>
          </ac:spMkLst>
        </pc:spChg>
        <pc:spChg chg="add del">
          <ac:chgData name="Yang Xu" userId="2ef8d03b0d59ea36" providerId="LiveId" clId="{C82E3F23-46FE-4657-ABA6-BC48F5817C9B}" dt="2019-08-17T04:18:51.661" v="924" actId="26606"/>
          <ac:spMkLst>
            <pc:docMk/>
            <pc:sldMk cId="3094344498" sldId="328"/>
            <ac:spMk id="13" creationId="{0815E34B-5D02-4E01-A936-E8E1C0AB6F12}"/>
          </ac:spMkLst>
        </pc:spChg>
        <pc:spChg chg="add del">
          <ac:chgData name="Yang Xu" userId="2ef8d03b0d59ea36" providerId="LiveId" clId="{C82E3F23-46FE-4657-ABA6-BC48F5817C9B}" dt="2019-08-17T04:18:51.661" v="924" actId="26606"/>
          <ac:spMkLst>
            <pc:docMk/>
            <pc:sldMk cId="3094344498" sldId="328"/>
            <ac:spMk id="15" creationId="{7DE3414B-B032-4710-A468-D3285E38C5FF}"/>
          </ac:spMkLst>
        </pc:spChg>
        <pc:spChg chg="add del">
          <ac:chgData name="Yang Xu" userId="2ef8d03b0d59ea36" providerId="LiveId" clId="{C82E3F23-46FE-4657-ABA6-BC48F5817C9B}" dt="2019-08-17T04:18:52.471" v="926" actId="26606"/>
          <ac:spMkLst>
            <pc:docMk/>
            <pc:sldMk cId="3094344498" sldId="328"/>
            <ac:spMk id="17" creationId="{B2EC7880-C5D9-40A8-A6B0-3198AD07AD1B}"/>
          </ac:spMkLst>
        </pc:spChg>
        <pc:spChg chg="add del">
          <ac:chgData name="Yang Xu" userId="2ef8d03b0d59ea36" providerId="LiveId" clId="{C82E3F23-46FE-4657-ABA6-BC48F5817C9B}" dt="2019-08-17T04:18:52.471" v="926" actId="26606"/>
          <ac:spMkLst>
            <pc:docMk/>
            <pc:sldMk cId="3094344498" sldId="328"/>
            <ac:spMk id="18" creationId="{6AC2507B-56C2-4F25-B1FB-5298CC5A66DF}"/>
          </ac:spMkLst>
        </pc:spChg>
        <pc:spChg chg="add del">
          <ac:chgData name="Yang Xu" userId="2ef8d03b0d59ea36" providerId="LiveId" clId="{C82E3F23-46FE-4657-ABA6-BC48F5817C9B}" dt="2019-08-17T04:18:53.378" v="928" actId="26606"/>
          <ac:spMkLst>
            <pc:docMk/>
            <pc:sldMk cId="3094344498" sldId="328"/>
            <ac:spMk id="20" creationId="{B2EC7880-C5D9-40A8-A6B0-3198AD07AD1B}"/>
          </ac:spMkLst>
        </pc:spChg>
        <pc:spChg chg="add del">
          <ac:chgData name="Yang Xu" userId="2ef8d03b0d59ea36" providerId="LiveId" clId="{C82E3F23-46FE-4657-ABA6-BC48F5817C9B}" dt="2019-08-17T04:18:53.378" v="928" actId="26606"/>
          <ac:spMkLst>
            <pc:docMk/>
            <pc:sldMk cId="3094344498" sldId="328"/>
            <ac:spMk id="21" creationId="{94543A62-A2AB-454A-878E-D3D9190D5FC7}"/>
          </ac:spMkLst>
        </pc:spChg>
        <pc:spChg chg="add del">
          <ac:chgData name="Yang Xu" userId="2ef8d03b0d59ea36" providerId="LiveId" clId="{C82E3F23-46FE-4657-ABA6-BC48F5817C9B}" dt="2019-08-17T04:18:53.378" v="928" actId="26606"/>
          <ac:spMkLst>
            <pc:docMk/>
            <pc:sldMk cId="3094344498" sldId="328"/>
            <ac:spMk id="22" creationId="{5AD94B95-8B03-4946-8EC2-D91189515DF3}"/>
          </ac:spMkLst>
        </pc:spChg>
        <pc:spChg chg="add del">
          <ac:chgData name="Yang Xu" userId="2ef8d03b0d59ea36" providerId="LiveId" clId="{C82E3F23-46FE-4657-ABA6-BC48F5817C9B}" dt="2019-08-17T04:18:53.378" v="928" actId="26606"/>
          <ac:spMkLst>
            <pc:docMk/>
            <pc:sldMk cId="3094344498" sldId="328"/>
            <ac:spMk id="23" creationId="{50553464-41F1-4160-9D02-7C5EC7013BDA}"/>
          </ac:spMkLst>
        </pc:spChg>
        <pc:spChg chg="add del">
          <ac:chgData name="Yang Xu" userId="2ef8d03b0d59ea36" providerId="LiveId" clId="{C82E3F23-46FE-4657-ABA6-BC48F5817C9B}" dt="2019-08-17T04:18:54.680" v="930" actId="26606"/>
          <ac:spMkLst>
            <pc:docMk/>
            <pc:sldMk cId="3094344498" sldId="328"/>
            <ac:spMk id="25" creationId="{1EDD21E1-BAF0-4314-AB31-82ECB8AC9EA9}"/>
          </ac:spMkLst>
        </pc:spChg>
        <pc:spChg chg="add del">
          <ac:chgData name="Yang Xu" userId="2ef8d03b0d59ea36" providerId="LiveId" clId="{C82E3F23-46FE-4657-ABA6-BC48F5817C9B}" dt="2019-08-17T04:18:54.680" v="930" actId="26606"/>
          <ac:spMkLst>
            <pc:docMk/>
            <pc:sldMk cId="3094344498" sldId="328"/>
            <ac:spMk id="26" creationId="{FDC8619C-F25D-468E-95FA-2A2151D7DDD2}"/>
          </ac:spMkLst>
        </pc:spChg>
        <pc:spChg chg="add del">
          <ac:chgData name="Yang Xu" userId="2ef8d03b0d59ea36" providerId="LiveId" clId="{C82E3F23-46FE-4657-ABA6-BC48F5817C9B}" dt="2019-08-17T04:18:54.680" v="930" actId="26606"/>
          <ac:spMkLst>
            <pc:docMk/>
            <pc:sldMk cId="3094344498" sldId="328"/>
            <ac:spMk id="27" creationId="{93B3F550-825E-46FD-A3BB-B776C55C48E3}"/>
          </ac:spMkLst>
        </pc:spChg>
        <pc:spChg chg="add del">
          <ac:chgData name="Yang Xu" userId="2ef8d03b0d59ea36" providerId="LiveId" clId="{C82E3F23-46FE-4657-ABA6-BC48F5817C9B}" dt="2019-08-17T04:18:54.680" v="930" actId="26606"/>
          <ac:spMkLst>
            <pc:docMk/>
            <pc:sldMk cId="3094344498" sldId="328"/>
            <ac:spMk id="28" creationId="{7D9439D6-DEAD-4CEB-A61B-BE3D64D1B598}"/>
          </ac:spMkLst>
        </pc:spChg>
        <pc:spChg chg="add del">
          <ac:chgData name="Yang Xu" userId="2ef8d03b0d59ea36" providerId="LiveId" clId="{C82E3F23-46FE-4657-ABA6-BC48F5817C9B}" dt="2019-08-17T04:18:57.217" v="932" actId="26606"/>
          <ac:spMkLst>
            <pc:docMk/>
            <pc:sldMk cId="3094344498" sldId="328"/>
            <ac:spMk id="30" creationId="{3CEECB15-B8FE-4D63-9A6B-651E2B4CD3ED}"/>
          </ac:spMkLst>
        </pc:spChg>
        <pc:spChg chg="add del">
          <ac:chgData name="Yang Xu" userId="2ef8d03b0d59ea36" providerId="LiveId" clId="{C82E3F23-46FE-4657-ABA6-BC48F5817C9B}" dt="2019-08-17T04:18:57.659" v="934" actId="26606"/>
          <ac:spMkLst>
            <pc:docMk/>
            <pc:sldMk cId="3094344498" sldId="328"/>
            <ac:spMk id="32" creationId="{7AAEA380-DB18-4778-9C06-090E038C85FF}"/>
          </ac:spMkLst>
        </pc:spChg>
        <pc:spChg chg="add del">
          <ac:chgData name="Yang Xu" userId="2ef8d03b0d59ea36" providerId="LiveId" clId="{C82E3F23-46FE-4657-ABA6-BC48F5817C9B}" dt="2019-08-17T04:18:58.484" v="936" actId="26606"/>
          <ac:spMkLst>
            <pc:docMk/>
            <pc:sldMk cId="3094344498" sldId="328"/>
            <ac:spMk id="34" creationId="{2F21E579-4785-4A4E-8D09-42E5246D8E58}"/>
          </ac:spMkLst>
        </pc:spChg>
        <pc:spChg chg="add del">
          <ac:chgData name="Yang Xu" userId="2ef8d03b0d59ea36" providerId="LiveId" clId="{C82E3F23-46FE-4657-ABA6-BC48F5817C9B}" dt="2019-08-17T04:18:58.484" v="936" actId="26606"/>
          <ac:spMkLst>
            <pc:docMk/>
            <pc:sldMk cId="3094344498" sldId="328"/>
            <ac:spMk id="35" creationId="{3BE96D34-9D7C-4984-961D-7165FA21612E}"/>
          </ac:spMkLst>
        </pc:spChg>
        <pc:spChg chg="add del">
          <ac:chgData name="Yang Xu" userId="2ef8d03b0d59ea36" providerId="LiveId" clId="{C82E3F23-46FE-4657-ABA6-BC48F5817C9B}" dt="2019-08-17T04:18:58.484" v="936" actId="26606"/>
          <ac:spMkLst>
            <pc:docMk/>
            <pc:sldMk cId="3094344498" sldId="328"/>
            <ac:spMk id="36" creationId="{691B9F5A-5443-4FDA-A4AD-729E697A561A}"/>
          </ac:spMkLst>
        </pc:spChg>
        <pc:spChg chg="add del">
          <ac:chgData name="Yang Xu" userId="2ef8d03b0d59ea36" providerId="LiveId" clId="{C82E3F23-46FE-4657-ABA6-BC48F5817C9B}" dt="2019-08-17T04:18:58.484" v="936" actId="26606"/>
          <ac:spMkLst>
            <pc:docMk/>
            <pc:sldMk cId="3094344498" sldId="328"/>
            <ac:spMk id="37" creationId="{C8DE1BEC-DAE3-43F4-8D9F-384C3D694130}"/>
          </ac:spMkLst>
        </pc:spChg>
        <pc:spChg chg="add del">
          <ac:chgData name="Yang Xu" userId="2ef8d03b0d59ea36" providerId="LiveId" clId="{C82E3F23-46FE-4657-ABA6-BC48F5817C9B}" dt="2019-08-17T04:19:01.724" v="938" actId="26606"/>
          <ac:spMkLst>
            <pc:docMk/>
            <pc:sldMk cId="3094344498" sldId="328"/>
            <ac:spMk id="39" creationId="{93262980-E907-4930-9E6E-3DC2025CE757}"/>
          </ac:spMkLst>
        </pc:spChg>
        <pc:spChg chg="add del">
          <ac:chgData name="Yang Xu" userId="2ef8d03b0d59ea36" providerId="LiveId" clId="{C82E3F23-46FE-4657-ABA6-BC48F5817C9B}" dt="2019-08-17T04:19:01.724" v="938" actId="26606"/>
          <ac:spMkLst>
            <pc:docMk/>
            <pc:sldMk cId="3094344498" sldId="328"/>
            <ac:spMk id="40" creationId="{AFD53EBD-B361-45AD-8ABF-9270B20B4AFE}"/>
          </ac:spMkLst>
        </pc:spChg>
        <pc:spChg chg="add del">
          <ac:chgData name="Yang Xu" userId="2ef8d03b0d59ea36" providerId="LiveId" clId="{C82E3F23-46FE-4657-ABA6-BC48F5817C9B}" dt="2019-08-17T04:19:01.724" v="938" actId="26606"/>
          <ac:spMkLst>
            <pc:docMk/>
            <pc:sldMk cId="3094344498" sldId="328"/>
            <ac:spMk id="41" creationId="{BB389196-DEC6-44A6-81E1-B3B4F1209223}"/>
          </ac:spMkLst>
        </pc:spChg>
        <pc:spChg chg="add del">
          <ac:chgData name="Yang Xu" userId="2ef8d03b0d59ea36" providerId="LiveId" clId="{C82E3F23-46FE-4657-ABA6-BC48F5817C9B}" dt="2019-08-17T04:19:01.724" v="938" actId="26606"/>
          <ac:spMkLst>
            <pc:docMk/>
            <pc:sldMk cId="3094344498" sldId="328"/>
            <ac:spMk id="42" creationId="{DA1A4CE7-6399-4B37-ACE2-CFC4B4077B51}"/>
          </ac:spMkLst>
        </pc:spChg>
        <pc:spChg chg="add">
          <ac:chgData name="Yang Xu" userId="2ef8d03b0d59ea36" providerId="LiveId" clId="{C82E3F23-46FE-4657-ABA6-BC48F5817C9B}" dt="2019-08-17T04:19:01.739" v="939" actId="26606"/>
          <ac:spMkLst>
            <pc:docMk/>
            <pc:sldMk cId="3094344498" sldId="328"/>
            <ac:spMk id="44" creationId="{3F4C104D-5F30-4811-9376-566B26E4719A}"/>
          </ac:spMkLst>
        </pc:spChg>
        <pc:spChg chg="add">
          <ac:chgData name="Yang Xu" userId="2ef8d03b0d59ea36" providerId="LiveId" clId="{C82E3F23-46FE-4657-ABA6-BC48F5817C9B}" dt="2019-08-17T04:19:01.739" v="939" actId="26606"/>
          <ac:spMkLst>
            <pc:docMk/>
            <pc:sldMk cId="3094344498" sldId="328"/>
            <ac:spMk id="45" creationId="{0815E34B-5D02-4E01-A936-E8E1C0AB6F12}"/>
          </ac:spMkLst>
        </pc:spChg>
        <pc:spChg chg="add mod">
          <ac:chgData name="Yang Xu" userId="2ef8d03b0d59ea36" providerId="LiveId" clId="{C82E3F23-46FE-4657-ABA6-BC48F5817C9B}" dt="2019-08-17T04:22:16.352" v="1304"/>
          <ac:spMkLst>
            <pc:docMk/>
            <pc:sldMk cId="3094344498" sldId="328"/>
            <ac:spMk id="46" creationId="{BCACA068-434B-4B2F-BA78-644C04CA7082}"/>
          </ac:spMkLst>
        </pc:spChg>
        <pc:spChg chg="add">
          <ac:chgData name="Yang Xu" userId="2ef8d03b0d59ea36" providerId="LiveId" clId="{C82E3F23-46FE-4657-ABA6-BC48F5817C9B}" dt="2019-08-17T04:19:01.739" v="939" actId="26606"/>
          <ac:spMkLst>
            <pc:docMk/>
            <pc:sldMk cId="3094344498" sldId="328"/>
            <ac:spMk id="47" creationId="{7DE3414B-B032-4710-A468-D3285E38C5FF}"/>
          </ac:spMkLst>
        </pc:spChg>
        <pc:picChg chg="add mod">
          <ac:chgData name="Yang Xu" userId="2ef8d03b0d59ea36" providerId="LiveId" clId="{C82E3F23-46FE-4657-ABA6-BC48F5817C9B}" dt="2019-08-17T04:19:01.739" v="939" actId="26606"/>
          <ac:picMkLst>
            <pc:docMk/>
            <pc:sldMk cId="3094344498" sldId="328"/>
            <ac:picMk id="4" creationId="{A2AB84C1-D68C-4C95-8356-105936E5D325}"/>
          </ac:picMkLst>
        </pc:picChg>
      </pc:sldChg>
      <pc:sldChg chg="addSp delSp modSp add">
        <pc:chgData name="Yang Xu" userId="2ef8d03b0d59ea36" providerId="LiveId" clId="{C82E3F23-46FE-4657-ABA6-BC48F5817C9B}" dt="2019-08-17T04:27:45.554" v="1709"/>
        <pc:sldMkLst>
          <pc:docMk/>
          <pc:sldMk cId="970267302" sldId="329"/>
        </pc:sldMkLst>
        <pc:spChg chg="mod">
          <ac:chgData name="Yang Xu" userId="2ef8d03b0d59ea36" providerId="LiveId" clId="{C82E3F23-46FE-4657-ABA6-BC48F5817C9B}" dt="2019-08-17T04:23:04.316" v="1306"/>
          <ac:spMkLst>
            <pc:docMk/>
            <pc:sldMk cId="970267302" sldId="329"/>
            <ac:spMk id="2" creationId="{EC6BF6E3-2DB0-4B72-AE49-8D6105B9B8B8}"/>
          </ac:spMkLst>
        </pc:spChg>
        <pc:spChg chg="mod">
          <ac:chgData name="Yang Xu" userId="2ef8d03b0d59ea36" providerId="LiveId" clId="{C82E3F23-46FE-4657-ABA6-BC48F5817C9B}" dt="2019-08-17T04:27:45.554" v="1709"/>
          <ac:spMkLst>
            <pc:docMk/>
            <pc:sldMk cId="970267302" sldId="329"/>
            <ac:spMk id="3" creationId="{0A4D2C29-F273-4829-9304-93DA1F1E67CF}"/>
          </ac:spMkLst>
        </pc:spChg>
        <pc:spChg chg="add del">
          <ac:chgData name="Yang Xu" userId="2ef8d03b0d59ea36" providerId="LiveId" clId="{C82E3F23-46FE-4657-ABA6-BC48F5817C9B}" dt="2019-08-17T04:25:17.900" v="1517"/>
          <ac:spMkLst>
            <pc:docMk/>
            <pc:sldMk cId="970267302" sldId="329"/>
            <ac:spMk id="4" creationId="{84DEE92A-3416-47FD-AD7A-1820D9298A29}"/>
          </ac:spMkLst>
        </pc:spChg>
        <pc:spChg chg="add del">
          <ac:chgData name="Yang Xu" userId="2ef8d03b0d59ea36" providerId="LiveId" clId="{C82E3F23-46FE-4657-ABA6-BC48F5817C9B}" dt="2019-08-17T04:25:20.034" v="1519"/>
          <ac:spMkLst>
            <pc:docMk/>
            <pc:sldMk cId="970267302" sldId="329"/>
            <ac:spMk id="5" creationId="{4DA0C65B-4EDC-4806-BE5D-D87B1561518A}"/>
          </ac:spMkLst>
        </pc:spChg>
      </pc:sldChg>
      <pc:sldChg chg="modSp add">
        <pc:chgData name="Yang Xu" userId="2ef8d03b0d59ea36" providerId="LiveId" clId="{C82E3F23-46FE-4657-ABA6-BC48F5817C9B}" dt="2019-08-17T08:02:03.789" v="5456" actId="20577"/>
        <pc:sldMkLst>
          <pc:docMk/>
          <pc:sldMk cId="1132501523" sldId="330"/>
        </pc:sldMkLst>
        <pc:spChg chg="mod">
          <ac:chgData name="Yang Xu" userId="2ef8d03b0d59ea36" providerId="LiveId" clId="{C82E3F23-46FE-4657-ABA6-BC48F5817C9B}" dt="2019-08-17T04:39:02.288" v="1711"/>
          <ac:spMkLst>
            <pc:docMk/>
            <pc:sldMk cId="1132501523" sldId="330"/>
            <ac:spMk id="2" creationId="{2B2F8295-3AE9-49AA-8DAB-5E9335091D6A}"/>
          </ac:spMkLst>
        </pc:spChg>
        <pc:spChg chg="mod">
          <ac:chgData name="Yang Xu" userId="2ef8d03b0d59ea36" providerId="LiveId" clId="{C82E3F23-46FE-4657-ABA6-BC48F5817C9B}" dt="2019-08-17T08:02:03.789" v="5456" actId="20577"/>
          <ac:spMkLst>
            <pc:docMk/>
            <pc:sldMk cId="1132501523" sldId="330"/>
            <ac:spMk id="3" creationId="{22C43581-CC20-4EF6-8ACC-4FE500B6288A}"/>
          </ac:spMkLst>
        </pc:spChg>
      </pc:sldChg>
      <pc:sldChg chg="addSp modSp add">
        <pc:chgData name="Yang Xu" userId="2ef8d03b0d59ea36" providerId="LiveId" clId="{C82E3F23-46FE-4657-ABA6-BC48F5817C9B}" dt="2019-08-17T08:15:48.542" v="5462" actId="20577"/>
        <pc:sldMkLst>
          <pc:docMk/>
          <pc:sldMk cId="2870799305" sldId="331"/>
        </pc:sldMkLst>
        <pc:spChg chg="mod">
          <ac:chgData name="Yang Xu" userId="2ef8d03b0d59ea36" providerId="LiveId" clId="{C82E3F23-46FE-4657-ABA6-BC48F5817C9B}" dt="2019-08-17T04:48:27.349" v="2603"/>
          <ac:spMkLst>
            <pc:docMk/>
            <pc:sldMk cId="2870799305" sldId="331"/>
            <ac:spMk id="2" creationId="{57242C8E-F101-4BD7-B203-13C72CA52CC1}"/>
          </ac:spMkLst>
        </pc:spChg>
        <pc:spChg chg="mod">
          <ac:chgData name="Yang Xu" userId="2ef8d03b0d59ea36" providerId="LiveId" clId="{C82E3F23-46FE-4657-ABA6-BC48F5817C9B}" dt="2019-08-17T08:15:48.542" v="5462" actId="20577"/>
          <ac:spMkLst>
            <pc:docMk/>
            <pc:sldMk cId="2870799305" sldId="331"/>
            <ac:spMk id="3" creationId="{FEBA6220-FA45-473D-9681-597FEC5CC406}"/>
          </ac:spMkLst>
        </pc:spChg>
        <pc:picChg chg="add mod">
          <ac:chgData name="Yang Xu" userId="2ef8d03b0d59ea36" providerId="LiveId" clId="{C82E3F23-46FE-4657-ABA6-BC48F5817C9B}" dt="2019-08-17T04:51:02.301" v="2871" actId="1076"/>
          <ac:picMkLst>
            <pc:docMk/>
            <pc:sldMk cId="2870799305" sldId="331"/>
            <ac:picMk id="4" creationId="{8B0A899A-09CA-484D-9849-26800A4EC144}"/>
          </ac:picMkLst>
        </pc:picChg>
      </pc:sldChg>
      <pc:sldChg chg="addSp modSp add">
        <pc:chgData name="Yang Xu" userId="2ef8d03b0d59ea36" providerId="LiveId" clId="{C82E3F23-46FE-4657-ABA6-BC48F5817C9B}" dt="2019-08-17T04:56:52.637" v="3633" actId="1076"/>
        <pc:sldMkLst>
          <pc:docMk/>
          <pc:sldMk cId="2618947929" sldId="332"/>
        </pc:sldMkLst>
        <pc:spChg chg="mod">
          <ac:chgData name="Yang Xu" userId="2ef8d03b0d59ea36" providerId="LiveId" clId="{C82E3F23-46FE-4657-ABA6-BC48F5817C9B}" dt="2019-08-17T04:53:52.569" v="3232"/>
          <ac:spMkLst>
            <pc:docMk/>
            <pc:sldMk cId="2618947929" sldId="332"/>
            <ac:spMk id="2" creationId="{1D48BF2F-30A5-4F4F-A118-FB244421EFD5}"/>
          </ac:spMkLst>
        </pc:spChg>
        <pc:spChg chg="mod">
          <ac:chgData name="Yang Xu" userId="2ef8d03b0d59ea36" providerId="LiveId" clId="{C82E3F23-46FE-4657-ABA6-BC48F5817C9B}" dt="2019-08-17T04:56:43.660" v="3628" actId="20577"/>
          <ac:spMkLst>
            <pc:docMk/>
            <pc:sldMk cId="2618947929" sldId="332"/>
            <ac:spMk id="3" creationId="{03A33366-F1D6-4F48-9F4B-7B8DBDF626C4}"/>
          </ac:spMkLst>
        </pc:spChg>
        <pc:picChg chg="add mod">
          <ac:chgData name="Yang Xu" userId="2ef8d03b0d59ea36" providerId="LiveId" clId="{C82E3F23-46FE-4657-ABA6-BC48F5817C9B}" dt="2019-08-17T04:56:52.637" v="3633" actId="1076"/>
          <ac:picMkLst>
            <pc:docMk/>
            <pc:sldMk cId="2618947929" sldId="332"/>
            <ac:picMk id="4" creationId="{5952DB3E-9E24-4671-8A4C-70A57576CF4B}"/>
          </ac:picMkLst>
        </pc:picChg>
      </pc:sldChg>
      <pc:sldChg chg="addSp modSp add">
        <pc:chgData name="Yang Xu" userId="2ef8d03b0d59ea36" providerId="LiveId" clId="{C82E3F23-46FE-4657-ABA6-BC48F5817C9B}" dt="2019-08-17T05:10:15.144" v="4170" actId="1076"/>
        <pc:sldMkLst>
          <pc:docMk/>
          <pc:sldMk cId="3742112422" sldId="333"/>
        </pc:sldMkLst>
        <pc:spChg chg="mod">
          <ac:chgData name="Yang Xu" userId="2ef8d03b0d59ea36" providerId="LiveId" clId="{C82E3F23-46FE-4657-ABA6-BC48F5817C9B}" dt="2019-08-17T05:07:30.864" v="3638"/>
          <ac:spMkLst>
            <pc:docMk/>
            <pc:sldMk cId="3742112422" sldId="333"/>
            <ac:spMk id="2" creationId="{B42CD1E5-54DF-405D-B3A2-9A2B4435BAC9}"/>
          </ac:spMkLst>
        </pc:spChg>
        <pc:spChg chg="mod">
          <ac:chgData name="Yang Xu" userId="2ef8d03b0d59ea36" providerId="LiveId" clId="{C82E3F23-46FE-4657-ABA6-BC48F5817C9B}" dt="2019-08-17T05:10:06.358" v="4165" actId="20577"/>
          <ac:spMkLst>
            <pc:docMk/>
            <pc:sldMk cId="3742112422" sldId="333"/>
            <ac:spMk id="3" creationId="{C3589896-998F-4A59-B2C3-204EEEFE59BC}"/>
          </ac:spMkLst>
        </pc:spChg>
        <pc:picChg chg="add mod">
          <ac:chgData name="Yang Xu" userId="2ef8d03b0d59ea36" providerId="LiveId" clId="{C82E3F23-46FE-4657-ABA6-BC48F5817C9B}" dt="2019-08-17T05:10:15.144" v="4170" actId="1076"/>
          <ac:picMkLst>
            <pc:docMk/>
            <pc:sldMk cId="3742112422" sldId="333"/>
            <ac:picMk id="4" creationId="{72CFE8F9-FF07-404B-AA4B-B9B856E11AFD}"/>
          </ac:picMkLst>
        </pc:picChg>
      </pc:sldChg>
      <pc:sldChg chg="addSp modSp add">
        <pc:chgData name="Yang Xu" userId="2ef8d03b0d59ea36" providerId="LiveId" clId="{C82E3F23-46FE-4657-ABA6-BC48F5817C9B}" dt="2019-08-17T05:12:48.255" v="4444" actId="1076"/>
        <pc:sldMkLst>
          <pc:docMk/>
          <pc:sldMk cId="3403230371" sldId="334"/>
        </pc:sldMkLst>
        <pc:spChg chg="mod">
          <ac:chgData name="Yang Xu" userId="2ef8d03b0d59ea36" providerId="LiveId" clId="{C82E3F23-46FE-4657-ABA6-BC48F5817C9B}" dt="2019-08-17T05:11:11.593" v="4242"/>
          <ac:spMkLst>
            <pc:docMk/>
            <pc:sldMk cId="3403230371" sldId="334"/>
            <ac:spMk id="2" creationId="{CB08A116-8D13-4A0D-8B7F-1DF7666695FB}"/>
          </ac:spMkLst>
        </pc:spChg>
        <pc:spChg chg="mod">
          <ac:chgData name="Yang Xu" userId="2ef8d03b0d59ea36" providerId="LiveId" clId="{C82E3F23-46FE-4657-ABA6-BC48F5817C9B}" dt="2019-08-17T05:12:41.389" v="4440" actId="20577"/>
          <ac:spMkLst>
            <pc:docMk/>
            <pc:sldMk cId="3403230371" sldId="334"/>
            <ac:spMk id="3" creationId="{8317E88F-BEBA-40D8-A1EE-0F7B8FB6404C}"/>
          </ac:spMkLst>
        </pc:spChg>
        <pc:picChg chg="add mod">
          <ac:chgData name="Yang Xu" userId="2ef8d03b0d59ea36" providerId="LiveId" clId="{C82E3F23-46FE-4657-ABA6-BC48F5817C9B}" dt="2019-08-17T05:12:48.255" v="4444" actId="1076"/>
          <ac:picMkLst>
            <pc:docMk/>
            <pc:sldMk cId="3403230371" sldId="334"/>
            <ac:picMk id="4" creationId="{FA8CC8DC-8378-4D3D-BBF1-6BCBD6E9CF6D}"/>
          </ac:picMkLst>
        </pc:picChg>
      </pc:sldChg>
      <pc:sldChg chg="modSp add">
        <pc:chgData name="Yang Xu" userId="2ef8d03b0d59ea36" providerId="LiveId" clId="{C82E3F23-46FE-4657-ABA6-BC48F5817C9B}" dt="2019-08-17T05:16:19.331" v="4826"/>
        <pc:sldMkLst>
          <pc:docMk/>
          <pc:sldMk cId="923601087" sldId="335"/>
        </pc:sldMkLst>
        <pc:spChg chg="mod">
          <ac:chgData name="Yang Xu" userId="2ef8d03b0d59ea36" providerId="LiveId" clId="{C82E3F23-46FE-4657-ABA6-BC48F5817C9B}" dt="2019-08-17T05:13:37.433" v="4446"/>
          <ac:spMkLst>
            <pc:docMk/>
            <pc:sldMk cId="923601087" sldId="335"/>
            <ac:spMk id="2" creationId="{7ADB8EA7-384C-47DF-9A6D-C8FF850E1106}"/>
          </ac:spMkLst>
        </pc:spChg>
        <pc:spChg chg="mod">
          <ac:chgData name="Yang Xu" userId="2ef8d03b0d59ea36" providerId="LiveId" clId="{C82E3F23-46FE-4657-ABA6-BC48F5817C9B}" dt="2019-08-17T05:16:19.331" v="4826"/>
          <ac:spMkLst>
            <pc:docMk/>
            <pc:sldMk cId="923601087" sldId="335"/>
            <ac:spMk id="3" creationId="{3207B443-1098-4044-9D07-898F5283D78C}"/>
          </ac:spMkLst>
        </pc:spChg>
      </pc:sldChg>
      <pc:sldChg chg="addSp delSp modSp add mod setBg">
        <pc:chgData name="Yang Xu" userId="2ef8d03b0d59ea36" providerId="LiveId" clId="{C82E3F23-46FE-4657-ABA6-BC48F5817C9B}" dt="2019-08-17T05:22:14.626" v="4916"/>
        <pc:sldMkLst>
          <pc:docMk/>
          <pc:sldMk cId="1077476545" sldId="336"/>
        </pc:sldMkLst>
        <pc:spChg chg="mod">
          <ac:chgData name="Yang Xu" userId="2ef8d03b0d59ea36" providerId="LiveId" clId="{C82E3F23-46FE-4657-ABA6-BC48F5817C9B}" dt="2019-08-17T05:22:14.626" v="4916"/>
          <ac:spMkLst>
            <pc:docMk/>
            <pc:sldMk cId="1077476545" sldId="336"/>
            <ac:spMk id="2" creationId="{E8872D51-CCC1-42E2-9737-AC981E0DDF75}"/>
          </ac:spMkLst>
        </pc:spChg>
        <pc:spChg chg="del">
          <ac:chgData name="Yang Xu" userId="2ef8d03b0d59ea36" providerId="LiveId" clId="{C82E3F23-46FE-4657-ABA6-BC48F5817C9B}" dt="2019-08-17T05:21:18.846" v="4851" actId="931"/>
          <ac:spMkLst>
            <pc:docMk/>
            <pc:sldMk cId="1077476545" sldId="336"/>
            <ac:spMk id="3" creationId="{1484D7B4-09A3-4622-B463-25774CE8B111}"/>
          </ac:spMkLst>
        </pc:spChg>
        <pc:spChg chg="add mod">
          <ac:chgData name="Yang Xu" userId="2ef8d03b0d59ea36" providerId="LiveId" clId="{C82E3F23-46FE-4657-ABA6-BC48F5817C9B}" dt="2019-08-17T05:21:38.125" v="4909" actId="20577"/>
          <ac:spMkLst>
            <pc:docMk/>
            <pc:sldMk cId="1077476545" sldId="336"/>
            <ac:spMk id="9" creationId="{906B9E2C-420A-4E7E-8FD8-DF58F44C21D7}"/>
          </ac:spMkLst>
        </pc:spChg>
        <pc:spChg chg="add">
          <ac:chgData name="Yang Xu" userId="2ef8d03b0d59ea36" providerId="LiveId" clId="{C82E3F23-46FE-4657-ABA6-BC48F5817C9B}" dt="2019-08-17T05:21:21.598" v="4852" actId="26606"/>
          <ac:spMkLst>
            <pc:docMk/>
            <pc:sldMk cId="1077476545" sldId="336"/>
            <ac:spMk id="12" creationId="{B2EC7880-C5D9-40A8-A6B0-3198AD07AD1B}"/>
          </ac:spMkLst>
        </pc:spChg>
        <pc:spChg chg="add">
          <ac:chgData name="Yang Xu" userId="2ef8d03b0d59ea36" providerId="LiveId" clId="{C82E3F23-46FE-4657-ABA6-BC48F5817C9B}" dt="2019-08-17T05:21:21.598" v="4852" actId="26606"/>
          <ac:spMkLst>
            <pc:docMk/>
            <pc:sldMk cId="1077476545" sldId="336"/>
            <ac:spMk id="14" creationId="{94543A62-A2AB-454A-878E-D3D9190D5FC7}"/>
          </ac:spMkLst>
        </pc:spChg>
        <pc:spChg chg="add">
          <ac:chgData name="Yang Xu" userId="2ef8d03b0d59ea36" providerId="LiveId" clId="{C82E3F23-46FE-4657-ABA6-BC48F5817C9B}" dt="2019-08-17T05:21:21.598" v="4852" actId="26606"/>
          <ac:spMkLst>
            <pc:docMk/>
            <pc:sldMk cId="1077476545" sldId="336"/>
            <ac:spMk id="16" creationId="{50553464-41F1-4160-9D02-7C5EC7013BDA}"/>
          </ac:spMkLst>
        </pc:spChg>
        <pc:picChg chg="add mod">
          <ac:chgData name="Yang Xu" userId="2ef8d03b0d59ea36" providerId="LiveId" clId="{C82E3F23-46FE-4657-ABA6-BC48F5817C9B}" dt="2019-08-17T05:21:21.598" v="4852" actId="26606"/>
          <ac:picMkLst>
            <pc:docMk/>
            <pc:sldMk cId="1077476545" sldId="336"/>
            <ac:picMk id="5" creationId="{C7FF39BE-869E-4EF3-B75A-2D4751969293}"/>
          </ac:picMkLst>
        </pc:picChg>
      </pc:sldChg>
      <pc:sldChg chg="addSp delSp modSp add mod setBg">
        <pc:chgData name="Yang Xu" userId="2ef8d03b0d59ea36" providerId="LiveId" clId="{C82E3F23-46FE-4657-ABA6-BC48F5817C9B}" dt="2019-08-17T05:26:51.927" v="5048"/>
        <pc:sldMkLst>
          <pc:docMk/>
          <pc:sldMk cId="3765497010" sldId="337"/>
        </pc:sldMkLst>
        <pc:spChg chg="mod">
          <ac:chgData name="Yang Xu" userId="2ef8d03b0d59ea36" providerId="LiveId" clId="{C82E3F23-46FE-4657-ABA6-BC48F5817C9B}" dt="2019-08-17T05:26:08.504" v="4955"/>
          <ac:spMkLst>
            <pc:docMk/>
            <pc:sldMk cId="3765497010" sldId="337"/>
            <ac:spMk id="2" creationId="{6A9DF7A3-7652-4371-8886-8D5D7FF12FF4}"/>
          </ac:spMkLst>
        </pc:spChg>
        <pc:spChg chg="del">
          <ac:chgData name="Yang Xu" userId="2ef8d03b0d59ea36" providerId="LiveId" clId="{C82E3F23-46FE-4657-ABA6-BC48F5817C9B}" dt="2019-08-17T05:25:45.947" v="4919" actId="931"/>
          <ac:spMkLst>
            <pc:docMk/>
            <pc:sldMk cId="3765497010" sldId="337"/>
            <ac:spMk id="3" creationId="{1EBD416F-6CE7-4EE0-899B-C4FA45D126CA}"/>
          </ac:spMkLst>
        </pc:spChg>
        <pc:spChg chg="add mod">
          <ac:chgData name="Yang Xu" userId="2ef8d03b0d59ea36" providerId="LiveId" clId="{C82E3F23-46FE-4657-ABA6-BC48F5817C9B}" dt="2019-08-17T05:26:51.927" v="5048"/>
          <ac:spMkLst>
            <pc:docMk/>
            <pc:sldMk cId="3765497010" sldId="337"/>
            <ac:spMk id="9" creationId="{9EE8A1E0-48D3-4B19-AF2E-FF12251E7EF4}"/>
          </ac:spMkLst>
        </pc:spChg>
        <pc:spChg chg="add">
          <ac:chgData name="Yang Xu" userId="2ef8d03b0d59ea36" providerId="LiveId" clId="{C82E3F23-46FE-4657-ABA6-BC48F5817C9B}" dt="2019-08-17T05:25:48.482" v="4920" actId="26606"/>
          <ac:spMkLst>
            <pc:docMk/>
            <pc:sldMk cId="3765497010" sldId="337"/>
            <ac:spMk id="12" creationId="{3F4C104D-5F30-4811-9376-566B26E4719A}"/>
          </ac:spMkLst>
        </pc:spChg>
        <pc:spChg chg="add">
          <ac:chgData name="Yang Xu" userId="2ef8d03b0d59ea36" providerId="LiveId" clId="{C82E3F23-46FE-4657-ABA6-BC48F5817C9B}" dt="2019-08-17T05:25:48.482" v="4920" actId="26606"/>
          <ac:spMkLst>
            <pc:docMk/>
            <pc:sldMk cId="3765497010" sldId="337"/>
            <ac:spMk id="14" creationId="{0815E34B-5D02-4E01-A936-E8E1C0AB6F12}"/>
          </ac:spMkLst>
        </pc:spChg>
        <pc:spChg chg="add">
          <ac:chgData name="Yang Xu" userId="2ef8d03b0d59ea36" providerId="LiveId" clId="{C82E3F23-46FE-4657-ABA6-BC48F5817C9B}" dt="2019-08-17T05:25:48.482" v="4920" actId="26606"/>
          <ac:spMkLst>
            <pc:docMk/>
            <pc:sldMk cId="3765497010" sldId="337"/>
            <ac:spMk id="16" creationId="{7DE3414B-B032-4710-A468-D3285E38C5FF}"/>
          </ac:spMkLst>
        </pc:spChg>
        <pc:picChg chg="add mod">
          <ac:chgData name="Yang Xu" userId="2ef8d03b0d59ea36" providerId="LiveId" clId="{C82E3F23-46FE-4657-ABA6-BC48F5817C9B}" dt="2019-08-17T05:25:48.482" v="4920" actId="26606"/>
          <ac:picMkLst>
            <pc:docMk/>
            <pc:sldMk cId="3765497010" sldId="337"/>
            <ac:picMk id="5" creationId="{8AB0A178-FCF7-4301-83FF-0602F2B55669}"/>
          </ac:picMkLst>
        </pc:picChg>
      </pc:sldChg>
      <pc:sldChg chg="addSp modSp add">
        <pc:chgData name="Yang Xu" userId="2ef8d03b0d59ea36" providerId="LiveId" clId="{C82E3F23-46FE-4657-ABA6-BC48F5817C9B}" dt="2019-08-17T05:37:15.618" v="5392"/>
        <pc:sldMkLst>
          <pc:docMk/>
          <pc:sldMk cId="2651004872" sldId="338"/>
        </pc:sldMkLst>
        <pc:spChg chg="mod">
          <ac:chgData name="Yang Xu" userId="2ef8d03b0d59ea36" providerId="LiveId" clId="{C82E3F23-46FE-4657-ABA6-BC48F5817C9B}" dt="2019-08-17T05:34:46.067" v="5057"/>
          <ac:spMkLst>
            <pc:docMk/>
            <pc:sldMk cId="2651004872" sldId="338"/>
            <ac:spMk id="2" creationId="{11CDFD33-16D3-4E5E-B818-D1D014569019}"/>
          </ac:spMkLst>
        </pc:spChg>
        <pc:spChg chg="mod">
          <ac:chgData name="Yang Xu" userId="2ef8d03b0d59ea36" providerId="LiveId" clId="{C82E3F23-46FE-4657-ABA6-BC48F5817C9B}" dt="2019-08-17T05:37:15.618" v="5392"/>
          <ac:spMkLst>
            <pc:docMk/>
            <pc:sldMk cId="2651004872" sldId="338"/>
            <ac:spMk id="3" creationId="{6147D6C0-171D-4A2D-BB66-AE7752092356}"/>
          </ac:spMkLst>
        </pc:spChg>
        <pc:picChg chg="add mod">
          <ac:chgData name="Yang Xu" userId="2ef8d03b0d59ea36" providerId="LiveId" clId="{C82E3F23-46FE-4657-ABA6-BC48F5817C9B}" dt="2019-08-17T05:36:46.420" v="5322" actId="1076"/>
          <ac:picMkLst>
            <pc:docMk/>
            <pc:sldMk cId="2651004872" sldId="338"/>
            <ac:picMk id="4" creationId="{542767FF-EAC2-4192-9D31-4F58CC1BE798}"/>
          </ac:picMkLst>
        </pc:picChg>
      </pc:sldChg>
    </pc:docChg>
  </pc:docChgLst>
  <pc:docChgLst>
    <pc:chgData name="Yang Xu" userId="2ef8d03b0d59ea36" providerId="LiveId" clId="{DC5C10F8-0589-4780-8D32-7FD7C97B1EBF}"/>
    <pc:docChg chg="undo custSel mod addSld modSld">
      <pc:chgData name="Yang Xu" userId="2ef8d03b0d59ea36" providerId="LiveId" clId="{DC5C10F8-0589-4780-8D32-7FD7C97B1EBF}" dt="2019-08-08T05:08:37.392" v="3506" actId="26606"/>
      <pc:docMkLst>
        <pc:docMk/>
      </pc:docMkLst>
      <pc:sldChg chg="addSp delSp modSp add mod setBg">
        <pc:chgData name="Yang Xu" userId="2ef8d03b0d59ea36" providerId="LiveId" clId="{DC5C10F8-0589-4780-8D32-7FD7C97B1EBF}" dt="2019-08-08T05:08:37.392" v="3506" actId="26606"/>
        <pc:sldMkLst>
          <pc:docMk/>
          <pc:sldMk cId="2102725928" sldId="285"/>
        </pc:sldMkLst>
        <pc:spChg chg="mo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2" creationId="{2DC1EBB8-FFF7-4EE9-9B8C-0F3658DBC2E1}"/>
          </ac:spMkLst>
        </pc:spChg>
        <pc:spChg chg="del">
          <ac:chgData name="Yang Xu" userId="2ef8d03b0d59ea36" providerId="LiveId" clId="{DC5C10F8-0589-4780-8D32-7FD7C97B1EBF}" dt="2019-08-08T05:06:03.331" v="3473" actId="931"/>
          <ac:spMkLst>
            <pc:docMk/>
            <pc:sldMk cId="2102725928" sldId="285"/>
            <ac:spMk id="3" creationId="{E3316D2F-43EC-42A3-BE40-1CAFAE5A8323}"/>
          </ac:spMkLst>
        </pc:spChg>
        <pc:spChg chg="mo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4" creationId="{C50764E9-8B57-43BC-B62A-D3F90FF17D5B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39" creationId="{DE91395A-2D18-4AF6-A0AC-AAA7189FED11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41" creationId="{7BD08880-457D-4C62-A3B5-6A9B0878C7E9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43" creationId="{FA94DED7-0A28-4AD9-8747-E94113225016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45" creationId="{6F175609-91A3-416E-BC3D-7548FDE02910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47" creationId="{9A3B0D54-9DF0-4FF8-A0AA-B4234DF358EF}"/>
          </ac:spMkLst>
        </pc:spChg>
        <pc:spChg chg="add del">
          <ac:chgData name="Yang Xu" userId="2ef8d03b0d59ea36" providerId="LiveId" clId="{DC5C10F8-0589-4780-8D32-7FD7C97B1EBF}" dt="2019-08-08T05:08:25.227" v="3497" actId="26606"/>
          <ac:spMkLst>
            <pc:docMk/>
            <pc:sldMk cId="2102725928" sldId="285"/>
            <ac:spMk id="49" creationId="{64D236DE-BD07-488F-B236-DDEEFFF720FF}"/>
          </ac:spMkLst>
        </pc:spChg>
        <pc:spChg chg="add del">
          <ac:chgData name="Yang Xu" userId="2ef8d03b0d59ea36" providerId="LiveId" clId="{DC5C10F8-0589-4780-8D32-7FD7C97B1EBF}" dt="2019-08-08T05:08:28.222" v="3499" actId="26606"/>
          <ac:spMkLst>
            <pc:docMk/>
            <pc:sldMk cId="2102725928" sldId="285"/>
            <ac:spMk id="53" creationId="{1996130F-9AB5-4DE9-8574-3AF891C5C172}"/>
          </ac:spMkLst>
        </pc:spChg>
        <pc:spChg chg="add del">
          <ac:chgData name="Yang Xu" userId="2ef8d03b0d59ea36" providerId="LiveId" clId="{DC5C10F8-0589-4780-8D32-7FD7C97B1EBF}" dt="2019-08-08T05:08:28.222" v="3499" actId="26606"/>
          <ac:spMkLst>
            <pc:docMk/>
            <pc:sldMk cId="2102725928" sldId="285"/>
            <ac:spMk id="54" creationId="{3623DEAC-F39C-45D6-86DC-1033F6429528}"/>
          </ac:spMkLst>
        </pc:spChg>
        <pc:spChg chg="add del">
          <ac:chgData name="Yang Xu" userId="2ef8d03b0d59ea36" providerId="LiveId" clId="{DC5C10F8-0589-4780-8D32-7FD7C97B1EBF}" dt="2019-08-08T05:08:28.222" v="3499" actId="26606"/>
          <ac:spMkLst>
            <pc:docMk/>
            <pc:sldMk cId="2102725928" sldId="285"/>
            <ac:spMk id="55" creationId="{A692209D-B607-46C3-8560-07AF72291659}"/>
          </ac:spMkLst>
        </pc:spChg>
        <pc:spChg chg="add del">
          <ac:chgData name="Yang Xu" userId="2ef8d03b0d59ea36" providerId="LiveId" clId="{DC5C10F8-0589-4780-8D32-7FD7C97B1EBF}" dt="2019-08-08T05:08:28.222" v="3499" actId="26606"/>
          <ac:spMkLst>
            <pc:docMk/>
            <pc:sldMk cId="2102725928" sldId="285"/>
            <ac:spMk id="56" creationId="{94874638-CF15-4908-BC4B-4908744D0BAF}"/>
          </ac:spMkLst>
        </pc:spChg>
        <pc:spChg chg="add del">
          <ac:chgData name="Yang Xu" userId="2ef8d03b0d59ea36" providerId="LiveId" clId="{DC5C10F8-0589-4780-8D32-7FD7C97B1EBF}" dt="2019-08-08T05:08:28.222" v="3499" actId="26606"/>
          <ac:spMkLst>
            <pc:docMk/>
            <pc:sldMk cId="2102725928" sldId="285"/>
            <ac:spMk id="57" creationId="{5F1B8348-CD6E-4561-A704-C232D9A2676D}"/>
          </ac:spMkLst>
        </pc:spChg>
        <pc:spChg chg="add del">
          <ac:chgData name="Yang Xu" userId="2ef8d03b0d59ea36" providerId="LiveId" clId="{DC5C10F8-0589-4780-8D32-7FD7C97B1EBF}" dt="2019-08-08T05:08:31.613" v="3501" actId="26606"/>
          <ac:spMkLst>
            <pc:docMk/>
            <pc:sldMk cId="2102725928" sldId="285"/>
            <ac:spMk id="61" creationId="{DE91395A-2D18-4AF6-A0AC-AAA7189FED11}"/>
          </ac:spMkLst>
        </pc:spChg>
        <pc:spChg chg="add del">
          <ac:chgData name="Yang Xu" userId="2ef8d03b0d59ea36" providerId="LiveId" clId="{DC5C10F8-0589-4780-8D32-7FD7C97B1EBF}" dt="2019-08-08T05:08:31.613" v="3501" actId="26606"/>
          <ac:spMkLst>
            <pc:docMk/>
            <pc:sldMk cId="2102725928" sldId="285"/>
            <ac:spMk id="62" creationId="{7BD08880-457D-4C62-A3B5-6A9B0878C7E9}"/>
          </ac:spMkLst>
        </pc:spChg>
        <pc:spChg chg="add del">
          <ac:chgData name="Yang Xu" userId="2ef8d03b0d59ea36" providerId="LiveId" clId="{DC5C10F8-0589-4780-8D32-7FD7C97B1EBF}" dt="2019-08-08T05:08:31.613" v="3501" actId="26606"/>
          <ac:spMkLst>
            <pc:docMk/>
            <pc:sldMk cId="2102725928" sldId="285"/>
            <ac:spMk id="63" creationId="{FA94DED7-0A28-4AD9-8747-E94113225016}"/>
          </ac:spMkLst>
        </pc:spChg>
        <pc:spChg chg="add del">
          <ac:chgData name="Yang Xu" userId="2ef8d03b0d59ea36" providerId="LiveId" clId="{DC5C10F8-0589-4780-8D32-7FD7C97B1EBF}" dt="2019-08-08T05:08:31.613" v="3501" actId="26606"/>
          <ac:spMkLst>
            <pc:docMk/>
            <pc:sldMk cId="2102725928" sldId="285"/>
            <ac:spMk id="64" creationId="{6F175609-91A3-416E-BC3D-7548FDE02910}"/>
          </ac:spMkLst>
        </pc:spChg>
        <pc:spChg chg="add del">
          <ac:chgData name="Yang Xu" userId="2ef8d03b0d59ea36" providerId="LiveId" clId="{DC5C10F8-0589-4780-8D32-7FD7C97B1EBF}" dt="2019-08-08T05:08:31.613" v="3501" actId="26606"/>
          <ac:spMkLst>
            <pc:docMk/>
            <pc:sldMk cId="2102725928" sldId="285"/>
            <ac:spMk id="65" creationId="{9A3B0D54-9DF0-4FF8-A0AA-B4234DF358EF}"/>
          </ac:spMkLst>
        </pc:spChg>
        <pc:spChg chg="add del">
          <ac:chgData name="Yang Xu" userId="2ef8d03b0d59ea36" providerId="LiveId" clId="{DC5C10F8-0589-4780-8D32-7FD7C97B1EBF}" dt="2019-08-08T05:08:34.261" v="3503" actId="26606"/>
          <ac:spMkLst>
            <pc:docMk/>
            <pc:sldMk cId="2102725928" sldId="285"/>
            <ac:spMk id="69" creationId="{DE91395A-2D18-4AF6-A0AC-AAA7189FED11}"/>
          </ac:spMkLst>
        </pc:spChg>
        <pc:spChg chg="add del">
          <ac:chgData name="Yang Xu" userId="2ef8d03b0d59ea36" providerId="LiveId" clId="{DC5C10F8-0589-4780-8D32-7FD7C97B1EBF}" dt="2019-08-08T05:08:34.261" v="3503" actId="26606"/>
          <ac:spMkLst>
            <pc:docMk/>
            <pc:sldMk cId="2102725928" sldId="285"/>
            <ac:spMk id="70" creationId="{7BD08880-457D-4C62-A3B5-6A9B0878C7E9}"/>
          </ac:spMkLst>
        </pc:spChg>
        <pc:spChg chg="add del">
          <ac:chgData name="Yang Xu" userId="2ef8d03b0d59ea36" providerId="LiveId" clId="{DC5C10F8-0589-4780-8D32-7FD7C97B1EBF}" dt="2019-08-08T05:08:34.261" v="3503" actId="26606"/>
          <ac:spMkLst>
            <pc:docMk/>
            <pc:sldMk cId="2102725928" sldId="285"/>
            <ac:spMk id="71" creationId="{51F84177-D544-484B-840F-230FCEB946C8}"/>
          </ac:spMkLst>
        </pc:spChg>
        <pc:spChg chg="add del">
          <ac:chgData name="Yang Xu" userId="2ef8d03b0d59ea36" providerId="LiveId" clId="{DC5C10F8-0589-4780-8D32-7FD7C97B1EBF}" dt="2019-08-08T05:08:34.261" v="3503" actId="26606"/>
          <ac:spMkLst>
            <pc:docMk/>
            <pc:sldMk cId="2102725928" sldId="285"/>
            <ac:spMk id="72" creationId="{7BC9B9BC-356F-4894-B473-21807684EBCE}"/>
          </ac:spMkLst>
        </pc:spChg>
        <pc:spChg chg="add del">
          <ac:chgData name="Yang Xu" userId="2ef8d03b0d59ea36" providerId="LiveId" clId="{DC5C10F8-0589-4780-8D32-7FD7C97B1EBF}" dt="2019-08-08T05:08:34.261" v="3503" actId="26606"/>
          <ac:spMkLst>
            <pc:docMk/>
            <pc:sldMk cId="2102725928" sldId="285"/>
            <ac:spMk id="73" creationId="{CFD42E53-DE7E-4891-9F3A-A1E195E8E85A}"/>
          </ac:spMkLst>
        </pc:spChg>
        <pc:spChg chg="add del">
          <ac:chgData name="Yang Xu" userId="2ef8d03b0d59ea36" providerId="LiveId" clId="{DC5C10F8-0589-4780-8D32-7FD7C97B1EBF}" dt="2019-08-08T05:08:37.364" v="3505" actId="26606"/>
          <ac:spMkLst>
            <pc:docMk/>
            <pc:sldMk cId="2102725928" sldId="285"/>
            <ac:spMk id="77" creationId="{1996130F-9AB5-4DE9-8574-3AF891C5C172}"/>
          </ac:spMkLst>
        </pc:spChg>
        <pc:spChg chg="add del">
          <ac:chgData name="Yang Xu" userId="2ef8d03b0d59ea36" providerId="LiveId" clId="{DC5C10F8-0589-4780-8D32-7FD7C97B1EBF}" dt="2019-08-08T05:08:37.364" v="3505" actId="26606"/>
          <ac:spMkLst>
            <pc:docMk/>
            <pc:sldMk cId="2102725928" sldId="285"/>
            <ac:spMk id="78" creationId="{3623DEAC-F39C-45D6-86DC-1033F6429528}"/>
          </ac:spMkLst>
        </pc:spChg>
        <pc:spChg chg="add del">
          <ac:chgData name="Yang Xu" userId="2ef8d03b0d59ea36" providerId="LiveId" clId="{DC5C10F8-0589-4780-8D32-7FD7C97B1EBF}" dt="2019-08-08T05:08:37.364" v="3505" actId="26606"/>
          <ac:spMkLst>
            <pc:docMk/>
            <pc:sldMk cId="2102725928" sldId="285"/>
            <ac:spMk id="79" creationId="{A692209D-B607-46C3-8560-07AF72291659}"/>
          </ac:spMkLst>
        </pc:spChg>
        <pc:spChg chg="add del">
          <ac:chgData name="Yang Xu" userId="2ef8d03b0d59ea36" providerId="LiveId" clId="{DC5C10F8-0589-4780-8D32-7FD7C97B1EBF}" dt="2019-08-08T05:08:37.364" v="3505" actId="26606"/>
          <ac:spMkLst>
            <pc:docMk/>
            <pc:sldMk cId="2102725928" sldId="285"/>
            <ac:spMk id="80" creationId="{94874638-CF15-4908-BC4B-4908744D0BAF}"/>
          </ac:spMkLst>
        </pc:spChg>
        <pc:spChg chg="add del">
          <ac:chgData name="Yang Xu" userId="2ef8d03b0d59ea36" providerId="LiveId" clId="{DC5C10F8-0589-4780-8D32-7FD7C97B1EBF}" dt="2019-08-08T05:08:37.364" v="3505" actId="26606"/>
          <ac:spMkLst>
            <pc:docMk/>
            <pc:sldMk cId="2102725928" sldId="285"/>
            <ac:spMk id="81" creationId="{5F1B8348-CD6E-4561-A704-C232D9A2676D}"/>
          </ac:spMkLst>
        </pc:spChg>
        <pc:spChg chg="ad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85" creationId="{1996130F-9AB5-4DE9-8574-3AF891C5C172}"/>
          </ac:spMkLst>
        </pc:spChg>
        <pc:spChg chg="ad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86" creationId="{3623DEAC-F39C-45D6-86DC-1033F6429528}"/>
          </ac:spMkLst>
        </pc:spChg>
        <pc:spChg chg="ad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87" creationId="{22589B50-D615-4630-B6F7-29E99FF2C4AB}"/>
          </ac:spMkLst>
        </pc:spChg>
        <pc:spChg chg="ad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88" creationId="{B87A83DF-4E7A-4A81-867E-10E29C4BD3EB}"/>
          </ac:spMkLst>
        </pc:spChg>
        <pc:spChg chg="add">
          <ac:chgData name="Yang Xu" userId="2ef8d03b0d59ea36" providerId="LiveId" clId="{DC5C10F8-0589-4780-8D32-7FD7C97B1EBF}" dt="2019-08-08T05:08:37.392" v="3506" actId="26606"/>
          <ac:spMkLst>
            <pc:docMk/>
            <pc:sldMk cId="2102725928" sldId="285"/>
            <ac:spMk id="89" creationId="{435515D7-4CE9-4558-BA93-E245EFB64CD4}"/>
          </ac:spMkLst>
        </pc:spChg>
        <pc:grpChg chg="add del">
          <ac:chgData name="Yang Xu" userId="2ef8d03b0d59ea36" providerId="LiveId" clId="{DC5C10F8-0589-4780-8D32-7FD7C97B1EBF}" dt="2019-08-08T05:08:25.227" v="3497" actId="26606"/>
          <ac:grpSpMkLst>
            <pc:docMk/>
            <pc:sldMk cId="2102725928" sldId="285"/>
            <ac:grpSpMk id="11" creationId="{7398C59F-5A18-487B-91D6-B955AACF2E50}"/>
          </ac:grpSpMkLst>
        </pc:grpChg>
        <pc:grpChg chg="add del">
          <ac:chgData name="Yang Xu" userId="2ef8d03b0d59ea36" providerId="LiveId" clId="{DC5C10F8-0589-4780-8D32-7FD7C97B1EBF}" dt="2019-08-08T05:08:25.227" v="3497" actId="26606"/>
          <ac:grpSpMkLst>
            <pc:docMk/>
            <pc:sldMk cId="2102725928" sldId="285"/>
            <ac:grpSpMk id="25" creationId="{520234FB-542E-4550-9C2F-1B56FD41A1CA}"/>
          </ac:grpSpMkLst>
        </pc:grpChg>
        <pc:grpChg chg="add del">
          <ac:chgData name="Yang Xu" userId="2ef8d03b0d59ea36" providerId="LiveId" clId="{DC5C10F8-0589-4780-8D32-7FD7C97B1EBF}" dt="2019-08-08T05:08:28.222" v="3499" actId="26606"/>
          <ac:grpSpMkLst>
            <pc:docMk/>
            <pc:sldMk cId="2102725928" sldId="285"/>
            <ac:grpSpMk id="51" creationId="{166BF9EE-F7AC-4FA5-AC7E-001B3A642F75}"/>
          </ac:grpSpMkLst>
        </pc:grpChg>
        <pc:grpChg chg="add del">
          <ac:chgData name="Yang Xu" userId="2ef8d03b0d59ea36" providerId="LiveId" clId="{DC5C10F8-0589-4780-8D32-7FD7C97B1EBF}" dt="2019-08-08T05:08:28.222" v="3499" actId="26606"/>
          <ac:grpSpMkLst>
            <pc:docMk/>
            <pc:sldMk cId="2102725928" sldId="285"/>
            <ac:grpSpMk id="52" creationId="{E312DBA5-56D8-42B2-BA94-28168C2A6703}"/>
          </ac:grpSpMkLst>
        </pc:grpChg>
        <pc:grpChg chg="add del">
          <ac:chgData name="Yang Xu" userId="2ef8d03b0d59ea36" providerId="LiveId" clId="{DC5C10F8-0589-4780-8D32-7FD7C97B1EBF}" dt="2019-08-08T05:08:31.613" v="3501" actId="26606"/>
          <ac:grpSpMkLst>
            <pc:docMk/>
            <pc:sldMk cId="2102725928" sldId="285"/>
            <ac:grpSpMk id="59" creationId="{7398C59F-5A18-487B-91D6-B955AACF2E50}"/>
          </ac:grpSpMkLst>
        </pc:grpChg>
        <pc:grpChg chg="add del">
          <ac:chgData name="Yang Xu" userId="2ef8d03b0d59ea36" providerId="LiveId" clId="{DC5C10F8-0589-4780-8D32-7FD7C97B1EBF}" dt="2019-08-08T05:08:31.613" v="3501" actId="26606"/>
          <ac:grpSpMkLst>
            <pc:docMk/>
            <pc:sldMk cId="2102725928" sldId="285"/>
            <ac:grpSpMk id="60" creationId="{520234FB-542E-4550-9C2F-1B56FD41A1CA}"/>
          </ac:grpSpMkLst>
        </pc:grpChg>
        <pc:grpChg chg="add del">
          <ac:chgData name="Yang Xu" userId="2ef8d03b0d59ea36" providerId="LiveId" clId="{DC5C10F8-0589-4780-8D32-7FD7C97B1EBF}" dt="2019-08-08T05:08:34.261" v="3503" actId="26606"/>
          <ac:grpSpMkLst>
            <pc:docMk/>
            <pc:sldMk cId="2102725928" sldId="285"/>
            <ac:grpSpMk id="67" creationId="{7398C59F-5A18-487B-91D6-B955AACF2E50}"/>
          </ac:grpSpMkLst>
        </pc:grpChg>
        <pc:grpChg chg="add del">
          <ac:chgData name="Yang Xu" userId="2ef8d03b0d59ea36" providerId="LiveId" clId="{DC5C10F8-0589-4780-8D32-7FD7C97B1EBF}" dt="2019-08-08T05:08:34.261" v="3503" actId="26606"/>
          <ac:grpSpMkLst>
            <pc:docMk/>
            <pc:sldMk cId="2102725928" sldId="285"/>
            <ac:grpSpMk id="68" creationId="{520234FB-542E-4550-9C2F-1B56FD41A1CA}"/>
          </ac:grpSpMkLst>
        </pc:grpChg>
        <pc:grpChg chg="add del">
          <ac:chgData name="Yang Xu" userId="2ef8d03b0d59ea36" providerId="LiveId" clId="{DC5C10F8-0589-4780-8D32-7FD7C97B1EBF}" dt="2019-08-08T05:08:37.364" v="3505" actId="26606"/>
          <ac:grpSpMkLst>
            <pc:docMk/>
            <pc:sldMk cId="2102725928" sldId="285"/>
            <ac:grpSpMk id="75" creationId="{166BF9EE-F7AC-4FA5-AC7E-001B3A642F75}"/>
          </ac:grpSpMkLst>
        </pc:grpChg>
        <pc:grpChg chg="add del">
          <ac:chgData name="Yang Xu" userId="2ef8d03b0d59ea36" providerId="LiveId" clId="{DC5C10F8-0589-4780-8D32-7FD7C97B1EBF}" dt="2019-08-08T05:08:37.364" v="3505" actId="26606"/>
          <ac:grpSpMkLst>
            <pc:docMk/>
            <pc:sldMk cId="2102725928" sldId="285"/>
            <ac:grpSpMk id="76" creationId="{E312DBA5-56D8-42B2-BA94-28168C2A6703}"/>
          </ac:grpSpMkLst>
        </pc:grpChg>
        <pc:grpChg chg="add">
          <ac:chgData name="Yang Xu" userId="2ef8d03b0d59ea36" providerId="LiveId" clId="{DC5C10F8-0589-4780-8D32-7FD7C97B1EBF}" dt="2019-08-08T05:08:37.392" v="3506" actId="26606"/>
          <ac:grpSpMkLst>
            <pc:docMk/>
            <pc:sldMk cId="2102725928" sldId="285"/>
            <ac:grpSpMk id="83" creationId="{166BF9EE-F7AC-4FA5-AC7E-001B3A642F75}"/>
          </ac:grpSpMkLst>
        </pc:grpChg>
        <pc:grpChg chg="add">
          <ac:chgData name="Yang Xu" userId="2ef8d03b0d59ea36" providerId="LiveId" clId="{DC5C10F8-0589-4780-8D32-7FD7C97B1EBF}" dt="2019-08-08T05:08:37.392" v="3506" actId="26606"/>
          <ac:grpSpMkLst>
            <pc:docMk/>
            <pc:sldMk cId="2102725928" sldId="285"/>
            <ac:grpSpMk id="84" creationId="{E312DBA5-56D8-42B2-BA94-28168C2A6703}"/>
          </ac:grpSpMkLst>
        </pc:grpChg>
        <pc:picChg chg="add mod ord">
          <ac:chgData name="Yang Xu" userId="2ef8d03b0d59ea36" providerId="LiveId" clId="{DC5C10F8-0589-4780-8D32-7FD7C97B1EBF}" dt="2019-08-08T05:08:37.392" v="3506" actId="26606"/>
          <ac:picMkLst>
            <pc:docMk/>
            <pc:sldMk cId="2102725928" sldId="285"/>
            <ac:picMk id="6" creationId="{2F753550-5FF5-4BFE-BAB2-D106DBBD0599}"/>
          </ac:picMkLst>
        </pc:picChg>
      </pc:sldChg>
    </pc:docChg>
  </pc:docChgLst>
  <pc:docChgLst>
    <pc:chgData name="Yang Xu" userId="2ef8d03b0d59ea36" providerId="LiveId" clId="{F82B1D90-96EE-0247-8E50-B9ACFAA3E11B}"/>
    <pc:docChg chg="custSel mod addSld delSld modSld">
      <pc:chgData name="Yang Xu" userId="2ef8d03b0d59ea36" providerId="LiveId" clId="{F82B1D90-96EE-0247-8E50-B9ACFAA3E11B}" dt="2019-08-05T10:56:00.214" v="1089" actId="26606"/>
      <pc:docMkLst>
        <pc:docMk/>
      </pc:docMkLst>
      <pc:sldChg chg="addSp delSp modSp add">
        <pc:chgData name="Yang Xu" userId="2ef8d03b0d59ea36" providerId="LiveId" clId="{F82B1D90-96EE-0247-8E50-B9ACFAA3E11B}" dt="2019-08-05T10:32:56.375" v="51" actId="20577"/>
        <pc:sldMkLst>
          <pc:docMk/>
          <pc:sldMk cId="829867706" sldId="257"/>
        </pc:sldMkLst>
        <pc:spChg chg="mod">
          <ac:chgData name="Yang Xu" userId="2ef8d03b0d59ea36" providerId="LiveId" clId="{F82B1D90-96EE-0247-8E50-B9ACFAA3E11B}" dt="2019-08-05T10:32:56.375" v="51" actId="20577"/>
          <ac:spMkLst>
            <pc:docMk/>
            <pc:sldMk cId="829867706" sldId="257"/>
            <ac:spMk id="2" creationId="{EBEDFA64-B87F-B04B-AF1D-CC9C6350906D}"/>
          </ac:spMkLst>
        </pc:spChg>
        <pc:spChg chg="del">
          <ac:chgData name="Yang Xu" userId="2ef8d03b0d59ea36" providerId="LiveId" clId="{F82B1D90-96EE-0247-8E50-B9ACFAA3E11B}" dt="2019-08-05T10:32:38.703" v="1" actId="931"/>
          <ac:spMkLst>
            <pc:docMk/>
            <pc:sldMk cId="829867706" sldId="257"/>
            <ac:spMk id="3" creationId="{C53730DA-D6AB-0940-B1BA-A7320F9BB506}"/>
          </ac:spMkLst>
        </pc:spChg>
        <pc:spChg chg="del mod">
          <ac:chgData name="Yang Xu" userId="2ef8d03b0d59ea36" providerId="LiveId" clId="{F82B1D90-96EE-0247-8E50-B9ACFAA3E11B}" dt="2019-08-05T10:32:41.607" v="4" actId="931"/>
          <ac:spMkLst>
            <pc:docMk/>
            <pc:sldMk cId="829867706" sldId="257"/>
            <ac:spMk id="4" creationId="{A72A103B-00FE-B449-9631-2324F8396C75}"/>
          </ac:spMkLst>
        </pc:spChg>
        <pc:picChg chg="add mod">
          <ac:chgData name="Yang Xu" userId="2ef8d03b0d59ea36" providerId="LiveId" clId="{F82B1D90-96EE-0247-8E50-B9ACFAA3E11B}" dt="2019-08-05T10:32:41.607" v="4" actId="931"/>
          <ac:picMkLst>
            <pc:docMk/>
            <pc:sldMk cId="829867706" sldId="257"/>
            <ac:picMk id="6" creationId="{3304BFA1-7E8C-FD4F-9FFF-3B6AC2024A4F}"/>
          </ac:picMkLst>
        </pc:picChg>
        <pc:picChg chg="add mod">
          <ac:chgData name="Yang Xu" userId="2ef8d03b0d59ea36" providerId="LiveId" clId="{F82B1D90-96EE-0247-8E50-B9ACFAA3E11B}" dt="2019-08-05T10:32:41.607" v="4" actId="931"/>
          <ac:picMkLst>
            <pc:docMk/>
            <pc:sldMk cId="829867706" sldId="257"/>
            <ac:picMk id="8" creationId="{6E64C4F6-F624-6E40-968D-A3DB1D12D445}"/>
          </ac:picMkLst>
        </pc:picChg>
      </pc:sldChg>
      <pc:sldChg chg="modSp add">
        <pc:chgData name="Yang Xu" userId="2ef8d03b0d59ea36" providerId="LiveId" clId="{F82B1D90-96EE-0247-8E50-B9ACFAA3E11B}" dt="2019-08-05T10:37:47.122" v="692" actId="20577"/>
        <pc:sldMkLst>
          <pc:docMk/>
          <pc:sldMk cId="3976345311" sldId="258"/>
        </pc:sldMkLst>
        <pc:spChg chg="mod">
          <ac:chgData name="Yang Xu" userId="2ef8d03b0d59ea36" providerId="LiveId" clId="{F82B1D90-96EE-0247-8E50-B9ACFAA3E11B}" dt="2019-08-05T10:37:47.122" v="692" actId="20577"/>
          <ac:spMkLst>
            <pc:docMk/>
            <pc:sldMk cId="3976345311" sldId="258"/>
            <ac:spMk id="2" creationId="{5F515EC8-FE1C-5E47-933D-FF543C42A87C}"/>
          </ac:spMkLst>
        </pc:spChg>
      </pc:sldChg>
    </pc:docChg>
  </pc:docChgLst>
  <pc:docChgLst>
    <pc:chgData name="Yang Xu" userId="2ef8d03b0d59ea36" providerId="LiveId" clId="{E32B0D6E-54B4-4C98-96DA-B017AE8103CD}"/>
    <pc:docChg chg="undo custSel addSld delSld modSld">
      <pc:chgData name="Yang Xu" userId="2ef8d03b0d59ea36" providerId="LiveId" clId="{E32B0D6E-54B4-4C98-96DA-B017AE8103CD}" dt="2019-08-16T05:16:54.047" v="6284" actId="1076"/>
      <pc:docMkLst>
        <pc:docMk/>
      </pc:docMkLst>
      <pc:sldChg chg="modSp">
        <pc:chgData name="Yang Xu" userId="2ef8d03b0d59ea36" providerId="LiveId" clId="{E32B0D6E-54B4-4C98-96DA-B017AE8103CD}" dt="2019-08-16T04:06:07.781" v="59" actId="20577"/>
        <pc:sldMkLst>
          <pc:docMk/>
          <pc:sldMk cId="3976345311" sldId="258"/>
        </pc:sldMkLst>
        <pc:spChg chg="mod">
          <ac:chgData name="Yang Xu" userId="2ef8d03b0d59ea36" providerId="LiveId" clId="{E32B0D6E-54B4-4C98-96DA-B017AE8103CD}" dt="2019-08-16T04:06:00.527" v="39"/>
          <ac:spMkLst>
            <pc:docMk/>
            <pc:sldMk cId="3976345311" sldId="258"/>
            <ac:spMk id="2" creationId="{5F515EC8-FE1C-5E47-933D-FF543C42A87C}"/>
          </ac:spMkLst>
        </pc:spChg>
        <pc:spChg chg="mod">
          <ac:chgData name="Yang Xu" userId="2ef8d03b0d59ea36" providerId="LiveId" clId="{E32B0D6E-54B4-4C98-96DA-B017AE8103CD}" dt="2019-08-16T04:06:07.781" v="59" actId="20577"/>
          <ac:spMkLst>
            <pc:docMk/>
            <pc:sldMk cId="3976345311" sldId="258"/>
            <ac:spMk id="3" creationId="{775BD944-F5C5-164C-9D72-4739E1507A0B}"/>
          </ac:spMkLst>
        </pc:spChg>
      </pc:sldChg>
      <pc:sldChg chg="modSp">
        <pc:chgData name="Yang Xu" userId="2ef8d03b0d59ea36" providerId="LiveId" clId="{E32B0D6E-54B4-4C98-96DA-B017AE8103CD}" dt="2019-08-16T04:04:55.450" v="2"/>
        <pc:sldMkLst>
          <pc:docMk/>
          <pc:sldMk cId="2102725928" sldId="285"/>
        </pc:sldMkLst>
        <pc:spChg chg="mod">
          <ac:chgData name="Yang Xu" userId="2ef8d03b0d59ea36" providerId="LiveId" clId="{E32B0D6E-54B4-4C98-96DA-B017AE8103CD}" dt="2019-08-16T04:04:55.450" v="2"/>
          <ac:spMkLst>
            <pc:docMk/>
            <pc:sldMk cId="2102725928" sldId="285"/>
            <ac:spMk id="4" creationId="{C50764E9-8B57-43BC-B62A-D3F90FF17D5B}"/>
          </ac:spMkLst>
        </pc:spChg>
      </pc:sldChg>
      <pc:sldChg chg="del">
        <pc:chgData name="Yang Xu" userId="2ef8d03b0d59ea36" providerId="LiveId" clId="{E32B0D6E-54B4-4C98-96DA-B017AE8103CD}" dt="2019-08-16T04:05:04.465" v="3" actId="2696"/>
        <pc:sldMkLst>
          <pc:docMk/>
          <pc:sldMk cId="2167602827" sldId="286"/>
        </pc:sldMkLst>
      </pc:sldChg>
      <pc:sldChg chg="del">
        <pc:chgData name="Yang Xu" userId="2ef8d03b0d59ea36" providerId="LiveId" clId="{E32B0D6E-54B4-4C98-96DA-B017AE8103CD}" dt="2019-08-16T04:05:04.471" v="4" actId="2696"/>
        <pc:sldMkLst>
          <pc:docMk/>
          <pc:sldMk cId="370068790" sldId="287"/>
        </pc:sldMkLst>
      </pc:sldChg>
      <pc:sldChg chg="del">
        <pc:chgData name="Yang Xu" userId="2ef8d03b0d59ea36" providerId="LiveId" clId="{E32B0D6E-54B4-4C98-96DA-B017AE8103CD}" dt="2019-08-16T04:05:04.478" v="5" actId="2696"/>
        <pc:sldMkLst>
          <pc:docMk/>
          <pc:sldMk cId="2765534076" sldId="288"/>
        </pc:sldMkLst>
      </pc:sldChg>
      <pc:sldChg chg="del">
        <pc:chgData name="Yang Xu" userId="2ef8d03b0d59ea36" providerId="LiveId" clId="{E32B0D6E-54B4-4C98-96DA-B017AE8103CD}" dt="2019-08-16T04:05:04.485" v="6" actId="2696"/>
        <pc:sldMkLst>
          <pc:docMk/>
          <pc:sldMk cId="1874044511" sldId="289"/>
        </pc:sldMkLst>
      </pc:sldChg>
      <pc:sldChg chg="del">
        <pc:chgData name="Yang Xu" userId="2ef8d03b0d59ea36" providerId="LiveId" clId="{E32B0D6E-54B4-4C98-96DA-B017AE8103CD}" dt="2019-08-16T04:05:04.490" v="7" actId="2696"/>
        <pc:sldMkLst>
          <pc:docMk/>
          <pc:sldMk cId="3485357450" sldId="290"/>
        </pc:sldMkLst>
      </pc:sldChg>
      <pc:sldChg chg="del">
        <pc:chgData name="Yang Xu" userId="2ef8d03b0d59ea36" providerId="LiveId" clId="{E32B0D6E-54B4-4C98-96DA-B017AE8103CD}" dt="2019-08-16T04:05:04.495" v="8" actId="2696"/>
        <pc:sldMkLst>
          <pc:docMk/>
          <pc:sldMk cId="652359142" sldId="291"/>
        </pc:sldMkLst>
      </pc:sldChg>
      <pc:sldChg chg="del">
        <pc:chgData name="Yang Xu" userId="2ef8d03b0d59ea36" providerId="LiveId" clId="{E32B0D6E-54B4-4C98-96DA-B017AE8103CD}" dt="2019-08-16T04:05:04.501" v="9" actId="2696"/>
        <pc:sldMkLst>
          <pc:docMk/>
          <pc:sldMk cId="2957625858" sldId="292"/>
        </pc:sldMkLst>
      </pc:sldChg>
      <pc:sldChg chg="del">
        <pc:chgData name="Yang Xu" userId="2ef8d03b0d59ea36" providerId="LiveId" clId="{E32B0D6E-54B4-4C98-96DA-B017AE8103CD}" dt="2019-08-16T04:05:04.508" v="10" actId="2696"/>
        <pc:sldMkLst>
          <pc:docMk/>
          <pc:sldMk cId="3772879863" sldId="293"/>
        </pc:sldMkLst>
      </pc:sldChg>
      <pc:sldChg chg="del">
        <pc:chgData name="Yang Xu" userId="2ef8d03b0d59ea36" providerId="LiveId" clId="{E32B0D6E-54B4-4C98-96DA-B017AE8103CD}" dt="2019-08-16T04:05:04.516" v="11" actId="2696"/>
        <pc:sldMkLst>
          <pc:docMk/>
          <pc:sldMk cId="3448110671" sldId="294"/>
        </pc:sldMkLst>
      </pc:sldChg>
      <pc:sldChg chg="del">
        <pc:chgData name="Yang Xu" userId="2ef8d03b0d59ea36" providerId="LiveId" clId="{E32B0D6E-54B4-4C98-96DA-B017AE8103CD}" dt="2019-08-16T04:05:04.525" v="12" actId="2696"/>
        <pc:sldMkLst>
          <pc:docMk/>
          <pc:sldMk cId="4269203004" sldId="295"/>
        </pc:sldMkLst>
      </pc:sldChg>
      <pc:sldChg chg="del">
        <pc:chgData name="Yang Xu" userId="2ef8d03b0d59ea36" providerId="LiveId" clId="{E32B0D6E-54B4-4C98-96DA-B017AE8103CD}" dt="2019-08-16T04:05:04.530" v="13" actId="2696"/>
        <pc:sldMkLst>
          <pc:docMk/>
          <pc:sldMk cId="1450892198" sldId="296"/>
        </pc:sldMkLst>
      </pc:sldChg>
      <pc:sldChg chg="del">
        <pc:chgData name="Yang Xu" userId="2ef8d03b0d59ea36" providerId="LiveId" clId="{E32B0D6E-54B4-4C98-96DA-B017AE8103CD}" dt="2019-08-16T04:05:04.537" v="14" actId="2696"/>
        <pc:sldMkLst>
          <pc:docMk/>
          <pc:sldMk cId="2230781451" sldId="297"/>
        </pc:sldMkLst>
      </pc:sldChg>
      <pc:sldChg chg="del">
        <pc:chgData name="Yang Xu" userId="2ef8d03b0d59ea36" providerId="LiveId" clId="{E32B0D6E-54B4-4C98-96DA-B017AE8103CD}" dt="2019-08-16T04:05:04.544" v="15" actId="2696"/>
        <pc:sldMkLst>
          <pc:docMk/>
          <pc:sldMk cId="4030854795" sldId="298"/>
        </pc:sldMkLst>
      </pc:sldChg>
      <pc:sldChg chg="del">
        <pc:chgData name="Yang Xu" userId="2ef8d03b0d59ea36" providerId="LiveId" clId="{E32B0D6E-54B4-4C98-96DA-B017AE8103CD}" dt="2019-08-16T04:05:04.554" v="16" actId="2696"/>
        <pc:sldMkLst>
          <pc:docMk/>
          <pc:sldMk cId="179138099" sldId="299"/>
        </pc:sldMkLst>
      </pc:sldChg>
      <pc:sldChg chg="del">
        <pc:chgData name="Yang Xu" userId="2ef8d03b0d59ea36" providerId="LiveId" clId="{E32B0D6E-54B4-4C98-96DA-B017AE8103CD}" dt="2019-08-16T04:05:04.560" v="17" actId="2696"/>
        <pc:sldMkLst>
          <pc:docMk/>
          <pc:sldMk cId="2306965466" sldId="300"/>
        </pc:sldMkLst>
      </pc:sldChg>
      <pc:sldChg chg="del">
        <pc:chgData name="Yang Xu" userId="2ef8d03b0d59ea36" providerId="LiveId" clId="{E32B0D6E-54B4-4C98-96DA-B017AE8103CD}" dt="2019-08-16T04:05:04.566" v="18" actId="2696"/>
        <pc:sldMkLst>
          <pc:docMk/>
          <pc:sldMk cId="2810109035" sldId="301"/>
        </pc:sldMkLst>
      </pc:sldChg>
      <pc:sldChg chg="del">
        <pc:chgData name="Yang Xu" userId="2ef8d03b0d59ea36" providerId="LiveId" clId="{E32B0D6E-54B4-4C98-96DA-B017AE8103CD}" dt="2019-08-16T04:05:04.572" v="19" actId="2696"/>
        <pc:sldMkLst>
          <pc:docMk/>
          <pc:sldMk cId="3265956223" sldId="302"/>
        </pc:sldMkLst>
      </pc:sldChg>
      <pc:sldChg chg="del">
        <pc:chgData name="Yang Xu" userId="2ef8d03b0d59ea36" providerId="LiveId" clId="{E32B0D6E-54B4-4C98-96DA-B017AE8103CD}" dt="2019-08-16T04:05:04.579" v="20" actId="2696"/>
        <pc:sldMkLst>
          <pc:docMk/>
          <pc:sldMk cId="41155016" sldId="303"/>
        </pc:sldMkLst>
      </pc:sldChg>
      <pc:sldChg chg="addSp modSp add">
        <pc:chgData name="Yang Xu" userId="2ef8d03b0d59ea36" providerId="LiveId" clId="{E32B0D6E-54B4-4C98-96DA-B017AE8103CD}" dt="2019-08-16T04:22:24.966" v="1680" actId="1076"/>
        <pc:sldMkLst>
          <pc:docMk/>
          <pc:sldMk cId="870459775" sldId="305"/>
        </pc:sldMkLst>
        <pc:spChg chg="mod">
          <ac:chgData name="Yang Xu" userId="2ef8d03b0d59ea36" providerId="LiveId" clId="{E32B0D6E-54B4-4C98-96DA-B017AE8103CD}" dt="2019-08-16T04:06:31.879" v="104" actId="20577"/>
          <ac:spMkLst>
            <pc:docMk/>
            <pc:sldMk cId="870459775" sldId="305"/>
            <ac:spMk id="2" creationId="{DC62CC18-7998-4B86-AF85-6FF97E6E5512}"/>
          </ac:spMkLst>
        </pc:spChg>
        <pc:spChg chg="mod">
          <ac:chgData name="Yang Xu" userId="2ef8d03b0d59ea36" providerId="LiveId" clId="{E32B0D6E-54B4-4C98-96DA-B017AE8103CD}" dt="2019-08-16T04:22:22.936" v="1679" actId="20577"/>
          <ac:spMkLst>
            <pc:docMk/>
            <pc:sldMk cId="870459775" sldId="305"/>
            <ac:spMk id="3" creationId="{A7963750-0089-4B81-A0DD-90F851E7FC5E}"/>
          </ac:spMkLst>
        </pc:spChg>
        <pc:picChg chg="add mod">
          <ac:chgData name="Yang Xu" userId="2ef8d03b0d59ea36" providerId="LiveId" clId="{E32B0D6E-54B4-4C98-96DA-B017AE8103CD}" dt="2019-08-16T04:22:24.966" v="1680" actId="1076"/>
          <ac:picMkLst>
            <pc:docMk/>
            <pc:sldMk cId="870459775" sldId="305"/>
            <ac:picMk id="4" creationId="{822583C0-8F1A-4420-BE77-296E2B09BF46}"/>
          </ac:picMkLst>
        </pc:picChg>
      </pc:sldChg>
      <pc:sldChg chg="addSp modSp add">
        <pc:chgData name="Yang Xu" userId="2ef8d03b0d59ea36" providerId="LiveId" clId="{E32B0D6E-54B4-4C98-96DA-B017AE8103CD}" dt="2019-08-16T04:22:21.101" v="1678" actId="1076"/>
        <pc:sldMkLst>
          <pc:docMk/>
          <pc:sldMk cId="327796057" sldId="306"/>
        </pc:sldMkLst>
        <pc:spChg chg="mod">
          <ac:chgData name="Yang Xu" userId="2ef8d03b0d59ea36" providerId="LiveId" clId="{E32B0D6E-54B4-4C98-96DA-B017AE8103CD}" dt="2019-08-16T04:08:47.774" v="344"/>
          <ac:spMkLst>
            <pc:docMk/>
            <pc:sldMk cId="327796057" sldId="306"/>
            <ac:spMk id="2" creationId="{E042280C-83A4-4AAA-A11E-267B4D4B7E58}"/>
          </ac:spMkLst>
        </pc:spChg>
        <pc:spChg chg="mod">
          <ac:chgData name="Yang Xu" userId="2ef8d03b0d59ea36" providerId="LiveId" clId="{E32B0D6E-54B4-4C98-96DA-B017AE8103CD}" dt="2019-08-16T04:22:19.224" v="1677" actId="20577"/>
          <ac:spMkLst>
            <pc:docMk/>
            <pc:sldMk cId="327796057" sldId="306"/>
            <ac:spMk id="3" creationId="{6315EAC6-5191-4CD2-A058-3E94BF6D8568}"/>
          </ac:spMkLst>
        </pc:spChg>
        <pc:picChg chg="add mod">
          <ac:chgData name="Yang Xu" userId="2ef8d03b0d59ea36" providerId="LiveId" clId="{E32B0D6E-54B4-4C98-96DA-B017AE8103CD}" dt="2019-08-16T04:22:21.101" v="1678" actId="1076"/>
          <ac:picMkLst>
            <pc:docMk/>
            <pc:sldMk cId="327796057" sldId="306"/>
            <ac:picMk id="4" creationId="{F80DB9CD-5645-4F2A-8C7E-DDB647981743}"/>
          </ac:picMkLst>
        </pc:picChg>
      </pc:sldChg>
      <pc:sldChg chg="addSp modSp add">
        <pc:chgData name="Yang Xu" userId="2ef8d03b0d59ea36" providerId="LiveId" clId="{E32B0D6E-54B4-4C98-96DA-B017AE8103CD}" dt="2019-08-16T04:18:02.726" v="1145" actId="1076"/>
        <pc:sldMkLst>
          <pc:docMk/>
          <pc:sldMk cId="2242035058" sldId="307"/>
        </pc:sldMkLst>
        <pc:spChg chg="mod">
          <ac:chgData name="Yang Xu" userId="2ef8d03b0d59ea36" providerId="LiveId" clId="{E32B0D6E-54B4-4C98-96DA-B017AE8103CD}" dt="2019-08-16T04:13:17.447" v="727" actId="27636"/>
          <ac:spMkLst>
            <pc:docMk/>
            <pc:sldMk cId="2242035058" sldId="307"/>
            <ac:spMk id="2" creationId="{72FAF5D9-0721-4F5F-90D6-046C6405C86C}"/>
          </ac:spMkLst>
        </pc:spChg>
        <pc:spChg chg="mod">
          <ac:chgData name="Yang Xu" userId="2ef8d03b0d59ea36" providerId="LiveId" clId="{E32B0D6E-54B4-4C98-96DA-B017AE8103CD}" dt="2019-08-16T04:16:28.993" v="1140"/>
          <ac:spMkLst>
            <pc:docMk/>
            <pc:sldMk cId="2242035058" sldId="307"/>
            <ac:spMk id="3" creationId="{2CE7A6A8-A95D-4EB2-849B-AA00E1378DF8}"/>
          </ac:spMkLst>
        </pc:spChg>
        <pc:picChg chg="add mod">
          <ac:chgData name="Yang Xu" userId="2ef8d03b0d59ea36" providerId="LiveId" clId="{E32B0D6E-54B4-4C98-96DA-B017AE8103CD}" dt="2019-08-16T04:17:45.903" v="1142" actId="1076"/>
          <ac:picMkLst>
            <pc:docMk/>
            <pc:sldMk cId="2242035058" sldId="307"/>
            <ac:picMk id="4" creationId="{FFF24BBF-2331-46FF-848D-9765340A6C15}"/>
          </ac:picMkLst>
        </pc:picChg>
        <pc:picChg chg="add mod">
          <ac:chgData name="Yang Xu" userId="2ef8d03b0d59ea36" providerId="LiveId" clId="{E32B0D6E-54B4-4C98-96DA-B017AE8103CD}" dt="2019-08-16T04:18:02.726" v="1145" actId="1076"/>
          <ac:picMkLst>
            <pc:docMk/>
            <pc:sldMk cId="2242035058" sldId="307"/>
            <ac:picMk id="5" creationId="{0AFB217C-3585-4B70-895F-EA1846C26E29}"/>
          </ac:picMkLst>
        </pc:picChg>
      </pc:sldChg>
      <pc:sldChg chg="addSp delSp modSp add">
        <pc:chgData name="Yang Xu" userId="2ef8d03b0d59ea36" providerId="LiveId" clId="{E32B0D6E-54B4-4C98-96DA-B017AE8103CD}" dt="2019-08-16T04:19:05.454" v="1188" actId="1076"/>
        <pc:sldMkLst>
          <pc:docMk/>
          <pc:sldMk cId="1174856960" sldId="308"/>
        </pc:sldMkLst>
        <pc:spChg chg="mod">
          <ac:chgData name="Yang Xu" userId="2ef8d03b0d59ea36" providerId="LiveId" clId="{E32B0D6E-54B4-4C98-96DA-B017AE8103CD}" dt="2019-08-16T04:18:20.641" v="1147"/>
          <ac:spMkLst>
            <pc:docMk/>
            <pc:sldMk cId="1174856960" sldId="308"/>
            <ac:spMk id="2" creationId="{D825A7BD-E2DB-4371-BA4C-0C742FE3A430}"/>
          </ac:spMkLst>
        </pc:spChg>
        <pc:spChg chg="add del mod">
          <ac:chgData name="Yang Xu" userId="2ef8d03b0d59ea36" providerId="LiveId" clId="{E32B0D6E-54B4-4C98-96DA-B017AE8103CD}" dt="2019-08-16T04:19:00.567" v="1186" actId="20577"/>
          <ac:spMkLst>
            <pc:docMk/>
            <pc:sldMk cId="1174856960" sldId="308"/>
            <ac:spMk id="3" creationId="{D95DACE3-F874-4542-A3A5-569E55D30A71}"/>
          </ac:spMkLst>
        </pc:spChg>
        <pc:picChg chg="add del mod">
          <ac:chgData name="Yang Xu" userId="2ef8d03b0d59ea36" providerId="LiveId" clId="{E32B0D6E-54B4-4C98-96DA-B017AE8103CD}" dt="2019-08-16T04:18:30.638" v="1149"/>
          <ac:picMkLst>
            <pc:docMk/>
            <pc:sldMk cId="1174856960" sldId="308"/>
            <ac:picMk id="4" creationId="{D611292E-E771-47A1-835C-922A0173C9DA}"/>
          </ac:picMkLst>
        </pc:picChg>
        <pc:picChg chg="add mod">
          <ac:chgData name="Yang Xu" userId="2ef8d03b0d59ea36" providerId="LiveId" clId="{E32B0D6E-54B4-4C98-96DA-B017AE8103CD}" dt="2019-08-16T04:19:05.454" v="1188" actId="1076"/>
          <ac:picMkLst>
            <pc:docMk/>
            <pc:sldMk cId="1174856960" sldId="308"/>
            <ac:picMk id="5" creationId="{6BE8F157-5B88-403E-9975-ED2C4D40B6B4}"/>
          </ac:picMkLst>
        </pc:picChg>
        <pc:picChg chg="add mod">
          <ac:chgData name="Yang Xu" userId="2ef8d03b0d59ea36" providerId="LiveId" clId="{E32B0D6E-54B4-4C98-96DA-B017AE8103CD}" dt="2019-08-16T04:19:03.254" v="1187" actId="1076"/>
          <ac:picMkLst>
            <pc:docMk/>
            <pc:sldMk cId="1174856960" sldId="308"/>
            <ac:picMk id="6" creationId="{DD31BD65-FAD6-403A-A3E7-6F35E324C783}"/>
          </ac:picMkLst>
        </pc:picChg>
      </pc:sldChg>
      <pc:sldChg chg="modSp add">
        <pc:chgData name="Yang Xu" userId="2ef8d03b0d59ea36" providerId="LiveId" clId="{E32B0D6E-54B4-4C98-96DA-B017AE8103CD}" dt="2019-08-16T04:23:28.031" v="1740" actId="14100"/>
        <pc:sldMkLst>
          <pc:docMk/>
          <pc:sldMk cId="4175037984" sldId="309"/>
        </pc:sldMkLst>
        <pc:spChg chg="mod">
          <ac:chgData name="Yang Xu" userId="2ef8d03b0d59ea36" providerId="LiveId" clId="{E32B0D6E-54B4-4C98-96DA-B017AE8103CD}" dt="2019-08-16T04:19:19.935" v="1190"/>
          <ac:spMkLst>
            <pc:docMk/>
            <pc:sldMk cId="4175037984" sldId="309"/>
            <ac:spMk id="2" creationId="{F0AAB160-1AD0-4BAD-A2B3-00B485FADD69}"/>
          </ac:spMkLst>
        </pc:spChg>
        <pc:spChg chg="mod">
          <ac:chgData name="Yang Xu" userId="2ef8d03b0d59ea36" providerId="LiveId" clId="{E32B0D6E-54B4-4C98-96DA-B017AE8103CD}" dt="2019-08-16T04:23:28.031" v="1740" actId="14100"/>
          <ac:spMkLst>
            <pc:docMk/>
            <pc:sldMk cId="4175037984" sldId="309"/>
            <ac:spMk id="3" creationId="{7A907040-E1B6-4033-9833-8407304CC860}"/>
          </ac:spMkLst>
        </pc:spChg>
      </pc:sldChg>
      <pc:sldChg chg="addSp modSp add">
        <pc:chgData name="Yang Xu" userId="2ef8d03b0d59ea36" providerId="LiveId" clId="{E32B0D6E-54B4-4C98-96DA-B017AE8103CD}" dt="2019-08-16T04:26:32.474" v="2283" actId="20577"/>
        <pc:sldMkLst>
          <pc:docMk/>
          <pc:sldMk cId="4075842862" sldId="310"/>
        </pc:sldMkLst>
        <pc:spChg chg="mod">
          <ac:chgData name="Yang Xu" userId="2ef8d03b0d59ea36" providerId="LiveId" clId="{E32B0D6E-54B4-4C98-96DA-B017AE8103CD}" dt="2019-08-16T04:23:57.224" v="1800" actId="20577"/>
          <ac:spMkLst>
            <pc:docMk/>
            <pc:sldMk cId="4075842862" sldId="310"/>
            <ac:spMk id="2" creationId="{023C2CCD-DCA2-45F4-9809-5327384F2FB9}"/>
          </ac:spMkLst>
        </pc:spChg>
        <pc:spChg chg="mod">
          <ac:chgData name="Yang Xu" userId="2ef8d03b0d59ea36" providerId="LiveId" clId="{E32B0D6E-54B4-4C98-96DA-B017AE8103CD}" dt="2019-08-16T04:26:32.474" v="2283" actId="20577"/>
          <ac:spMkLst>
            <pc:docMk/>
            <pc:sldMk cId="4075842862" sldId="310"/>
            <ac:spMk id="3" creationId="{DC6801F3-F179-4F65-9898-63A215CB768F}"/>
          </ac:spMkLst>
        </pc:spChg>
        <pc:picChg chg="add mod">
          <ac:chgData name="Yang Xu" userId="2ef8d03b0d59ea36" providerId="LiveId" clId="{E32B0D6E-54B4-4C98-96DA-B017AE8103CD}" dt="2019-08-16T04:25:08.223" v="1965" actId="1076"/>
          <ac:picMkLst>
            <pc:docMk/>
            <pc:sldMk cId="4075842862" sldId="310"/>
            <ac:picMk id="4" creationId="{28A8A90D-8E95-4020-8CF8-B3F8D085618A}"/>
          </ac:picMkLst>
        </pc:picChg>
      </pc:sldChg>
      <pc:sldChg chg="addSp modSp add">
        <pc:chgData name="Yang Xu" userId="2ef8d03b0d59ea36" providerId="LiveId" clId="{E32B0D6E-54B4-4C98-96DA-B017AE8103CD}" dt="2019-08-16T04:31:15.046" v="3024" actId="14100"/>
        <pc:sldMkLst>
          <pc:docMk/>
          <pc:sldMk cId="4154258354" sldId="311"/>
        </pc:sldMkLst>
        <pc:spChg chg="mod">
          <ac:chgData name="Yang Xu" userId="2ef8d03b0d59ea36" providerId="LiveId" clId="{E32B0D6E-54B4-4C98-96DA-B017AE8103CD}" dt="2019-08-16T04:27:03.627" v="2380" actId="27636"/>
          <ac:spMkLst>
            <pc:docMk/>
            <pc:sldMk cId="4154258354" sldId="311"/>
            <ac:spMk id="2" creationId="{D7DC5F58-C854-471D-BCA2-3F2823C233A4}"/>
          </ac:spMkLst>
        </pc:spChg>
        <pc:spChg chg="mod">
          <ac:chgData name="Yang Xu" userId="2ef8d03b0d59ea36" providerId="LiveId" clId="{E32B0D6E-54B4-4C98-96DA-B017AE8103CD}" dt="2019-08-16T04:30:55.998" v="3021"/>
          <ac:spMkLst>
            <pc:docMk/>
            <pc:sldMk cId="4154258354" sldId="311"/>
            <ac:spMk id="3" creationId="{B66D57C0-48B0-45F3-8AF3-BB9E24393AEE}"/>
          </ac:spMkLst>
        </pc:spChg>
        <pc:picChg chg="add mod">
          <ac:chgData name="Yang Xu" userId="2ef8d03b0d59ea36" providerId="LiveId" clId="{E32B0D6E-54B4-4C98-96DA-B017AE8103CD}" dt="2019-08-16T04:31:15.046" v="3024" actId="14100"/>
          <ac:picMkLst>
            <pc:docMk/>
            <pc:sldMk cId="4154258354" sldId="311"/>
            <ac:picMk id="4" creationId="{69F73D46-3561-46EB-8927-9EF545C6DB0A}"/>
          </ac:picMkLst>
        </pc:picChg>
      </pc:sldChg>
      <pc:sldChg chg="addSp modSp add">
        <pc:chgData name="Yang Xu" userId="2ef8d03b0d59ea36" providerId="LiveId" clId="{E32B0D6E-54B4-4C98-96DA-B017AE8103CD}" dt="2019-08-16T04:49:32.254" v="3637" actId="1076"/>
        <pc:sldMkLst>
          <pc:docMk/>
          <pc:sldMk cId="4221843634" sldId="312"/>
        </pc:sldMkLst>
        <pc:spChg chg="mod">
          <ac:chgData name="Yang Xu" userId="2ef8d03b0d59ea36" providerId="LiveId" clId="{E32B0D6E-54B4-4C98-96DA-B017AE8103CD}" dt="2019-08-16T04:45:38.272" v="3051" actId="27636"/>
          <ac:spMkLst>
            <pc:docMk/>
            <pc:sldMk cId="4221843634" sldId="312"/>
            <ac:spMk id="2" creationId="{130A7FF4-4EAA-48AC-B71F-17191D383A60}"/>
          </ac:spMkLst>
        </pc:spChg>
        <pc:spChg chg="mod">
          <ac:chgData name="Yang Xu" userId="2ef8d03b0d59ea36" providerId="LiveId" clId="{E32B0D6E-54B4-4C98-96DA-B017AE8103CD}" dt="2019-08-16T04:49:06.455" v="3631" actId="20577"/>
          <ac:spMkLst>
            <pc:docMk/>
            <pc:sldMk cId="4221843634" sldId="312"/>
            <ac:spMk id="3" creationId="{633CC6DA-FBE4-4192-A117-CE2E1B17F8EE}"/>
          </ac:spMkLst>
        </pc:spChg>
        <pc:picChg chg="add mod">
          <ac:chgData name="Yang Xu" userId="2ef8d03b0d59ea36" providerId="LiveId" clId="{E32B0D6E-54B4-4C98-96DA-B017AE8103CD}" dt="2019-08-16T04:46:37.646" v="3163" actId="14100"/>
          <ac:picMkLst>
            <pc:docMk/>
            <pc:sldMk cId="4221843634" sldId="312"/>
            <ac:picMk id="4" creationId="{C3871996-9899-40D8-BD15-EF749734FB67}"/>
          </ac:picMkLst>
        </pc:picChg>
        <pc:picChg chg="add mod">
          <ac:chgData name="Yang Xu" userId="2ef8d03b0d59ea36" providerId="LiveId" clId="{E32B0D6E-54B4-4C98-96DA-B017AE8103CD}" dt="2019-08-16T04:49:32.254" v="3637" actId="1076"/>
          <ac:picMkLst>
            <pc:docMk/>
            <pc:sldMk cId="4221843634" sldId="312"/>
            <ac:picMk id="5" creationId="{BCAAD62D-89ED-4023-ABA7-0EF9CF0250C1}"/>
          </ac:picMkLst>
        </pc:picChg>
      </pc:sldChg>
      <pc:sldChg chg="modSp add">
        <pc:chgData name="Yang Xu" userId="2ef8d03b0d59ea36" providerId="LiveId" clId="{E32B0D6E-54B4-4C98-96DA-B017AE8103CD}" dt="2019-08-16T04:53:31.469" v="4060" actId="6549"/>
        <pc:sldMkLst>
          <pc:docMk/>
          <pc:sldMk cId="2594071201" sldId="313"/>
        </pc:sldMkLst>
        <pc:spChg chg="mod">
          <ac:chgData name="Yang Xu" userId="2ef8d03b0d59ea36" providerId="LiveId" clId="{E32B0D6E-54B4-4C98-96DA-B017AE8103CD}" dt="2019-08-16T04:50:03.406" v="3639"/>
          <ac:spMkLst>
            <pc:docMk/>
            <pc:sldMk cId="2594071201" sldId="313"/>
            <ac:spMk id="2" creationId="{B74C88D4-17F3-4195-AA2E-891DECA88D2C}"/>
          </ac:spMkLst>
        </pc:spChg>
        <pc:spChg chg="mod">
          <ac:chgData name="Yang Xu" userId="2ef8d03b0d59ea36" providerId="LiveId" clId="{E32B0D6E-54B4-4C98-96DA-B017AE8103CD}" dt="2019-08-16T04:53:31.469" v="4060" actId="6549"/>
          <ac:spMkLst>
            <pc:docMk/>
            <pc:sldMk cId="2594071201" sldId="313"/>
            <ac:spMk id="3" creationId="{678726AB-7B08-4B0B-937A-39C24EB7CEC8}"/>
          </ac:spMkLst>
        </pc:spChg>
      </pc:sldChg>
      <pc:sldChg chg="addSp modSp add">
        <pc:chgData name="Yang Xu" userId="2ef8d03b0d59ea36" providerId="LiveId" clId="{E32B0D6E-54B4-4C98-96DA-B017AE8103CD}" dt="2019-08-16T04:53:51.382" v="4064" actId="14100"/>
        <pc:sldMkLst>
          <pc:docMk/>
          <pc:sldMk cId="546127065" sldId="314"/>
        </pc:sldMkLst>
        <pc:picChg chg="add mod">
          <ac:chgData name="Yang Xu" userId="2ef8d03b0d59ea36" providerId="LiveId" clId="{E32B0D6E-54B4-4C98-96DA-B017AE8103CD}" dt="2019-08-16T04:53:51.382" v="4064" actId="14100"/>
          <ac:picMkLst>
            <pc:docMk/>
            <pc:sldMk cId="546127065" sldId="314"/>
            <ac:picMk id="2" creationId="{D2881036-14A1-47B3-A094-57675ED30B79}"/>
          </ac:picMkLst>
        </pc:picChg>
      </pc:sldChg>
      <pc:sldChg chg="addSp modSp add">
        <pc:chgData name="Yang Xu" userId="2ef8d03b0d59ea36" providerId="LiveId" clId="{E32B0D6E-54B4-4C98-96DA-B017AE8103CD}" dt="2019-08-16T05:00:44.143" v="4678" actId="1076"/>
        <pc:sldMkLst>
          <pc:docMk/>
          <pc:sldMk cId="3930567906" sldId="315"/>
        </pc:sldMkLst>
        <pc:spChg chg="mod">
          <ac:chgData name="Yang Xu" userId="2ef8d03b0d59ea36" providerId="LiveId" clId="{E32B0D6E-54B4-4C98-96DA-B017AE8103CD}" dt="2019-08-16T04:56:17.966" v="4118"/>
          <ac:spMkLst>
            <pc:docMk/>
            <pc:sldMk cId="3930567906" sldId="315"/>
            <ac:spMk id="2" creationId="{6A9338C4-9AF2-4394-AA5E-122373E5A25E}"/>
          </ac:spMkLst>
        </pc:spChg>
        <pc:spChg chg="mod">
          <ac:chgData name="Yang Xu" userId="2ef8d03b0d59ea36" providerId="LiveId" clId="{E32B0D6E-54B4-4C98-96DA-B017AE8103CD}" dt="2019-08-16T05:00:37.886" v="4677" actId="27636"/>
          <ac:spMkLst>
            <pc:docMk/>
            <pc:sldMk cId="3930567906" sldId="315"/>
            <ac:spMk id="3" creationId="{95F745B3-97E0-4DFE-8E67-A3BF310E8760}"/>
          </ac:spMkLst>
        </pc:spChg>
        <pc:picChg chg="add mod">
          <ac:chgData name="Yang Xu" userId="2ef8d03b0d59ea36" providerId="LiveId" clId="{E32B0D6E-54B4-4C98-96DA-B017AE8103CD}" dt="2019-08-16T05:00:44.143" v="4678" actId="1076"/>
          <ac:picMkLst>
            <pc:docMk/>
            <pc:sldMk cId="3930567906" sldId="315"/>
            <ac:picMk id="4" creationId="{1282F3D5-E36E-4F02-9AE7-0E6C1FB80359}"/>
          </ac:picMkLst>
        </pc:picChg>
      </pc:sldChg>
      <pc:sldChg chg="addSp modSp add">
        <pc:chgData name="Yang Xu" userId="2ef8d03b0d59ea36" providerId="LiveId" clId="{E32B0D6E-54B4-4C98-96DA-B017AE8103CD}" dt="2019-08-16T05:04:41.191" v="4904" actId="1076"/>
        <pc:sldMkLst>
          <pc:docMk/>
          <pc:sldMk cId="390476806" sldId="316"/>
        </pc:sldMkLst>
        <pc:spChg chg="mod">
          <ac:chgData name="Yang Xu" userId="2ef8d03b0d59ea36" providerId="LiveId" clId="{E32B0D6E-54B4-4C98-96DA-B017AE8103CD}" dt="2019-08-16T05:02:33.565" v="4737" actId="6549"/>
          <ac:spMkLst>
            <pc:docMk/>
            <pc:sldMk cId="390476806" sldId="316"/>
            <ac:spMk id="2" creationId="{E1152838-F6BF-465C-9694-578A0B7C7DE5}"/>
          </ac:spMkLst>
        </pc:spChg>
        <pc:spChg chg="mod">
          <ac:chgData name="Yang Xu" userId="2ef8d03b0d59ea36" providerId="LiveId" clId="{E32B0D6E-54B4-4C98-96DA-B017AE8103CD}" dt="2019-08-16T05:04:24.635" v="4900" actId="20577"/>
          <ac:spMkLst>
            <pc:docMk/>
            <pc:sldMk cId="390476806" sldId="316"/>
            <ac:spMk id="3" creationId="{8FB14A54-C9B7-4B08-BC39-11A40FE6BF9A}"/>
          </ac:spMkLst>
        </pc:spChg>
        <pc:picChg chg="add mod">
          <ac:chgData name="Yang Xu" userId="2ef8d03b0d59ea36" providerId="LiveId" clId="{E32B0D6E-54B4-4C98-96DA-B017AE8103CD}" dt="2019-08-16T05:04:41.191" v="4904" actId="1076"/>
          <ac:picMkLst>
            <pc:docMk/>
            <pc:sldMk cId="390476806" sldId="316"/>
            <ac:picMk id="4" creationId="{EEB19075-7FD0-43B2-84EB-92C29BB9581D}"/>
          </ac:picMkLst>
        </pc:picChg>
      </pc:sldChg>
      <pc:sldChg chg="addSp modSp add">
        <pc:chgData name="Yang Xu" userId="2ef8d03b0d59ea36" providerId="LiveId" clId="{E32B0D6E-54B4-4C98-96DA-B017AE8103CD}" dt="2019-08-16T05:07:35.331" v="5273" actId="27636"/>
        <pc:sldMkLst>
          <pc:docMk/>
          <pc:sldMk cId="275743831" sldId="317"/>
        </pc:sldMkLst>
        <pc:spChg chg="mod">
          <ac:chgData name="Yang Xu" userId="2ef8d03b0d59ea36" providerId="LiveId" clId="{E32B0D6E-54B4-4C98-96DA-B017AE8103CD}" dt="2019-08-16T05:05:35.560" v="4938" actId="27636"/>
          <ac:spMkLst>
            <pc:docMk/>
            <pc:sldMk cId="275743831" sldId="317"/>
            <ac:spMk id="2" creationId="{21257BD6-0F35-475B-937C-0481E54EF448}"/>
          </ac:spMkLst>
        </pc:spChg>
        <pc:spChg chg="mod">
          <ac:chgData name="Yang Xu" userId="2ef8d03b0d59ea36" providerId="LiveId" clId="{E32B0D6E-54B4-4C98-96DA-B017AE8103CD}" dt="2019-08-16T05:07:35.331" v="5273" actId="27636"/>
          <ac:spMkLst>
            <pc:docMk/>
            <pc:sldMk cId="275743831" sldId="317"/>
            <ac:spMk id="3" creationId="{6B39C782-A751-465A-8A7D-D85331CDEEF3}"/>
          </ac:spMkLst>
        </pc:spChg>
        <pc:picChg chg="add mod">
          <ac:chgData name="Yang Xu" userId="2ef8d03b0d59ea36" providerId="LiveId" clId="{E32B0D6E-54B4-4C98-96DA-B017AE8103CD}" dt="2019-08-16T05:07:23.663" v="5266" actId="1076"/>
          <ac:picMkLst>
            <pc:docMk/>
            <pc:sldMk cId="275743831" sldId="317"/>
            <ac:picMk id="4" creationId="{9EF85A0B-0F36-4A96-AE6B-77E137D7653F}"/>
          </ac:picMkLst>
        </pc:picChg>
      </pc:sldChg>
      <pc:sldChg chg="addSp modSp add">
        <pc:chgData name="Yang Xu" userId="2ef8d03b0d59ea36" providerId="LiveId" clId="{E32B0D6E-54B4-4C98-96DA-B017AE8103CD}" dt="2019-08-16T05:10:28.330" v="5603"/>
        <pc:sldMkLst>
          <pc:docMk/>
          <pc:sldMk cId="2595554145" sldId="318"/>
        </pc:sldMkLst>
        <pc:spChg chg="mod">
          <ac:chgData name="Yang Xu" userId="2ef8d03b0d59ea36" providerId="LiveId" clId="{E32B0D6E-54B4-4C98-96DA-B017AE8103CD}" dt="2019-08-16T05:08:13.006" v="5361" actId="20577"/>
          <ac:spMkLst>
            <pc:docMk/>
            <pc:sldMk cId="2595554145" sldId="318"/>
            <ac:spMk id="2" creationId="{3E91E910-747A-4189-A685-246942E8C33A}"/>
          </ac:spMkLst>
        </pc:spChg>
        <pc:spChg chg="mod">
          <ac:chgData name="Yang Xu" userId="2ef8d03b0d59ea36" providerId="LiveId" clId="{E32B0D6E-54B4-4C98-96DA-B017AE8103CD}" dt="2019-08-16T05:10:28.330" v="5603"/>
          <ac:spMkLst>
            <pc:docMk/>
            <pc:sldMk cId="2595554145" sldId="318"/>
            <ac:spMk id="3" creationId="{845E00F7-A51A-4F42-B647-2204A47D4F8A}"/>
          </ac:spMkLst>
        </pc:spChg>
        <pc:picChg chg="add mod">
          <ac:chgData name="Yang Xu" userId="2ef8d03b0d59ea36" providerId="LiveId" clId="{E32B0D6E-54B4-4C98-96DA-B017AE8103CD}" dt="2019-08-16T05:09:38.463" v="5574" actId="1076"/>
          <ac:picMkLst>
            <pc:docMk/>
            <pc:sldMk cId="2595554145" sldId="318"/>
            <ac:picMk id="4" creationId="{3D0AF979-F8CE-43DD-9F6D-26C350E4809A}"/>
          </ac:picMkLst>
        </pc:picChg>
      </pc:sldChg>
      <pc:sldChg chg="modSp add">
        <pc:chgData name="Yang Xu" userId="2ef8d03b0d59ea36" providerId="LiveId" clId="{E32B0D6E-54B4-4C98-96DA-B017AE8103CD}" dt="2019-08-16T05:15:40.778" v="6185" actId="20577"/>
        <pc:sldMkLst>
          <pc:docMk/>
          <pc:sldMk cId="2484131301" sldId="319"/>
        </pc:sldMkLst>
        <pc:spChg chg="mod">
          <ac:chgData name="Yang Xu" userId="2ef8d03b0d59ea36" providerId="LiveId" clId="{E32B0D6E-54B4-4C98-96DA-B017AE8103CD}" dt="2019-08-16T05:11:32.027" v="5672" actId="27636"/>
          <ac:spMkLst>
            <pc:docMk/>
            <pc:sldMk cId="2484131301" sldId="319"/>
            <ac:spMk id="2" creationId="{8F6C5DC4-56EC-4FF3-987C-F81925C23173}"/>
          </ac:spMkLst>
        </pc:spChg>
        <pc:spChg chg="mod">
          <ac:chgData name="Yang Xu" userId="2ef8d03b0d59ea36" providerId="LiveId" clId="{E32B0D6E-54B4-4C98-96DA-B017AE8103CD}" dt="2019-08-16T05:15:40.778" v="6185" actId="20577"/>
          <ac:spMkLst>
            <pc:docMk/>
            <pc:sldMk cId="2484131301" sldId="319"/>
            <ac:spMk id="3" creationId="{7495E1CD-0B88-493F-A700-F9E7C290FDB4}"/>
          </ac:spMkLst>
        </pc:spChg>
      </pc:sldChg>
      <pc:sldChg chg="addSp delSp modSp add">
        <pc:chgData name="Yang Xu" userId="2ef8d03b0d59ea36" providerId="LiveId" clId="{E32B0D6E-54B4-4C98-96DA-B017AE8103CD}" dt="2019-08-16T05:16:16.301" v="6274" actId="20577"/>
        <pc:sldMkLst>
          <pc:docMk/>
          <pc:sldMk cId="2537264230" sldId="320"/>
        </pc:sldMkLst>
        <pc:spChg chg="mod">
          <ac:chgData name="Yang Xu" userId="2ef8d03b0d59ea36" providerId="LiveId" clId="{E32B0D6E-54B4-4C98-96DA-B017AE8103CD}" dt="2019-08-16T05:15:47.213" v="6188"/>
          <ac:spMkLst>
            <pc:docMk/>
            <pc:sldMk cId="2537264230" sldId="320"/>
            <ac:spMk id="2" creationId="{522347E7-C6C0-4DE2-BD8B-B70136E699F2}"/>
          </ac:spMkLst>
        </pc:spChg>
        <pc:spChg chg="mod">
          <ac:chgData name="Yang Xu" userId="2ef8d03b0d59ea36" providerId="LiveId" clId="{E32B0D6E-54B4-4C98-96DA-B017AE8103CD}" dt="2019-08-16T05:16:16.301" v="6274" actId="20577"/>
          <ac:spMkLst>
            <pc:docMk/>
            <pc:sldMk cId="2537264230" sldId="320"/>
            <ac:spMk id="3" creationId="{B84BE6EA-7B71-4324-AC8A-D852BB2DEA97}"/>
          </ac:spMkLst>
        </pc:spChg>
        <pc:spChg chg="add del mod">
          <ac:chgData name="Yang Xu" userId="2ef8d03b0d59ea36" providerId="LiveId" clId="{E32B0D6E-54B4-4C98-96DA-B017AE8103CD}" dt="2019-08-16T05:15:51.563" v="6191" actId="478"/>
          <ac:spMkLst>
            <pc:docMk/>
            <pc:sldMk cId="2537264230" sldId="320"/>
            <ac:spMk id="4" creationId="{97152C75-4549-4717-9188-D73866E9B03E}"/>
          </ac:spMkLst>
        </pc:spChg>
      </pc:sldChg>
      <pc:sldChg chg="add del">
        <pc:chgData name="Yang Xu" userId="2ef8d03b0d59ea36" providerId="LiveId" clId="{E32B0D6E-54B4-4C98-96DA-B017AE8103CD}" dt="2019-08-16T05:16:29.772" v="6276"/>
        <pc:sldMkLst>
          <pc:docMk/>
          <pc:sldMk cId="2231726129" sldId="321"/>
        </pc:sldMkLst>
      </pc:sldChg>
      <pc:sldChg chg="addSp modSp add">
        <pc:chgData name="Yang Xu" userId="2ef8d03b0d59ea36" providerId="LiveId" clId="{E32B0D6E-54B4-4C98-96DA-B017AE8103CD}" dt="2019-08-16T05:16:54.047" v="6284" actId="1076"/>
        <pc:sldMkLst>
          <pc:docMk/>
          <pc:sldMk cId="3993844872" sldId="321"/>
        </pc:sldMkLst>
        <pc:picChg chg="add mod">
          <ac:chgData name="Yang Xu" userId="2ef8d03b0d59ea36" providerId="LiveId" clId="{E32B0D6E-54B4-4C98-96DA-B017AE8103CD}" dt="2019-08-16T05:16:54.047" v="6284" actId="1076"/>
          <ac:picMkLst>
            <pc:docMk/>
            <pc:sldMk cId="3993844872" sldId="321"/>
            <ac:picMk id="2" creationId="{E59FA9B5-D6F6-40FF-B8E5-55368F0F1DA8}"/>
          </ac:picMkLst>
        </pc:picChg>
        <pc:picChg chg="add mod">
          <ac:chgData name="Yang Xu" userId="2ef8d03b0d59ea36" providerId="LiveId" clId="{E32B0D6E-54B4-4C98-96DA-B017AE8103CD}" dt="2019-08-16T05:16:54.047" v="6284" actId="1076"/>
          <ac:picMkLst>
            <pc:docMk/>
            <pc:sldMk cId="3993844872" sldId="321"/>
            <ac:picMk id="3" creationId="{1DC9F127-646A-4FF2-9032-099AE26DE08D}"/>
          </ac:picMkLst>
        </pc:picChg>
      </pc:sldChg>
    </pc:docChg>
  </pc:docChgLst>
  <pc:docChgLst>
    <pc:chgData name="Yang Xu" userId="2ef8d03b0d59ea36" providerId="LiveId" clId="{216FCB6F-76EF-4B0E-A276-B294A090B2A5}"/>
    <pc:docChg chg="undo custSel mod addSld modSld">
      <pc:chgData name="Yang Xu" userId="2ef8d03b0d59ea36" providerId="LiveId" clId="{216FCB6F-76EF-4B0E-A276-B294A090B2A5}" dt="2019-08-06T12:47:05.922" v="3389" actId="14100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1EC4-85C2-0842-AC48-6260BBD49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zh-CN" altLang="en-US" dirty="0"/>
              <a:t>第四章 进阶特性</a:t>
            </a:r>
            <a:br>
              <a:rPr lang="en-US" altLang="zh-CN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91C9B-6218-4845-B198-0674AE34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杨旭</a:t>
            </a:r>
            <a:endParaRPr lang="en-US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C196DDB-C0FA-024D-9869-9490EBB3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27" y="4777381"/>
            <a:ext cx="1154112" cy="1154112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CD9E6-1759-7D46-91D6-4C69D82FE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39" y="4777379"/>
            <a:ext cx="2885280" cy="115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F6E3-2DB0-4B72-AE49-8D6105B9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Nullable&lt;T&gt; </a:t>
            </a:r>
            <a:r>
              <a:rPr lang="zh-CN" altLang="en-US" dirty="0"/>
              <a:t>结构体</a:t>
            </a:r>
            <a:br>
              <a:rPr lang="en-US" dirty="0"/>
            </a:br>
            <a:r>
              <a:rPr lang="en-US" dirty="0"/>
              <a:t>Nullable&lt;T&gt; Struct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2C29-F273-4829-9304-93DA1F1E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上一页代码中，作用于</a:t>
            </a:r>
            <a:r>
              <a:rPr lang="en-US" dirty="0"/>
              <a:t>Nullable&lt;T&gt; </a:t>
            </a:r>
            <a:r>
              <a:rPr lang="zh-CN" altLang="en-US" dirty="0"/>
              <a:t>的</a:t>
            </a:r>
            <a:r>
              <a:rPr lang="en-US" altLang="zh-CN" dirty="0"/>
              <a:t>where T : struct</a:t>
            </a:r>
            <a:r>
              <a:rPr lang="zh-CN" altLang="en-US" dirty="0"/>
              <a:t>这个约束，它允许</a:t>
            </a:r>
            <a:r>
              <a:rPr lang="en-US" altLang="zh-CN" dirty="0"/>
              <a:t>T</a:t>
            </a:r>
            <a:r>
              <a:rPr lang="zh-CN" altLang="en-US" dirty="0"/>
              <a:t>可以是任意的值类型，但不可以是</a:t>
            </a:r>
            <a:r>
              <a:rPr lang="en-US" dirty="0"/>
              <a:t>Nullable&lt;T&gt;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下面这些都是不合法的：</a:t>
            </a:r>
            <a:endParaRPr lang="en-US" altLang="zh-CN" dirty="0"/>
          </a:p>
          <a:p>
            <a:pPr lvl="1"/>
            <a:r>
              <a:rPr lang="en-US" dirty="0"/>
              <a:t>Nullable&lt;string&gt; (string </a:t>
            </a:r>
            <a:r>
              <a:rPr lang="zh-CN" altLang="en-US" dirty="0"/>
              <a:t>是引用类型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Nullable&lt;int[]&gt; (</a:t>
            </a:r>
            <a:r>
              <a:rPr lang="zh-CN" altLang="en-US" dirty="0"/>
              <a:t>数组是引用类型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Nullable&lt;</a:t>
            </a:r>
            <a:r>
              <a:rPr lang="en-US" dirty="0" err="1"/>
              <a:t>ValueType</a:t>
            </a:r>
            <a:r>
              <a:rPr lang="en-US" dirty="0"/>
              <a:t>&gt; (</a:t>
            </a:r>
            <a:r>
              <a:rPr lang="en-US" dirty="0" err="1"/>
              <a:t>ValueType</a:t>
            </a:r>
            <a:r>
              <a:rPr lang="en-US" dirty="0"/>
              <a:t> </a:t>
            </a:r>
            <a:r>
              <a:rPr lang="zh-CN" altLang="en-US" dirty="0"/>
              <a:t>本身不是值类型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Nullable&lt;</a:t>
            </a:r>
            <a:r>
              <a:rPr lang="en-US" dirty="0" err="1"/>
              <a:t>Enum</a:t>
            </a:r>
            <a:r>
              <a:rPr lang="en-US" dirty="0"/>
              <a:t>&gt; (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zh-CN" altLang="en-US" dirty="0"/>
              <a:t>本身不是值类型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Nullable&lt;Nullable&lt;int&gt;&gt; (Nullable&lt;int&gt; </a:t>
            </a:r>
            <a:r>
              <a:rPr lang="zh-CN" altLang="en-US" dirty="0"/>
              <a:t>是可空的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Nullable&lt; Nullable&lt;Nullable&lt;int&gt;&gt;&gt; (</a:t>
            </a:r>
            <a:r>
              <a:rPr lang="zh-CN" altLang="en-US" dirty="0"/>
              <a:t>嵌套着用也不行。。。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026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8295-3AE9-49AA-8DAB-5E933509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Nullable&lt;T&gt; </a:t>
            </a:r>
            <a:r>
              <a:rPr lang="zh-CN" altLang="en-US" dirty="0"/>
              <a:t>结构体</a:t>
            </a:r>
            <a:br>
              <a:rPr lang="en-US" dirty="0"/>
            </a:br>
            <a:r>
              <a:rPr lang="en-US" dirty="0"/>
              <a:t>Nullable&lt;T&gt; Struct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3581-CC20-4EF6-8ACC-4FE500B6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无参的 </a:t>
            </a:r>
            <a:r>
              <a:rPr lang="en-US" dirty="0" err="1"/>
              <a:t>GetValueOrDefault</a:t>
            </a:r>
            <a:r>
              <a:rPr lang="en-US" dirty="0"/>
              <a:t>() </a:t>
            </a:r>
            <a:r>
              <a:rPr lang="zh-CN" altLang="en-US" dirty="0"/>
              <a:t>方法在</a:t>
            </a:r>
            <a:r>
              <a:rPr lang="en-US" altLang="zh-CN" dirty="0" err="1"/>
              <a:t>HasValue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的时候，会返回结构体里的值，如果</a:t>
            </a:r>
            <a:r>
              <a:rPr lang="en-US" altLang="zh-CN" dirty="0" err="1"/>
              <a:t>HasValue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，那么返回该类型的默认值。</a:t>
            </a:r>
            <a:endParaRPr lang="en-US" altLang="zh-CN" dirty="0"/>
          </a:p>
          <a:p>
            <a:r>
              <a:rPr lang="zh-CN" altLang="en-US" dirty="0"/>
              <a:t>有参的 </a:t>
            </a:r>
            <a:r>
              <a:rPr lang="en-US" dirty="0" err="1"/>
              <a:t>GetValueOrDefault</a:t>
            </a:r>
            <a:r>
              <a:rPr lang="en-US" dirty="0"/>
              <a:t>(T </a:t>
            </a:r>
            <a:r>
              <a:rPr lang="en-US" dirty="0" err="1"/>
              <a:t>defaultValue</a:t>
            </a:r>
            <a:r>
              <a:rPr lang="en-US" dirty="0"/>
              <a:t>) </a:t>
            </a:r>
            <a:r>
              <a:rPr lang="zh-CN" altLang="en-US" dirty="0"/>
              <a:t>方法，在</a:t>
            </a:r>
            <a:r>
              <a:rPr lang="en-US" altLang="zh-CN" dirty="0" err="1"/>
              <a:t>HasValue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的情况下，会返回通过该方法参数指定的默认值，否则，就返回结构体里面的值。</a:t>
            </a:r>
            <a:endParaRPr lang="en-US" dirty="0"/>
          </a:p>
          <a:p>
            <a:r>
              <a:rPr lang="en-US" altLang="zh-CN" dirty="0"/>
              <a:t>object</a:t>
            </a:r>
            <a:r>
              <a:rPr lang="zh-CN" altLang="en-US" dirty="0"/>
              <a:t>里面定义的</a:t>
            </a:r>
            <a:r>
              <a:rPr lang="en-US" dirty="0"/>
              <a:t>Equals(object) </a:t>
            </a:r>
            <a:r>
              <a:rPr lang="zh-CN" altLang="en-US" dirty="0"/>
              <a:t>和</a:t>
            </a:r>
            <a:r>
              <a:rPr lang="en-US" dirty="0"/>
              <a:t> </a:t>
            </a:r>
            <a:r>
              <a:rPr lang="en-US" dirty="0" err="1"/>
              <a:t>GetHashCode</a:t>
            </a:r>
            <a:r>
              <a:rPr lang="en-US" dirty="0"/>
              <a:t>() </a:t>
            </a:r>
            <a:r>
              <a:rPr lang="zh-CN" altLang="en-US" dirty="0"/>
              <a:t>这两个方法也被相应的重写了</a:t>
            </a:r>
            <a:r>
              <a:rPr lang="en-US" dirty="0"/>
              <a:t>, </a:t>
            </a:r>
            <a:r>
              <a:rPr lang="zh-CN" altLang="en-US" dirty="0"/>
              <a:t>首先会比较</a:t>
            </a:r>
            <a:r>
              <a:rPr lang="en-US" dirty="0"/>
              <a:t> </a:t>
            </a:r>
            <a:r>
              <a:rPr lang="en-US" dirty="0" err="1"/>
              <a:t>HasValue</a:t>
            </a:r>
            <a:r>
              <a:rPr lang="en-US" dirty="0"/>
              <a:t> </a:t>
            </a:r>
            <a:r>
              <a:rPr lang="zh-CN" altLang="en-US" dirty="0"/>
              <a:t>属性的值，如果两个被比较对象的</a:t>
            </a:r>
            <a:r>
              <a:rPr lang="en-US" altLang="zh-CN" dirty="0" err="1"/>
              <a:t>HasValue</a:t>
            </a:r>
            <a:r>
              <a:rPr lang="zh-CN" altLang="en-US" dirty="0"/>
              <a:t>属性都是</a:t>
            </a:r>
            <a:r>
              <a:rPr lang="en-US" altLang="zh-CN" dirty="0"/>
              <a:t>true</a:t>
            </a:r>
            <a:r>
              <a:rPr lang="zh-CN" altLang="en-US" dirty="0"/>
              <a:t>，那么然后就会比较</a:t>
            </a:r>
            <a:r>
              <a:rPr lang="en-US" altLang="zh-CN" dirty="0"/>
              <a:t>Value</a:t>
            </a:r>
            <a:r>
              <a:rPr lang="zh-CN" altLang="en-US" dirty="0"/>
              <a:t>属性的相等性。</a:t>
            </a:r>
            <a:endParaRPr lang="en-US" altLang="zh-CN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0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160-1AD0-4BAD-A2B3-00B485FA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Nullable&lt;T&gt; </a:t>
            </a:r>
            <a:r>
              <a:rPr lang="zh-CN" altLang="en-US" dirty="0"/>
              <a:t>结构体</a:t>
            </a:r>
            <a:br>
              <a:rPr lang="en-US" dirty="0"/>
            </a:br>
            <a:r>
              <a:rPr lang="en-US" dirty="0"/>
              <a:t>Nullable&lt;T&gt; Struct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7040-E1B6-4033-9833-8407304C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190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如果在</a:t>
            </a:r>
            <a:r>
              <a:rPr lang="en-US" altLang="zh-CN" dirty="0" err="1"/>
              <a:t>HasValue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的情况下，想去尝试获取</a:t>
            </a:r>
            <a:r>
              <a:rPr lang="en-US" altLang="zh-CN" dirty="0"/>
              <a:t>Value</a:t>
            </a:r>
            <a:r>
              <a:rPr lang="zh-CN" altLang="en-US" dirty="0"/>
              <a:t>的值，那么就会抛出</a:t>
            </a:r>
            <a:r>
              <a:rPr lang="en-US" altLang="zh-CN" dirty="0" err="1"/>
              <a:t>InvalidOperationException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Attempting to retrieve Value when </a:t>
            </a:r>
            <a:r>
              <a:rPr lang="en-US" dirty="0" err="1"/>
              <a:t>HasValue</a:t>
            </a:r>
            <a:r>
              <a:rPr lang="en-US" dirty="0"/>
              <a:t> is false throws an </a:t>
            </a:r>
            <a:r>
              <a:rPr lang="en-US" dirty="0" err="1"/>
              <a:t>InvalidOperation</a:t>
            </a:r>
            <a:r>
              <a:rPr lang="en-US" dirty="0"/>
              <a:t> Exception.</a:t>
            </a:r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HasValue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的话，那么</a:t>
            </a:r>
            <a:r>
              <a:rPr lang="en-US" dirty="0" err="1"/>
              <a:t>GetValueOrDefault</a:t>
            </a:r>
            <a:r>
              <a:rPr lang="en-US" dirty="0"/>
              <a:t>() </a:t>
            </a:r>
            <a:r>
              <a:rPr lang="zh-CN" altLang="en-US" dirty="0"/>
              <a:t>方法就会返回该类型真正的值；否则的话，它会返回</a:t>
            </a:r>
            <a:r>
              <a:rPr lang="en-US" altLang="zh-CN" dirty="0"/>
              <a:t>new T()</a:t>
            </a:r>
            <a:r>
              <a:rPr lang="zh-CN" altLang="en-US" dirty="0"/>
              <a:t>或者是指定的自定义默认值。</a:t>
            </a:r>
            <a:endParaRPr lang="en-US" dirty="0"/>
          </a:p>
          <a:p>
            <a:r>
              <a:rPr lang="en-US" dirty="0" err="1"/>
              <a:t>GetValueOrDefault</a:t>
            </a:r>
            <a:r>
              <a:rPr lang="en-US" dirty="0"/>
              <a:t>() returns Value if </a:t>
            </a:r>
            <a:r>
              <a:rPr lang="en-US" dirty="0" err="1"/>
              <a:t>HasValue</a:t>
            </a:r>
            <a:r>
              <a:rPr lang="en-US" dirty="0"/>
              <a:t> is true; otherwise, it</a:t>
            </a:r>
            <a:br>
              <a:rPr lang="en-US" dirty="0"/>
            </a:br>
            <a:r>
              <a:rPr lang="en-US" dirty="0"/>
              <a:t>returns new T() or a specified custom default value. </a:t>
            </a:r>
          </a:p>
          <a:p>
            <a:endParaRPr lang="en-US" dirty="0"/>
          </a:p>
          <a:p>
            <a:r>
              <a:rPr lang="en-US" altLang="zh-CN" dirty="0"/>
              <a:t>T?</a:t>
            </a:r>
            <a:r>
              <a:rPr lang="zh-CN" altLang="en-US" dirty="0"/>
              <a:t>的默认值是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The default value of T? is null.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3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2CCD-DCA2-45F4-9809-5327384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隐式和显式的可空转换</a:t>
            </a:r>
            <a:br>
              <a:rPr lang="en-US" altLang="zh-CN" dirty="0"/>
            </a:br>
            <a:r>
              <a:rPr lang="fr-FR" dirty="0" err="1"/>
              <a:t>Implicit</a:t>
            </a:r>
            <a:r>
              <a:rPr lang="fr-FR" dirty="0"/>
              <a:t> and Explicit </a:t>
            </a:r>
            <a:r>
              <a:rPr lang="fr-FR" dirty="0" err="1"/>
              <a:t>Nullable</a:t>
            </a:r>
            <a:r>
              <a:rPr lang="fr-FR" dirty="0"/>
              <a:t> Conversions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01F3-F179-4F65-9898-63A215CB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T</a:t>
            </a:r>
            <a:r>
              <a:rPr lang="zh-CN" altLang="en-US" dirty="0"/>
              <a:t>到</a:t>
            </a:r>
            <a:r>
              <a:rPr lang="en-US" altLang="zh-CN" dirty="0"/>
              <a:t>T?</a:t>
            </a:r>
            <a:r>
              <a:rPr lang="zh-CN" altLang="en-US" dirty="0"/>
              <a:t>的转换是隐式的，而反过来，从</a:t>
            </a:r>
            <a:r>
              <a:rPr lang="en-US" altLang="zh-CN" dirty="0"/>
              <a:t>T?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的转换是显式的</a:t>
            </a:r>
            <a:r>
              <a:rPr lang="en-US" altLang="zh-CN" dirty="0"/>
              <a:t>.</a:t>
            </a:r>
          </a:p>
          <a:p>
            <a:r>
              <a:rPr lang="en-US" dirty="0"/>
              <a:t>The conversion from T to T? is implicit, and from T? to T is explicit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因为这里的显式转换实际上就相当于直接调用可空类型的</a:t>
            </a:r>
            <a:r>
              <a:rPr lang="en-US" altLang="zh-CN" dirty="0"/>
              <a:t>Value</a:t>
            </a:r>
            <a:r>
              <a:rPr lang="zh-CN" altLang="en-US" dirty="0"/>
              <a:t>属性，所以，如果</a:t>
            </a:r>
            <a:r>
              <a:rPr lang="en-US" altLang="zh-CN" dirty="0" err="1"/>
              <a:t>HasValue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的话，那么也会抛出</a:t>
            </a:r>
            <a:r>
              <a:rPr lang="en-US" altLang="zh-CN" dirty="0" err="1"/>
              <a:t>InvalidOperationException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The explicit cast is directly equivalent to calling the nullable object’s Value property. Hence, an </a:t>
            </a:r>
            <a:r>
              <a:rPr lang="en-US" dirty="0" err="1"/>
              <a:t>InvalidOperationException</a:t>
            </a:r>
            <a:r>
              <a:rPr lang="en-US" dirty="0"/>
              <a:t> is thrown if </a:t>
            </a:r>
            <a:r>
              <a:rPr lang="en-US" dirty="0" err="1"/>
              <a:t>HasValue</a:t>
            </a:r>
            <a:r>
              <a:rPr lang="en-US" dirty="0"/>
              <a:t> is false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8A90D-8E95-4020-8CF8-B3F8D085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61" y="3072031"/>
            <a:ext cx="5488077" cy="9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4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8EA7-384C-47DF-9A6D-C8FF850E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隐式和显式的可空转换</a:t>
            </a:r>
            <a:br>
              <a:rPr lang="en-US" altLang="zh-CN" dirty="0"/>
            </a:br>
            <a:r>
              <a:rPr lang="fr-FR" dirty="0" err="1"/>
              <a:t>Implicit</a:t>
            </a:r>
            <a:r>
              <a:rPr lang="fr-FR" dirty="0"/>
              <a:t> and Explicit </a:t>
            </a:r>
            <a:r>
              <a:rPr lang="fr-FR" dirty="0" err="1"/>
              <a:t>Nullable</a:t>
            </a:r>
            <a:r>
              <a:rPr lang="fr-FR" dirty="0"/>
              <a:t> Conversions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B443-1098-4044-9D07-898F5283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假设有两个不可空的值类型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，并且可以从</a:t>
            </a:r>
            <a:r>
              <a:rPr lang="en-US" altLang="zh-CN" dirty="0"/>
              <a:t>S</a:t>
            </a:r>
            <a:r>
              <a:rPr lang="zh-CN" altLang="en-US" dirty="0"/>
              <a:t>转换为</a:t>
            </a:r>
            <a:r>
              <a:rPr lang="en-US" altLang="zh-CN" dirty="0"/>
              <a:t>T</a:t>
            </a:r>
            <a:r>
              <a:rPr lang="zh-CN" altLang="en-US" dirty="0"/>
              <a:t>（例如</a:t>
            </a:r>
            <a:r>
              <a:rPr lang="en-US" altLang="zh-CN" dirty="0"/>
              <a:t>int</a:t>
            </a:r>
            <a:r>
              <a:rPr lang="zh-CN" altLang="en-US" dirty="0"/>
              <a:t>到</a:t>
            </a:r>
            <a:r>
              <a:rPr lang="en-US" altLang="zh-CN" dirty="0"/>
              <a:t>decimal</a:t>
            </a:r>
            <a:r>
              <a:rPr lang="zh-CN" altLang="en-US" dirty="0"/>
              <a:t>），那么下列转换也都可用：</a:t>
            </a:r>
            <a:endParaRPr lang="en-US" altLang="zh-CN" dirty="0"/>
          </a:p>
          <a:p>
            <a:pPr lvl="1"/>
            <a:r>
              <a:rPr lang="en-US" dirty="0"/>
              <a:t>Nullable&lt;S&gt; </a:t>
            </a:r>
            <a:r>
              <a:rPr lang="zh-CN" altLang="en-US" dirty="0"/>
              <a:t>到</a:t>
            </a:r>
            <a:r>
              <a:rPr lang="en-US" dirty="0"/>
              <a:t> Nullable&lt;T&gt; (</a:t>
            </a:r>
            <a:r>
              <a:rPr lang="zh-CN" altLang="en-US" dirty="0"/>
              <a:t>具体是隐式的还是显式的，要由原转换的类型来定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 </a:t>
            </a:r>
            <a:r>
              <a:rPr lang="zh-CN" altLang="en-US" dirty="0"/>
              <a:t>到</a:t>
            </a:r>
            <a:r>
              <a:rPr lang="en-US" dirty="0"/>
              <a:t> Nullable&lt;T&gt; (</a:t>
            </a:r>
            <a:r>
              <a:rPr lang="zh-CN" altLang="en-US" dirty="0"/>
              <a:t>具体是隐式的还是显式的，要由原转换的类型来定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Nullable&lt;S&gt; </a:t>
            </a:r>
            <a:r>
              <a:rPr lang="zh-CN" altLang="en-US" dirty="0"/>
              <a:t>到</a:t>
            </a:r>
            <a:r>
              <a:rPr lang="en-US" dirty="0"/>
              <a:t> T (</a:t>
            </a:r>
            <a:r>
              <a:rPr lang="zh-CN" altLang="en-US" dirty="0"/>
              <a:t>显式的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0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5F58-C854-471D-BCA2-3F2823C2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可空类型的装箱和拆箱</a:t>
            </a:r>
            <a:br>
              <a:rPr lang="en-US" altLang="zh-CN" dirty="0"/>
            </a:br>
            <a:r>
              <a:rPr lang="en-US" dirty="0"/>
              <a:t>Boxing and Unboxing Nullable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57C0-48B0-45F3-8AF3-BB9E2439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T?</a:t>
            </a:r>
            <a:r>
              <a:rPr lang="zh-CN" altLang="en-US" dirty="0"/>
              <a:t>被装箱后，在堆内存上被装箱的值会包含</a:t>
            </a:r>
            <a:r>
              <a:rPr lang="en-US" altLang="zh-CN" dirty="0"/>
              <a:t>T</a:t>
            </a:r>
            <a:r>
              <a:rPr lang="zh-CN" altLang="en-US" dirty="0"/>
              <a:t>，而不是</a:t>
            </a:r>
            <a:r>
              <a:rPr lang="en-US" altLang="zh-CN" dirty="0"/>
              <a:t>T?</a:t>
            </a:r>
            <a:r>
              <a:rPr lang="zh-CN" altLang="en-US" dirty="0"/>
              <a:t>。之所以这种优化可以存在，是因为被装箱后的值是一个引用类型，而引用类型是可以表示</a:t>
            </a:r>
            <a:r>
              <a:rPr lang="en-US" altLang="zh-CN" dirty="0"/>
              <a:t>Null</a:t>
            </a:r>
            <a:r>
              <a:rPr lang="zh-CN" altLang="en-US" dirty="0"/>
              <a:t>值的。</a:t>
            </a:r>
            <a:endParaRPr lang="en-US" altLang="zh-CN" dirty="0"/>
          </a:p>
          <a:p>
            <a:r>
              <a:rPr lang="en-US" dirty="0"/>
              <a:t>When T? is boxed, the boxed value on the heap contains T, not T?. This optimization is possible because a boxed value is a reference type that can already express null. </a:t>
            </a:r>
          </a:p>
          <a:p>
            <a:r>
              <a:rPr lang="en-US" altLang="zh-CN" dirty="0"/>
              <a:t>C#</a:t>
            </a:r>
            <a:r>
              <a:rPr lang="zh-CN" altLang="en-US" dirty="0"/>
              <a:t>也允许对可空类型进行拆箱操作，这里就需要使用</a:t>
            </a:r>
            <a:r>
              <a:rPr lang="en-US" altLang="zh-CN" dirty="0"/>
              <a:t>as</a:t>
            </a:r>
            <a:r>
              <a:rPr lang="zh-CN" altLang="en-US" dirty="0"/>
              <a:t>运算符。如果拆箱转换失败，，那么得到的结果就是</a:t>
            </a:r>
            <a:r>
              <a:rPr lang="en-US" altLang="zh-CN" dirty="0"/>
              <a:t>null</a:t>
            </a:r>
            <a:r>
              <a:rPr lang="zh-CN" altLang="en-US" dirty="0"/>
              <a:t>，不会抛出异常。</a:t>
            </a:r>
            <a:endParaRPr lang="en-US" altLang="zh-CN" dirty="0"/>
          </a:p>
          <a:p>
            <a:r>
              <a:rPr lang="en-US" dirty="0"/>
              <a:t>C# also permits the unboxing of nullable types with the as operator. The result will be null if the cast fails</a:t>
            </a:r>
            <a:r>
              <a:rPr lang="zh-CN" altLang="en-US" dirty="0"/>
              <a:t>：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73D46-3561-46EB-8927-9EF545C6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81" y="5217316"/>
            <a:ext cx="5246754" cy="9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2C8E-F101-4BD7-B203-13C72CA5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可空类型的装箱和拆箱</a:t>
            </a:r>
            <a:br>
              <a:rPr lang="en-US" altLang="zh-CN" dirty="0"/>
            </a:br>
            <a:r>
              <a:rPr lang="en-US" dirty="0"/>
              <a:t>Boxing and Unboxing Nullable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6220-FA45-473D-9681-597FEC5C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当一个不可空的值类型被装箱之后，其结果是得到一个类型的对象的一个引用，这里的类型是原始类型装箱后的一种形态。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这里的</a:t>
            </a:r>
            <a:r>
              <a:rPr lang="en-US" altLang="zh-CN" dirty="0"/>
              <a:t> o </a:t>
            </a:r>
            <a:r>
              <a:rPr lang="zh-CN" altLang="en-US"/>
              <a:t>就是类</a:t>
            </a:r>
            <a:r>
              <a:rPr lang="zh-CN" altLang="en-US" dirty="0"/>
              <a:t>型为“装箱后的</a:t>
            </a:r>
            <a:r>
              <a:rPr lang="en-US" altLang="zh-CN" dirty="0"/>
              <a:t>int</a:t>
            </a:r>
            <a:r>
              <a:rPr lang="zh-CN" altLang="en-US" dirty="0"/>
              <a:t>”的一个对象的引用。</a:t>
            </a:r>
            <a:endParaRPr lang="en-US" altLang="zh-CN" dirty="0"/>
          </a:p>
          <a:p>
            <a:r>
              <a:rPr lang="zh-CN" altLang="en-US" dirty="0"/>
              <a:t>装箱后的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int</a:t>
            </a:r>
            <a:r>
              <a:rPr lang="zh-CN" altLang="en-US" dirty="0"/>
              <a:t>的差别，在</a:t>
            </a:r>
            <a:r>
              <a:rPr lang="en-US" altLang="zh-CN" dirty="0"/>
              <a:t>C#</a:t>
            </a:r>
            <a:r>
              <a:rPr lang="zh-CN" altLang="en-US" dirty="0"/>
              <a:t>里其实是看不出来的。如果你在这里调用</a:t>
            </a:r>
            <a:r>
              <a:rPr lang="en-US" altLang="zh-CN" dirty="0" err="1"/>
              <a:t>o.GetType</a:t>
            </a:r>
            <a:r>
              <a:rPr lang="en-US" altLang="zh-CN" dirty="0"/>
              <a:t>()</a:t>
            </a:r>
            <a:r>
              <a:rPr lang="zh-CN" altLang="en-US" dirty="0"/>
              <a:t>，那么其结果和</a:t>
            </a:r>
            <a:r>
              <a:rPr lang="en-US" altLang="zh-CN" dirty="0" err="1"/>
              <a:t>typeof</a:t>
            </a:r>
            <a:r>
              <a:rPr lang="en-US" altLang="zh-CN" dirty="0"/>
              <a:t>(int)</a:t>
            </a:r>
            <a:r>
              <a:rPr lang="zh-CN" altLang="en-US" dirty="0"/>
              <a:t>的结果是一样的。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A899A-09CA-484D-9849-26800A4E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91" y="2800263"/>
            <a:ext cx="1757609" cy="6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9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BF2F-30A5-4F4F-A118-FB244421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可空类型的装箱和拆箱</a:t>
            </a:r>
            <a:br>
              <a:rPr lang="en-US" altLang="zh-CN" dirty="0"/>
            </a:br>
            <a:r>
              <a:rPr lang="en-US" dirty="0"/>
              <a:t>Boxing and Unboxing Nullable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3366-F1D6-4F48-9F4B-7B8DBDF6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可空的值类型就没有类似的东西。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Nullable&lt;T&gt;</a:t>
            </a:r>
            <a:r>
              <a:rPr lang="zh-CN" altLang="en-US" dirty="0"/>
              <a:t>装箱的结果依赖于</a:t>
            </a:r>
            <a:r>
              <a:rPr lang="en-US" altLang="zh-CN" dirty="0" err="1"/>
              <a:t>HasValue</a:t>
            </a:r>
            <a:r>
              <a:rPr lang="zh-CN" altLang="en-US" dirty="0"/>
              <a:t>属性：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HasValue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，结果就是</a:t>
            </a:r>
            <a:r>
              <a:rPr lang="en-US" altLang="zh-CN" dirty="0"/>
              <a:t>null</a:t>
            </a:r>
            <a:r>
              <a:rPr lang="zh-CN" altLang="en-US" dirty="0"/>
              <a:t>引用；</a:t>
            </a:r>
            <a:endParaRPr lang="en-US" altLang="zh-CN" dirty="0"/>
          </a:p>
          <a:p>
            <a:pPr lvl="1"/>
            <a:r>
              <a:rPr lang="zh-CN" altLang="en-US" dirty="0"/>
              <a:t>如果为</a:t>
            </a:r>
            <a:r>
              <a:rPr lang="en-US" altLang="zh-CN" dirty="0"/>
              <a:t>true</a:t>
            </a:r>
            <a:r>
              <a:rPr lang="zh-CN" altLang="en-US" dirty="0"/>
              <a:t>，结果就是一个到类型为“装箱后的</a:t>
            </a:r>
            <a:r>
              <a:rPr lang="en-US" altLang="zh-CN" dirty="0"/>
              <a:t>T</a:t>
            </a:r>
            <a:r>
              <a:rPr lang="zh-CN" altLang="en-US" dirty="0"/>
              <a:t>”的对象的引用。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2DB3E-9E24-4671-8A4C-70A57576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606" y="3927378"/>
            <a:ext cx="5241603" cy="18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D1E5-54DF-405D-B3A2-9A2B4435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可空类型的装箱和拆箱</a:t>
            </a:r>
            <a:br>
              <a:rPr lang="en-US" altLang="zh-CN" dirty="0"/>
            </a:br>
            <a:r>
              <a:rPr lang="en-US" dirty="0"/>
              <a:t>Boxing and Unboxing Nullable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9896-998F-4A59-B2C3-204EEEFE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System.Object</a:t>
            </a:r>
            <a:r>
              <a:rPr lang="zh-CN" altLang="en-US" dirty="0"/>
              <a:t>上面定义的</a:t>
            </a:r>
            <a:r>
              <a:rPr lang="en-US" altLang="zh-CN" dirty="0" err="1"/>
              <a:t>GetType</a:t>
            </a:r>
            <a:r>
              <a:rPr lang="en-US" altLang="zh-CN" dirty="0"/>
              <a:t>()</a:t>
            </a:r>
            <a:r>
              <a:rPr lang="zh-CN" altLang="en-US" dirty="0"/>
              <a:t>方法不是</a:t>
            </a:r>
            <a:r>
              <a:rPr lang="en-US" altLang="zh-CN" dirty="0"/>
              <a:t>virtual</a:t>
            </a:r>
            <a:r>
              <a:rPr lang="zh-CN" altLang="en-US" dirty="0"/>
              <a:t>的，当装箱的时候规则貌似很复杂。具体来说就是，当你在值类型上调用</a:t>
            </a:r>
            <a:r>
              <a:rPr lang="en-US" altLang="zh-CN" dirty="0" err="1"/>
              <a:t>GetType</a:t>
            </a:r>
            <a:r>
              <a:rPr lang="en-US" altLang="zh-CN" dirty="0"/>
              <a:t>()</a:t>
            </a:r>
            <a:r>
              <a:rPr lang="zh-CN" altLang="en-US" dirty="0"/>
              <a:t>方法时，这个值类型首先必须装箱。</a:t>
            </a:r>
            <a:endParaRPr lang="en-US" altLang="zh-CN" dirty="0"/>
          </a:p>
          <a:p>
            <a:r>
              <a:rPr lang="zh-CN" altLang="en-US" dirty="0"/>
              <a:t>而针对可空值类型来说，它要么会引起</a:t>
            </a:r>
            <a:r>
              <a:rPr lang="en-US" altLang="zh-CN" dirty="0" err="1"/>
              <a:t>NullReferenceException</a:t>
            </a:r>
            <a:r>
              <a:rPr lang="zh-CN" altLang="en-US" dirty="0"/>
              <a:t>，要么返回底层的非可空值类型。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FE8F9-FF07-404B-AA4B-B9B856E1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19" y="4031990"/>
            <a:ext cx="5370469" cy="13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A116-8D13-4A0D-8B7F-1DF76666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对于可空值类型的意义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E88F-BEBA-40D8-A1EE-0F7B8FB6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有两种含义：</a:t>
            </a:r>
            <a:endParaRPr lang="en-US" altLang="zh-CN" dirty="0"/>
          </a:p>
          <a:p>
            <a:pPr lvl="1"/>
            <a:r>
              <a:rPr lang="en-US" altLang="zh-CN" dirty="0"/>
              <a:t>Null</a:t>
            </a:r>
            <a:r>
              <a:rPr lang="zh-CN" altLang="en-US" dirty="0"/>
              <a:t>引用</a:t>
            </a:r>
            <a:endParaRPr lang="en-US" altLang="zh-CN" dirty="0"/>
          </a:p>
          <a:p>
            <a:pPr lvl="1"/>
            <a:r>
              <a:rPr lang="zh-CN" altLang="en-US" dirty="0"/>
              <a:t>可空值类型</a:t>
            </a:r>
            <a:r>
              <a:rPr lang="en-US" altLang="zh-CN" dirty="0" err="1"/>
              <a:t>HasValue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时的值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下面这两种写法是等价的：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CC8DC-8378-4D3D-BBF1-6BCBD6E9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07" y="4172781"/>
            <a:ext cx="2100386" cy="7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3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FA64-B87F-B04B-AF1D-CC9C6350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公众号 和 习题小程序</a:t>
            </a:r>
            <a:endParaRPr lang="en-US" dirty="0"/>
          </a:p>
        </p:txBody>
      </p:sp>
      <p:pic>
        <p:nvPicPr>
          <p:cNvPr id="6" name="Content Placeholder 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3304BFA1-7E8C-FD4F-9FFF-3B6AC2024A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6706" y="2133600"/>
            <a:ext cx="3778250" cy="37782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64C4F6-F624-6E40-968D-A3DB1D12D4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58869" y="2125663"/>
            <a:ext cx="3778250" cy="3778250"/>
          </a:xfrm>
        </p:spPr>
      </p:pic>
    </p:spTree>
    <p:extLst>
      <p:ext uri="{BB962C8B-B14F-4D97-AF65-F5344CB8AC3E}">
        <p14:creationId xmlns:p14="http://schemas.microsoft.com/office/powerpoint/2010/main" val="82986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7FF4-4EAA-48AC-B71F-17191D38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运算符提升</a:t>
            </a:r>
            <a:br>
              <a:rPr lang="en-US" altLang="zh-CN" dirty="0"/>
            </a:br>
            <a:r>
              <a:rPr lang="en-US" dirty="0"/>
              <a:t>Operator Lifting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C6DA-FBE4-4192-A117-CE2E1B17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Nullable&lt;T&gt; </a:t>
            </a:r>
            <a:r>
              <a:rPr lang="zh-CN" altLang="en-US" dirty="0"/>
              <a:t>这种结构体并没有给定义像 </a:t>
            </a:r>
            <a:r>
              <a:rPr lang="en-US" altLang="zh-CN" dirty="0"/>
              <a:t>&lt;, &gt;, == </a:t>
            </a:r>
            <a:r>
              <a:rPr lang="zh-CN" altLang="en-US" dirty="0"/>
              <a:t>这样的运算符。</a:t>
            </a:r>
            <a:endParaRPr lang="en-US" altLang="zh-CN" dirty="0"/>
          </a:p>
          <a:p>
            <a:r>
              <a:rPr lang="en-US" dirty="0"/>
              <a:t>The Nullable&lt;T&gt; struct does not define operators such as &lt;, &gt;, or even ==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但这段代码仍然可以正常运行，这是因为编译器会从这个该类型的底层类型借用（或者叫提升）这个“小于”运算符，在语义上，编译器会把前面代码里这种比较操作翻译成：</a:t>
            </a:r>
            <a:endParaRPr lang="en-US" altLang="zh-CN" dirty="0"/>
          </a:p>
          <a:p>
            <a:r>
              <a:rPr lang="en-US" dirty="0"/>
              <a:t>This works because the compiler borrows or “lifts” the less-than operator from the underlying value type. Semantically, it translates the preceding comparison expression into this </a:t>
            </a:r>
            <a:br>
              <a:rPr lang="en-US" dirty="0"/>
            </a:b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71996-9899-40D8-BD15-EF749734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445" y="3100341"/>
            <a:ext cx="3486033" cy="958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AD62D-89ED-4023-ABA7-0EF9CF02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749" y="5693867"/>
            <a:ext cx="7337377" cy="4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88D4-17F3-4195-AA2E-891DECA8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运算符提升</a:t>
            </a:r>
            <a:br>
              <a:rPr lang="en-US" altLang="zh-CN" dirty="0"/>
            </a:br>
            <a:r>
              <a:rPr lang="en-US" dirty="0"/>
              <a:t>Operator Lifting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26AB-7B08-4B0B-937A-39C24EB7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运算符提升的意思就是，你可以隐式的在</a:t>
            </a:r>
            <a:r>
              <a:rPr lang="en-US" altLang="zh-CN" dirty="0"/>
              <a:t>T?</a:t>
            </a:r>
            <a:r>
              <a:rPr lang="zh-CN" altLang="en-US" dirty="0"/>
              <a:t>上面使用</a:t>
            </a:r>
            <a:r>
              <a:rPr lang="en-US" altLang="zh-CN" dirty="0"/>
              <a:t>T</a:t>
            </a:r>
            <a:r>
              <a:rPr lang="zh-CN" altLang="en-US" dirty="0"/>
              <a:t>类型的运算符。当然，你也可以为</a:t>
            </a:r>
            <a:r>
              <a:rPr lang="en-US" altLang="zh-CN" dirty="0"/>
              <a:t>T?</a:t>
            </a:r>
            <a:r>
              <a:rPr lang="zh-CN" altLang="en-US" dirty="0"/>
              <a:t>定义新的运算符，以便提供特殊用途的</a:t>
            </a:r>
            <a:r>
              <a:rPr lang="en-US" altLang="zh-CN" dirty="0"/>
              <a:t>null</a:t>
            </a:r>
            <a:r>
              <a:rPr lang="zh-CN" altLang="en-US" dirty="0"/>
              <a:t>操作，但是大多数情况下，最好还是依靠编译器，让它为你自动的应用系统的可空逻辑</a:t>
            </a:r>
            <a:endParaRPr lang="en-US" altLang="zh-CN" dirty="0"/>
          </a:p>
          <a:p>
            <a:r>
              <a:rPr lang="en-US" dirty="0"/>
              <a:t>Operator lifting means you can implicitly use T’s operators on T?. You can define operators for T? in order to provide special-purpose null behavior, but in the vast majority of cases, it’s best to rely on the compiler automatically applying systematic nullable logic for you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71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881036-14A1-47B3-A094-57675ED3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28" y="383755"/>
            <a:ext cx="8057774" cy="60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2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38C4-9AF2-4394-AA5E-122373E5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判断相等性的运算符</a:t>
            </a:r>
            <a:r>
              <a:rPr lang="en-US" dirty="0"/>
              <a:t>(== </a:t>
            </a:r>
            <a:r>
              <a:rPr lang="zh-CN" altLang="en-US" dirty="0"/>
              <a:t>和</a:t>
            </a:r>
            <a:r>
              <a:rPr lang="en-US" dirty="0"/>
              <a:t> !=) </a:t>
            </a:r>
            <a:br>
              <a:rPr lang="en-US" dirty="0"/>
            </a:br>
            <a:r>
              <a:rPr lang="en-US" dirty="0"/>
              <a:t>Equality operators (== and !=)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745B3-97E0-4DFE-8E67-A3BF310E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被提升的且用于判断相等性的运算符会像引用类型那样处理</a:t>
            </a:r>
            <a:r>
              <a:rPr lang="en-US" altLang="zh-CN" dirty="0"/>
              <a:t>null</a:t>
            </a:r>
            <a:r>
              <a:rPr lang="zh-CN" altLang="en-US" dirty="0"/>
              <a:t>值，这就意味着下面两组例子里的两个</a:t>
            </a:r>
            <a:r>
              <a:rPr lang="en-US" altLang="zh-CN" dirty="0"/>
              <a:t>null</a:t>
            </a:r>
            <a:r>
              <a:rPr lang="zh-CN" altLang="en-US" dirty="0"/>
              <a:t>值是相等的：</a:t>
            </a:r>
            <a:endParaRPr lang="en-US" altLang="zh-CN" dirty="0"/>
          </a:p>
          <a:p>
            <a:r>
              <a:rPr lang="en-US" dirty="0"/>
              <a:t>Lifted equality operators handle nulls just like reference types do. This means two null values are equal: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如果只有一个操作数是</a:t>
            </a:r>
            <a:r>
              <a:rPr lang="en-US" altLang="zh-CN" dirty="0"/>
              <a:t>null</a:t>
            </a:r>
            <a:r>
              <a:rPr lang="zh-CN" altLang="en-US" dirty="0"/>
              <a:t>，那么两个操作数肯定不等，结果就是</a:t>
            </a:r>
            <a:r>
              <a:rPr lang="en-US" altLang="zh-CN" dirty="0"/>
              <a:t>false</a:t>
            </a:r>
          </a:p>
          <a:p>
            <a:r>
              <a:rPr lang="zh-CN" altLang="en-US" dirty="0"/>
              <a:t>如果两个操作数都非</a:t>
            </a:r>
            <a:r>
              <a:rPr lang="en-US" altLang="zh-CN" dirty="0"/>
              <a:t>null</a:t>
            </a:r>
            <a:r>
              <a:rPr lang="zh-CN" altLang="en-US" dirty="0"/>
              <a:t>，那么就会比较他们的真实值</a:t>
            </a:r>
            <a:endParaRPr lang="en-US" dirty="0"/>
          </a:p>
          <a:p>
            <a:r>
              <a:rPr lang="en-US" dirty="0"/>
              <a:t>If exactly one operand is null, the operands are unequal.</a:t>
            </a:r>
          </a:p>
          <a:p>
            <a:r>
              <a:rPr lang="en-US" dirty="0"/>
              <a:t>If both operands are non-null, their Values are compared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2F3D5-E36E-4F02-9AE7-0E6C1FB8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03" y="3429000"/>
            <a:ext cx="7277817" cy="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6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2838-F6BF-465C-9694-578A0B7C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关系类运算符</a:t>
            </a:r>
            <a:r>
              <a:rPr lang="en-US" dirty="0"/>
              <a:t>(&lt;, &lt;=, &gt;=, &gt;) </a:t>
            </a:r>
            <a:br>
              <a:rPr lang="en-US" dirty="0"/>
            </a:br>
            <a:r>
              <a:rPr lang="en-US" dirty="0"/>
              <a:t>Relational operators (&lt;, &lt;=, &gt;=, &gt;)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4A54-C9B7-4B08-BC39-11A40FE6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把一个</a:t>
            </a:r>
            <a:r>
              <a:rPr lang="en-US" altLang="zh-CN" dirty="0"/>
              <a:t>null</a:t>
            </a:r>
            <a:r>
              <a:rPr lang="zh-CN" altLang="en-US" dirty="0"/>
              <a:t>值与另一个</a:t>
            </a:r>
            <a:r>
              <a:rPr lang="en-US" altLang="zh-CN" dirty="0"/>
              <a:t>null</a:t>
            </a:r>
            <a:r>
              <a:rPr lang="zh-CN" altLang="en-US" dirty="0"/>
              <a:t>或者非</a:t>
            </a:r>
            <a:r>
              <a:rPr lang="en-US" altLang="zh-CN" dirty="0"/>
              <a:t>null</a:t>
            </a:r>
            <a:r>
              <a:rPr lang="zh-CN" altLang="en-US" dirty="0"/>
              <a:t>的值比较大小，都会返回</a:t>
            </a:r>
            <a:r>
              <a:rPr lang="en-US" altLang="zh-CN" dirty="0"/>
              <a:t>false</a:t>
            </a:r>
          </a:p>
          <a:p>
            <a:r>
              <a:rPr lang="en-US" dirty="0"/>
              <a:t>comparing a null value to either a null or a non-null value returns false: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19075-7FD0-43B2-84EB-92C29BB9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471" y="3411914"/>
            <a:ext cx="6688288" cy="24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6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7BD6-0F35-475B-937C-0481E54E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其它运算符 </a:t>
            </a:r>
            <a:r>
              <a:rPr lang="en-US" dirty="0"/>
              <a:t>All other operators </a:t>
            </a:r>
            <a:br>
              <a:rPr lang="en-US" dirty="0"/>
            </a:br>
            <a:r>
              <a:rPr lang="en-US" dirty="0"/>
              <a:t>(+, -, *, /, %, &amp;, |, ^, &lt;&lt;, &gt;&gt;, +, ++, --, !, ~)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C782-A751-465A-8A7D-D85331CDE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62400"/>
          </a:xfrm>
        </p:spPr>
        <p:txBody>
          <a:bodyPr>
            <a:normAutofit/>
          </a:bodyPr>
          <a:lstStyle/>
          <a:p>
            <a:r>
              <a:rPr lang="zh-CN" altLang="en-US" dirty="0"/>
              <a:t>针对这些运算符，</a:t>
            </a:r>
            <a:r>
              <a:rPr lang="zh-CN" altLang="en-US" dirty="0">
                <a:solidFill>
                  <a:srgbClr val="FF0000"/>
                </a:solidFill>
              </a:rPr>
              <a:t>如果任何一个操作数是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zh-CN" altLang="en-US" dirty="0">
                <a:solidFill>
                  <a:srgbClr val="FF0000"/>
                </a:solidFill>
              </a:rPr>
              <a:t>的话，那么返回的结果就是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</a:p>
          <a:p>
            <a:r>
              <a:rPr lang="en-US" dirty="0"/>
              <a:t>These operators return null when any of the operands are null </a:t>
            </a:r>
            <a:br>
              <a:rPr lang="en-US" dirty="0"/>
            </a:b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唯一的例外是当 </a:t>
            </a:r>
            <a:r>
              <a:rPr lang="en-US" altLang="zh-CN" dirty="0"/>
              <a:t>&amp; </a:t>
            </a:r>
            <a:r>
              <a:rPr lang="zh-CN" altLang="en-US" dirty="0"/>
              <a:t>和 </a:t>
            </a:r>
            <a:r>
              <a:rPr lang="en-US" altLang="zh-CN" dirty="0"/>
              <a:t>| </a:t>
            </a:r>
            <a:r>
              <a:rPr lang="zh-CN" altLang="en-US" dirty="0"/>
              <a:t>运算符应用于 </a:t>
            </a:r>
            <a:r>
              <a:rPr lang="en-US" altLang="zh-CN" dirty="0"/>
              <a:t>bool?</a:t>
            </a:r>
            <a:r>
              <a:rPr lang="zh-CN" altLang="en-US" dirty="0"/>
              <a:t>这个类型的时候。</a:t>
            </a:r>
            <a:endParaRPr lang="en-US" altLang="zh-CN" dirty="0"/>
          </a:p>
          <a:p>
            <a:r>
              <a:rPr lang="en-US" dirty="0"/>
              <a:t>An exception is when the &amp; and | operators are applied to bool?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85A0B-0F36-4A96-AE6B-77E137D7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38" y="3087862"/>
            <a:ext cx="4789566" cy="18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E910-747A-4189-A685-246942E8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混合使用可空和不可空的运算符</a:t>
            </a:r>
            <a:br>
              <a:rPr lang="en-US" altLang="zh-CN" dirty="0"/>
            </a:br>
            <a:r>
              <a:rPr lang="en-US" dirty="0"/>
              <a:t>Mixing nullable and non-nullable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00F7-A51A-4F42-B647-2204A47D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你可以混合且匹配着使用可空和不可空类型，之所以可以这样操作，是因为从</a:t>
            </a:r>
            <a:r>
              <a:rPr lang="en-US" altLang="zh-CN" dirty="0"/>
              <a:t>T</a:t>
            </a:r>
            <a:r>
              <a:rPr lang="zh-CN" altLang="en-US" dirty="0"/>
              <a:t>到</a:t>
            </a:r>
            <a:r>
              <a:rPr lang="en-US" altLang="zh-CN" dirty="0"/>
              <a:t>T?</a:t>
            </a:r>
            <a:r>
              <a:rPr lang="zh-CN" altLang="en-US" dirty="0"/>
              <a:t>可以隐式的转换。</a:t>
            </a:r>
            <a:endParaRPr lang="en-US" altLang="zh-CN" dirty="0"/>
          </a:p>
          <a:p>
            <a:r>
              <a:rPr lang="en-US" dirty="0"/>
              <a:t>You can mix and match nullable and non-nullable types (this works because there is an implicit conversion from T to T?):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AF979-F8CE-43DD-9F6D-26C350E4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34" y="3941895"/>
            <a:ext cx="7434155" cy="111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54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5DC4-56EC-4FF3-987C-F81925C2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bool?</a:t>
            </a:r>
            <a:r>
              <a:rPr lang="zh-CN" altLang="en-US" dirty="0"/>
              <a:t>上使用</a:t>
            </a:r>
            <a:r>
              <a:rPr lang="en-US" altLang="zh-CN" dirty="0"/>
              <a:t>&amp;</a:t>
            </a:r>
            <a:r>
              <a:rPr lang="zh-CN" altLang="en-US" dirty="0"/>
              <a:t>和</a:t>
            </a:r>
            <a:r>
              <a:rPr lang="en-US" altLang="zh-CN" dirty="0"/>
              <a:t>|</a:t>
            </a:r>
            <a:r>
              <a:rPr lang="zh-CN" altLang="en-US" dirty="0"/>
              <a:t>运算符</a:t>
            </a:r>
            <a:br>
              <a:rPr lang="en-US" altLang="zh-CN" dirty="0"/>
            </a:br>
            <a:r>
              <a:rPr lang="en-US" dirty="0"/>
              <a:t>bool? with &amp; and |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E1CD-0B88-493F-A700-F9E7C290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当操作数是</a:t>
            </a:r>
            <a:r>
              <a:rPr lang="en-US" altLang="zh-CN" dirty="0"/>
              <a:t>bool?</a:t>
            </a:r>
            <a:r>
              <a:rPr lang="zh-CN" altLang="en-US" dirty="0"/>
              <a:t>类型的时候，</a:t>
            </a:r>
            <a:r>
              <a:rPr lang="en-US" altLang="zh-CN" dirty="0"/>
              <a:t>&amp;</a:t>
            </a:r>
            <a:r>
              <a:rPr lang="zh-CN" altLang="en-US" dirty="0"/>
              <a:t>和</a:t>
            </a:r>
            <a:r>
              <a:rPr lang="en-US" altLang="zh-CN" dirty="0"/>
              <a:t>|</a:t>
            </a:r>
            <a:r>
              <a:rPr lang="zh-CN" altLang="en-US" dirty="0"/>
              <a:t>运算符会把</a:t>
            </a:r>
            <a:r>
              <a:rPr lang="en-US" altLang="zh-CN" dirty="0"/>
              <a:t>null</a:t>
            </a:r>
            <a:r>
              <a:rPr lang="zh-CN" altLang="en-US" dirty="0"/>
              <a:t>值当作未知值来处理，所以 </a:t>
            </a:r>
            <a:r>
              <a:rPr lang="en-US" altLang="zh-CN" dirty="0"/>
              <a:t>null | true </a:t>
            </a:r>
            <a:r>
              <a:rPr lang="zh-CN" altLang="en-US" dirty="0"/>
              <a:t>的结果是</a:t>
            </a:r>
            <a:r>
              <a:rPr lang="en-US" altLang="zh-CN" dirty="0"/>
              <a:t>true</a:t>
            </a:r>
            <a:r>
              <a:rPr lang="zh-CN" altLang="en-US" dirty="0"/>
              <a:t>，这是因为：</a:t>
            </a:r>
            <a:endParaRPr lang="en-US" altLang="zh-CN" dirty="0"/>
          </a:p>
          <a:p>
            <a:pPr lvl="1"/>
            <a:r>
              <a:rPr lang="zh-CN" altLang="en-US" dirty="0"/>
              <a:t>如果未知值是</a:t>
            </a:r>
            <a:r>
              <a:rPr lang="en-US" altLang="zh-CN" dirty="0"/>
              <a:t>false</a:t>
            </a:r>
            <a:r>
              <a:rPr lang="zh-CN" altLang="en-US" dirty="0"/>
              <a:t>，那么 </a:t>
            </a:r>
            <a:r>
              <a:rPr lang="en-US" altLang="zh-CN" dirty="0"/>
              <a:t>false | true</a:t>
            </a:r>
            <a:r>
              <a:rPr lang="zh-CN" altLang="en-US" dirty="0"/>
              <a:t>，结果是</a:t>
            </a:r>
            <a:r>
              <a:rPr lang="en-US" altLang="zh-CN" dirty="0"/>
              <a:t>true</a:t>
            </a:r>
            <a:r>
              <a:rPr lang="zh-CN" altLang="en-US" dirty="0"/>
              <a:t>，所以这种情况结果就是</a:t>
            </a:r>
            <a:r>
              <a:rPr lang="en-US" altLang="zh-CN" dirty="0"/>
              <a:t>true</a:t>
            </a:r>
          </a:p>
          <a:p>
            <a:pPr lvl="1"/>
            <a:r>
              <a:rPr lang="zh-CN" altLang="en-US" dirty="0"/>
              <a:t>如果未知值是</a:t>
            </a:r>
            <a:r>
              <a:rPr lang="en-US" altLang="zh-CN" dirty="0"/>
              <a:t>true</a:t>
            </a:r>
            <a:r>
              <a:rPr lang="zh-CN" altLang="en-US" dirty="0"/>
              <a:t>，那更是</a:t>
            </a:r>
            <a:r>
              <a:rPr lang="en-US" altLang="zh-CN" dirty="0"/>
              <a:t>true</a:t>
            </a:r>
            <a:r>
              <a:rPr lang="zh-CN" altLang="en-US" dirty="0"/>
              <a:t>了。。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dirty="0"/>
              <a:t>When supplied operands of type bool? the &amp; and | operators treat null as an </a:t>
            </a:r>
            <a:r>
              <a:rPr lang="en-US" i="1" dirty="0"/>
              <a:t>unknown value</a:t>
            </a:r>
            <a:r>
              <a:rPr lang="en-US" dirty="0"/>
              <a:t>. So, null | true is true, because:</a:t>
            </a:r>
          </a:p>
          <a:p>
            <a:pPr lvl="1"/>
            <a:r>
              <a:rPr lang="en-US" dirty="0"/>
              <a:t>If the unknown value is false, the result would be true.</a:t>
            </a:r>
          </a:p>
          <a:p>
            <a:pPr lvl="1"/>
            <a:r>
              <a:rPr lang="en-US" dirty="0"/>
              <a:t>If the unknown value is true, the result would be true.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31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47E7-C6C0-4DE2-BD8B-B70136E6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bool?</a:t>
            </a:r>
            <a:r>
              <a:rPr lang="zh-CN" altLang="en-US" dirty="0"/>
              <a:t>上使用</a:t>
            </a:r>
            <a:r>
              <a:rPr lang="en-US" altLang="zh-CN" dirty="0"/>
              <a:t>&amp;</a:t>
            </a:r>
            <a:r>
              <a:rPr lang="zh-CN" altLang="en-US" dirty="0"/>
              <a:t>和</a:t>
            </a:r>
            <a:r>
              <a:rPr lang="en-US" altLang="zh-CN" dirty="0"/>
              <a:t>|</a:t>
            </a:r>
            <a:r>
              <a:rPr lang="zh-CN" altLang="en-US" dirty="0"/>
              <a:t>运算符</a:t>
            </a:r>
            <a:br>
              <a:rPr lang="en-US" altLang="zh-CN" dirty="0"/>
            </a:br>
            <a:r>
              <a:rPr lang="en-US" dirty="0"/>
              <a:t>bool? with &amp; and |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E6EA-7B71-4324-AC8A-D852BB2D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同理，</a:t>
            </a:r>
            <a:r>
              <a:rPr lang="en-US" altLang="zh-CN" dirty="0"/>
              <a:t>null &amp; false </a:t>
            </a:r>
            <a:r>
              <a:rPr lang="zh-CN" altLang="en-US" dirty="0"/>
              <a:t>结果就是</a:t>
            </a:r>
            <a:r>
              <a:rPr lang="en-US" altLang="zh-CN" dirty="0"/>
              <a:t>false</a:t>
            </a:r>
          </a:p>
          <a:p>
            <a:r>
              <a:rPr lang="en-US" dirty="0"/>
              <a:t>Similarly, null &amp; false is false. </a:t>
            </a:r>
          </a:p>
        </p:txBody>
      </p:sp>
    </p:spTree>
    <p:extLst>
      <p:ext uri="{BB962C8B-B14F-4D97-AF65-F5344CB8AC3E}">
        <p14:creationId xmlns:p14="http://schemas.microsoft.com/office/powerpoint/2010/main" val="2537264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9FA9B5-D6F6-40FF-B8E5-55368F0F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67" y="1826950"/>
            <a:ext cx="2398896" cy="1087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C9F127-646A-4FF2-9032-099AE26D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292" y="2914449"/>
            <a:ext cx="5417524" cy="20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6E9F-40E2-4EA9-95C5-42E19A86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</a:t>
            </a:r>
            <a:r>
              <a:rPr lang="en-US" altLang="zh-CN" dirty="0"/>
              <a:t>C#</a:t>
            </a:r>
            <a:r>
              <a:rPr lang="zh-CN" altLang="en-US" dirty="0"/>
              <a:t>书籍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4BEFD-5D02-482A-AE34-7C5BB2404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C# 7.0 </a:t>
            </a:r>
            <a:r>
              <a:rPr lang="zh-CN" altLang="en-US" dirty="0"/>
              <a:t>核心技术指南 </a:t>
            </a:r>
            <a:endParaRPr lang="en-US" altLang="zh-CN" dirty="0"/>
          </a:p>
          <a:p>
            <a:r>
              <a:rPr lang="en-US" altLang="zh-CN" dirty="0"/>
              <a:t>C# 7.0 in a Nutshell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FC7A6-A8B2-4B47-BEC4-8C6884A94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C# in Depth (</a:t>
            </a:r>
            <a:r>
              <a:rPr lang="zh-CN" altLang="en-US" dirty="0"/>
              <a:t>第四版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92EEA6-8324-4448-B4DF-77D6745539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000217" y="2546350"/>
            <a:ext cx="2673328" cy="3352800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FA49ADD-99EF-4456-9C8D-7EE541F09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84513" y="2549525"/>
            <a:ext cx="3352800" cy="3352800"/>
          </a:xfrm>
        </p:spPr>
      </p:pic>
    </p:spTree>
    <p:extLst>
      <p:ext uri="{BB962C8B-B14F-4D97-AF65-F5344CB8AC3E}">
        <p14:creationId xmlns:p14="http://schemas.microsoft.com/office/powerpoint/2010/main" val="2336253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CBE7-CE0E-4287-954E-EA51CF90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可空类型和</a:t>
            </a:r>
            <a:r>
              <a:rPr lang="en-US" altLang="zh-CN" dirty="0"/>
              <a:t>null</a:t>
            </a:r>
            <a:r>
              <a:rPr lang="zh-CN" altLang="en-US" dirty="0"/>
              <a:t>运算符</a:t>
            </a:r>
            <a:br>
              <a:rPr lang="en-US" altLang="zh-CN" dirty="0"/>
            </a:br>
            <a:r>
              <a:rPr lang="en-US" dirty="0"/>
              <a:t>Nullable Types and Null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D006-8E84-4889-A931-D2D1C4EA3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可空类型与</a:t>
            </a:r>
            <a:r>
              <a:rPr lang="en-US" altLang="zh-CN" dirty="0"/>
              <a:t>??</a:t>
            </a:r>
            <a:r>
              <a:rPr lang="zh-CN" altLang="en-US" dirty="0"/>
              <a:t>运算符配合的特别好。</a:t>
            </a:r>
            <a:endParaRPr lang="en-US" altLang="zh-CN" dirty="0"/>
          </a:p>
          <a:p>
            <a:r>
              <a:rPr lang="en-US" dirty="0"/>
              <a:t>Nullable types work particularly well with the ?? operator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70CBF-A2F6-4266-B879-A737BE01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290" y="3040694"/>
            <a:ext cx="6877423" cy="14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63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28F1-403A-4C42-AE78-476744D0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可空类型和</a:t>
            </a:r>
            <a:r>
              <a:rPr lang="en-US" altLang="zh-CN" dirty="0"/>
              <a:t>null</a:t>
            </a:r>
            <a:r>
              <a:rPr lang="zh-CN" altLang="en-US" dirty="0"/>
              <a:t>运算符</a:t>
            </a:r>
            <a:br>
              <a:rPr lang="en-US" altLang="zh-CN" dirty="0"/>
            </a:br>
            <a:r>
              <a:rPr lang="en-US" dirty="0"/>
              <a:t>Nullable Types and Null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7633-91C6-4E7E-8B03-62603FC5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在可空值类型上使用</a:t>
            </a:r>
            <a:r>
              <a:rPr lang="en-US" altLang="zh-CN" dirty="0"/>
              <a:t>??</a:t>
            </a:r>
            <a:r>
              <a:rPr lang="zh-CN" altLang="en-US" dirty="0"/>
              <a:t>运算符，就相当于调用了</a:t>
            </a:r>
            <a:r>
              <a:rPr lang="en-US" altLang="zh-CN" dirty="0" err="1"/>
              <a:t>GetValueOrDefault</a:t>
            </a:r>
            <a:r>
              <a:rPr lang="zh-CN" altLang="en-US" dirty="0"/>
              <a:t>方法，并且为这个方法提供了一个显式的默认值作为其参数。当然，有一点不同是：如果变量不是</a:t>
            </a:r>
            <a:r>
              <a:rPr lang="en-US" altLang="zh-CN" dirty="0"/>
              <a:t>null</a:t>
            </a:r>
            <a:r>
              <a:rPr lang="zh-CN" altLang="en-US" dirty="0"/>
              <a:t>，那么默认值那部分的表达式就不会被执行。</a:t>
            </a:r>
            <a:endParaRPr lang="en-US" altLang="zh-CN" dirty="0"/>
          </a:p>
          <a:p>
            <a:r>
              <a:rPr lang="en-US" dirty="0"/>
              <a:t>Using ?? on a nullable value type is equivalent to calling </a:t>
            </a:r>
            <a:r>
              <a:rPr lang="en-US" dirty="0" err="1"/>
              <a:t>GetValueOrDefault</a:t>
            </a:r>
            <a:r>
              <a:rPr lang="en-US" dirty="0"/>
              <a:t> with an explicit default value, except that the expression for the default value is never evaluated if the variable is not null.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E0967-100B-47A8-95F6-DE6B3E6F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59" y="4089524"/>
            <a:ext cx="1761346" cy="8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23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484E-17C1-4CA4-87A3-14412340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可空类型和</a:t>
            </a:r>
            <a:r>
              <a:rPr lang="en-US" altLang="zh-CN" dirty="0"/>
              <a:t>null</a:t>
            </a:r>
            <a:r>
              <a:rPr lang="zh-CN" altLang="en-US" dirty="0"/>
              <a:t>运算符</a:t>
            </a:r>
            <a:br>
              <a:rPr lang="en-US" altLang="zh-CN" dirty="0"/>
            </a:br>
            <a:r>
              <a:rPr lang="en-US" dirty="0"/>
              <a:t>Nullable Types and Null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FAF5-D0D9-4A51-8CE8-2D997187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zh-CN" altLang="en-US" dirty="0"/>
              <a:t>可空类型也可以配合</a:t>
            </a:r>
            <a:r>
              <a:rPr lang="en-US" altLang="zh-CN" dirty="0"/>
              <a:t>null</a:t>
            </a:r>
            <a:r>
              <a:rPr lang="zh-CN" altLang="en-US" dirty="0"/>
              <a:t>条件运算符来使用</a:t>
            </a:r>
            <a:endParaRPr lang="en-US" altLang="zh-CN" dirty="0"/>
          </a:p>
          <a:p>
            <a:r>
              <a:rPr lang="en-US" dirty="0"/>
              <a:t>Nullable types also work well with the null-conditional operator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D998F-C64F-4D85-93EA-C917042A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60" y="3061144"/>
            <a:ext cx="5051880" cy="735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BE0F43-5D90-4320-9558-8236C262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811" y="4283726"/>
            <a:ext cx="7677810" cy="3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8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D33-16D3-4E5E-B818-D1D01456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可空类型和</a:t>
            </a:r>
            <a:r>
              <a:rPr lang="en-US" altLang="zh-CN" dirty="0"/>
              <a:t>as</a:t>
            </a:r>
            <a:r>
              <a:rPr lang="zh-CN" altLang="en-US" dirty="0"/>
              <a:t>运算符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D6C0-171D-4A2D-BB66-AE775209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可空值类型可以使用 </a:t>
            </a:r>
            <a:r>
              <a:rPr lang="en-US" altLang="zh-CN" dirty="0"/>
              <a:t>as </a:t>
            </a:r>
            <a:r>
              <a:rPr lang="zh-CN" altLang="en-US" dirty="0"/>
              <a:t>运算符。</a:t>
            </a:r>
            <a:r>
              <a:rPr lang="en-US" altLang="zh-CN" dirty="0"/>
              <a:t>as</a:t>
            </a:r>
            <a:r>
              <a:rPr lang="zh-CN" altLang="en-US" dirty="0"/>
              <a:t>作用于可空值类型的结果是：</a:t>
            </a:r>
            <a:endParaRPr lang="en-US" altLang="zh-CN" dirty="0"/>
          </a:p>
          <a:p>
            <a:pPr lvl="1"/>
            <a:r>
              <a:rPr lang="zh-CN" altLang="en-US" dirty="0"/>
              <a:t>如果原引用类型不对，那么返回</a:t>
            </a:r>
            <a:r>
              <a:rPr lang="en-US" altLang="zh-CN" dirty="0"/>
              <a:t>null</a:t>
            </a:r>
          </a:p>
          <a:p>
            <a:pPr lvl="1"/>
            <a:r>
              <a:rPr lang="zh-CN" altLang="en-US" dirty="0"/>
              <a:t>如果类型匹配，就返回有意义的值。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在这里，</a:t>
            </a:r>
            <a:r>
              <a:rPr lang="en-US" altLang="zh-CN" dirty="0"/>
              <a:t>as </a:t>
            </a:r>
            <a:r>
              <a:rPr lang="zh-CN" altLang="en-US" dirty="0"/>
              <a:t>运算符的效率比较低下。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767FF-EAC2-4192-9D31-4F58CC1B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09" y="3290808"/>
            <a:ext cx="499179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04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37AE-20D5-491E-924C-3047DF92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可空类型的应用场景</a:t>
            </a:r>
            <a:br>
              <a:rPr lang="en-US" altLang="zh-CN" dirty="0"/>
            </a:br>
            <a:r>
              <a:rPr lang="en-US" dirty="0"/>
              <a:t>Scenarios for Nullable Types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2DA15-B0D0-477C-AA2B-612E063F1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346" y="3673642"/>
            <a:ext cx="5723529" cy="2560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D9D9F5-2AEF-403F-B59A-7C66D63F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2133600"/>
            <a:ext cx="4349079" cy="154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25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72D51-CCC1-42E2-9737-AC981E0D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运算符提升</a:t>
            </a:r>
            <a:br>
              <a:rPr lang="en-US" altLang="zh-CN" dirty="0"/>
            </a:br>
            <a:r>
              <a:rPr lang="en-US" dirty="0"/>
              <a:t>Operator Lifting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6B9E2C-420A-4E7E-8FD8-DF58F44C2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altLang="zh-CN" dirty="0"/>
              <a:t>four, five, </a:t>
            </a:r>
            <a:r>
              <a:rPr lang="en-US" altLang="zh-CN" dirty="0" err="1"/>
              <a:t>nullInt</a:t>
            </a:r>
            <a:r>
              <a:rPr lang="zh-CN" altLang="en-US" dirty="0"/>
              <a:t>的类型都是</a:t>
            </a:r>
            <a:r>
              <a:rPr lang="en-US" altLang="zh-CN" dirty="0"/>
              <a:t>Nullable&lt;int&gt;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F39BE-869E-4EF3-B75A-2D4751969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89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6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DF7A3-7652-4371-8886-8D5D7FF1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zh-CN" altLang="en-US" dirty="0"/>
              <a:t>可空逻辑运算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E8A1E0-48D3-4B19-AF2E-FF12251E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/>
              <a:t>Nullable&lt;bool&gt;</a:t>
            </a:r>
            <a:r>
              <a:rPr lang="zh-CN" altLang="en-US" dirty="0"/>
              <a:t>，没有条件逻辑运算符。例如 </a:t>
            </a:r>
            <a:r>
              <a:rPr lang="en-US" altLang="zh-CN" dirty="0"/>
              <a:t>&amp;&amp;</a:t>
            </a:r>
            <a:r>
              <a:rPr lang="zh-CN" altLang="en-US" dirty="0"/>
              <a:t>，</a:t>
            </a:r>
            <a:r>
              <a:rPr lang="en-US" altLang="zh-CN" dirty="0"/>
              <a:t>||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B0A178-FCF7-4301-83FF-0602F2B5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658452"/>
            <a:ext cx="6953577" cy="3216029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97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4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5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7" name="Rectangle 42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44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1EBB8-FFF7-4EE9-9B8C-0F3658DB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000">
                <a:solidFill>
                  <a:srgbClr val="FEFFFF"/>
                </a:solidFill>
              </a:rPr>
              <a:t>谢谢！</a:t>
            </a: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89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764E9-8B57-43BC-B62A-D3F90FF17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528046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1600" dirty="0">
                <a:solidFill>
                  <a:srgbClr val="FEFFFF"/>
                </a:solidFill>
              </a:rPr>
              <a:t>习题</a:t>
            </a:r>
            <a:r>
              <a:rPr lang="en-US" altLang="zh-CN" sz="1600" dirty="0">
                <a:solidFill>
                  <a:srgbClr val="FEFFFF"/>
                </a:solidFill>
              </a:rPr>
              <a:t>4.7</a:t>
            </a:r>
            <a:endParaRPr lang="en-US" sz="1600" dirty="0">
              <a:solidFill>
                <a:srgbClr val="FE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753550-5FF5-4BFE-BAB2-D106DBBD0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4745" y="1349117"/>
            <a:ext cx="4153750" cy="41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5EC8-FE1C-5E47-933D-FF543C42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可空类型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BD944-F5C5-164C-9D72-4739E1507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Types</a:t>
            </a:r>
          </a:p>
        </p:txBody>
      </p:sp>
    </p:spTree>
    <p:extLst>
      <p:ext uri="{BB962C8B-B14F-4D97-AF65-F5344CB8AC3E}">
        <p14:creationId xmlns:p14="http://schemas.microsoft.com/office/powerpoint/2010/main" val="397634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CC18-7998-4B86-AF85-6FF97E6E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可空类型</a:t>
            </a:r>
            <a:br>
              <a:rPr lang="en-US" altLang="zh-CN" dirty="0"/>
            </a:br>
            <a:r>
              <a:rPr lang="en-US" altLang="zh-CN" dirty="0"/>
              <a:t>Nullable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3750-0089-4B81-A0DD-90F851E7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引用类型通过使用</a:t>
            </a:r>
            <a:r>
              <a:rPr lang="en-US" altLang="zh-CN" dirty="0"/>
              <a:t>Null</a:t>
            </a:r>
            <a:r>
              <a:rPr lang="zh-CN" altLang="en-US" dirty="0"/>
              <a:t>引用就可以表示一个不存在的值。</a:t>
            </a:r>
            <a:endParaRPr lang="en-US" altLang="zh-CN" dirty="0"/>
          </a:p>
          <a:p>
            <a:r>
              <a:rPr lang="en-US" dirty="0"/>
              <a:t>Reference types can represent a nonexistent value with a null reference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然而，值类型通常就无法表示空值了。</a:t>
            </a:r>
            <a:endParaRPr lang="en-US" altLang="zh-CN" dirty="0"/>
          </a:p>
          <a:p>
            <a:r>
              <a:rPr lang="en-US" dirty="0"/>
              <a:t>Value types, however, cannot ordinarily represent null values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583C0-8F1A-4420-BE77-296E2B09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49" y="4372706"/>
            <a:ext cx="7395125" cy="7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5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280C-83A4-4AAA-A11E-267B4D4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可空类型</a:t>
            </a:r>
            <a:br>
              <a:rPr lang="en-US" altLang="zh-CN" dirty="0"/>
            </a:br>
            <a:r>
              <a:rPr lang="en-US" altLang="zh-CN" dirty="0"/>
              <a:t>Nullable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EAC6-5191-4CD2-A058-3E94BF6D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要在值类型里表示</a:t>
            </a:r>
            <a:r>
              <a:rPr lang="en-US" altLang="zh-CN" dirty="0"/>
              <a:t>null</a:t>
            </a:r>
            <a:r>
              <a:rPr lang="zh-CN" altLang="en-US" dirty="0"/>
              <a:t>值，你必须使用一种特殊的构造，它叫做可空（值）类型</a:t>
            </a:r>
            <a:endParaRPr lang="en-US" altLang="zh-CN" dirty="0"/>
          </a:p>
          <a:p>
            <a:r>
              <a:rPr lang="en-US" dirty="0"/>
              <a:t>To represent null in a value type, you must use a special construct called a </a:t>
            </a:r>
            <a:r>
              <a:rPr lang="en-US" i="1" dirty="0"/>
              <a:t>nullable type</a:t>
            </a:r>
            <a:r>
              <a:rPr lang="en-US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可空类型是这样表示的：前面就是一个值类型，他后边跟着一个</a:t>
            </a:r>
            <a:r>
              <a:rPr lang="en-US" altLang="zh-CN" dirty="0"/>
              <a:t>?(</a:t>
            </a:r>
            <a:r>
              <a:rPr lang="zh-CN" altLang="en-US" dirty="0"/>
              <a:t>问号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A nullable type is denoted with a value type followed by the ? symbol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DB9CD-5645-4F2A-8C7E-DDB64798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52" y="4673324"/>
            <a:ext cx="6322720" cy="8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F5D9-0721-4F5F-90D6-046C6405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Nullable&lt;T&gt; </a:t>
            </a:r>
            <a:r>
              <a:rPr lang="zh-CN" altLang="en-US" dirty="0"/>
              <a:t>结构体</a:t>
            </a:r>
            <a:br>
              <a:rPr lang="en-US" dirty="0"/>
            </a:br>
            <a:r>
              <a:rPr lang="en-US" dirty="0"/>
              <a:t>Nullable&lt;T&gt; Struct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A6A8-A95D-4EB2-849B-AA00E137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T?</a:t>
            </a:r>
            <a:r>
              <a:rPr lang="zh-CN" altLang="en-US" dirty="0"/>
              <a:t>这种写法表示的可空类型会被翻译成</a:t>
            </a:r>
            <a:r>
              <a:rPr lang="en-US" dirty="0" err="1"/>
              <a:t>System.Nullable</a:t>
            </a:r>
            <a:r>
              <a:rPr lang="en-US" dirty="0"/>
              <a:t>&lt;T&gt;</a:t>
            </a:r>
            <a:r>
              <a:rPr lang="zh-CN" altLang="en-US" dirty="0"/>
              <a:t>。而</a:t>
            </a:r>
            <a:r>
              <a:rPr lang="en-US" dirty="0" err="1"/>
              <a:t>System.Nullable</a:t>
            </a:r>
            <a:r>
              <a:rPr lang="en-US" dirty="0"/>
              <a:t>&lt;T&gt; </a:t>
            </a:r>
            <a:r>
              <a:rPr lang="zh-CN" altLang="en-US" dirty="0"/>
              <a:t>是一种轻量级且不可变的结构，它只有两个字段（</a:t>
            </a:r>
            <a:r>
              <a:rPr lang="en-US" altLang="zh-CN" dirty="0"/>
              <a:t>Value</a:t>
            </a:r>
            <a:r>
              <a:rPr lang="zh-CN" altLang="en-US" dirty="0"/>
              <a:t>和</a:t>
            </a:r>
            <a:r>
              <a:rPr lang="en-US" altLang="zh-CN" dirty="0" err="1"/>
              <a:t>HasValue</a:t>
            </a:r>
            <a:r>
              <a:rPr lang="zh-CN" altLang="en-US" dirty="0"/>
              <a:t>），这两个字段分别表示其真正的值（如果不是</a:t>
            </a:r>
            <a:r>
              <a:rPr lang="en-US" altLang="zh-CN" dirty="0"/>
              <a:t>Null</a:t>
            </a:r>
            <a:r>
              <a:rPr lang="zh-CN" altLang="en-US" dirty="0"/>
              <a:t>的话）和是否有非</a:t>
            </a:r>
            <a:r>
              <a:rPr lang="en-US" altLang="zh-CN" dirty="0"/>
              <a:t>Null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en-US" dirty="0"/>
              <a:t>T? translates into </a:t>
            </a:r>
            <a:r>
              <a:rPr lang="en-US" dirty="0" err="1"/>
              <a:t>System.Nullable</a:t>
            </a:r>
            <a:r>
              <a:rPr lang="en-US" dirty="0"/>
              <a:t>&lt;T&gt;, which is a lightweight immutable structure, having only two fields, to represent Value and </a:t>
            </a:r>
            <a:r>
              <a:rPr lang="en-US" dirty="0" err="1"/>
              <a:t>HasValue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24BBF-2331-46FF-848D-9765340A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5" y="4022410"/>
            <a:ext cx="4055449" cy="976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B217C-3585-4B70-895F-EA1846C2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55" y="4998507"/>
            <a:ext cx="4380816" cy="9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3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A7BD-E2DB-4371-BA4C-0C742FE3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Nullable&lt;T&gt; </a:t>
            </a:r>
            <a:r>
              <a:rPr lang="zh-CN" altLang="en-US" dirty="0"/>
              <a:t>结构体</a:t>
            </a:r>
            <a:br>
              <a:rPr lang="en-US" dirty="0"/>
            </a:br>
            <a:r>
              <a:rPr lang="en-US" dirty="0"/>
              <a:t>Nullable&lt;T&gt; Struct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ACE3-F874-4542-A3A5-569E55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133600"/>
            <a:ext cx="8915400" cy="377762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会被翻译成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8F157-5B88-403E-9975-ED2C4D40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61" y="2344079"/>
            <a:ext cx="6213957" cy="721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1BD65-FAD6-403A-A3E7-6F35E324C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61" y="3998349"/>
            <a:ext cx="6179419" cy="7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5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1ADDD-5BE9-42C0-987D-DF3D3D72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Nullable&lt;T&gt; </a:t>
            </a:r>
            <a:r>
              <a:rPr lang="zh-CN" altLang="en-US"/>
              <a:t>的简化版源码</a:t>
            </a:r>
            <a:endParaRPr lang="en-US" dirty="0"/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BCACA068-434B-4B2F-BA78-644C04CA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zh-CN" altLang="en-US" dirty="0"/>
              <a:t>这里已声明的构造函数把</a:t>
            </a:r>
            <a:r>
              <a:rPr lang="en-US" altLang="zh-CN" dirty="0" err="1"/>
              <a:t>hasValue</a:t>
            </a:r>
            <a:r>
              <a:rPr lang="zh-CN" altLang="en-US" dirty="0"/>
              <a:t>这个字段值设为了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和其他结构体一样，它也有一个隐式的无参构造函数。在那里</a:t>
            </a:r>
            <a:r>
              <a:rPr lang="en-US" altLang="zh-CN" dirty="0" err="1"/>
              <a:t>hasValue</a:t>
            </a:r>
            <a:r>
              <a:rPr lang="zh-CN" altLang="en-US" dirty="0"/>
              <a:t>的值原封不动，就是</a:t>
            </a:r>
            <a:r>
              <a:rPr lang="en-US" altLang="zh-CN" dirty="0"/>
              <a:t>false</a:t>
            </a:r>
            <a:r>
              <a:rPr lang="zh-CN" altLang="en-US" dirty="0"/>
              <a:t>；而</a:t>
            </a:r>
            <a:r>
              <a:rPr lang="en-US" altLang="zh-CN" dirty="0"/>
              <a:t>value</a:t>
            </a:r>
            <a:r>
              <a:rPr lang="zh-CN" altLang="en-US" dirty="0"/>
              <a:t>的值就是</a:t>
            </a:r>
            <a:r>
              <a:rPr lang="en-US" altLang="zh-CN" dirty="0"/>
              <a:t>T</a:t>
            </a:r>
            <a:r>
              <a:rPr lang="zh-CN" altLang="en-US" dirty="0"/>
              <a:t>的默认值。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B84C1-D68C-4C95-8356-105936E5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006" y="640080"/>
            <a:ext cx="5336650" cy="5252773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444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2911</Words>
  <Application>Microsoft Office PowerPoint</Application>
  <PresentationFormat>Widescreen</PresentationFormat>
  <Paragraphs>166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Wingdings 3</vt:lpstr>
      <vt:lpstr>Wisp</vt:lpstr>
      <vt:lpstr>C# 第四章 进阶特性 </vt:lpstr>
      <vt:lpstr>公众号 和 习题小程序</vt:lpstr>
      <vt:lpstr>相关C#书籍</vt:lpstr>
      <vt:lpstr>可空类型</vt:lpstr>
      <vt:lpstr>可空类型 Nullable Types</vt:lpstr>
      <vt:lpstr>可空类型 Nullable Types</vt:lpstr>
      <vt:lpstr>Nullable&lt;T&gt; 结构体 Nullable&lt;T&gt; Struct </vt:lpstr>
      <vt:lpstr>Nullable&lt;T&gt; 结构体 Nullable&lt;T&gt; Struct </vt:lpstr>
      <vt:lpstr>Nullable&lt;T&gt; 的简化版源码</vt:lpstr>
      <vt:lpstr>Nullable&lt;T&gt; 结构体 Nullable&lt;T&gt; Struct </vt:lpstr>
      <vt:lpstr>Nullable&lt;T&gt; 结构体 Nullable&lt;T&gt; Struct </vt:lpstr>
      <vt:lpstr>Nullable&lt;T&gt; 结构体 Nullable&lt;T&gt; Struct </vt:lpstr>
      <vt:lpstr>隐式和显式的可空转换 Implicit and Explicit Nullable Conversions </vt:lpstr>
      <vt:lpstr>隐式和显式的可空转换 Implicit and Explicit Nullable Conversions </vt:lpstr>
      <vt:lpstr>可空类型的装箱和拆箱 Boxing and Unboxing Nullable Values </vt:lpstr>
      <vt:lpstr>可空类型的装箱和拆箱 Boxing and Unboxing Nullable Values </vt:lpstr>
      <vt:lpstr>可空类型的装箱和拆箱 Boxing and Unboxing Nullable Values </vt:lpstr>
      <vt:lpstr>可空类型的装箱和拆箱 Boxing and Unboxing Nullable Values </vt:lpstr>
      <vt:lpstr>Null对于可空值类型的意义</vt:lpstr>
      <vt:lpstr>运算符提升 Operator Lifting </vt:lpstr>
      <vt:lpstr>运算符提升 Operator Lifting </vt:lpstr>
      <vt:lpstr>PowerPoint Presentation</vt:lpstr>
      <vt:lpstr>判断相等性的运算符(== 和 !=)  Equality operators (== and !=) </vt:lpstr>
      <vt:lpstr>关系类运算符(&lt;, &lt;=, &gt;=, &gt;)  Relational operators (&lt;, &lt;=, &gt;=, &gt;) </vt:lpstr>
      <vt:lpstr>其它运算符 All other operators  (+, -, *, /, %, &amp;, |, ^, &lt;&lt;, &gt;&gt;, +, ++, --, !, ~) </vt:lpstr>
      <vt:lpstr>混合使用可空和不可空的运算符 Mixing nullable and non-nullable operators </vt:lpstr>
      <vt:lpstr>在bool?上使用&amp;和|运算符 bool? with &amp; and | Operators </vt:lpstr>
      <vt:lpstr>在bool?上使用&amp;和|运算符 bool? with &amp; and | Operators </vt:lpstr>
      <vt:lpstr>PowerPoint Presentation</vt:lpstr>
      <vt:lpstr>可空类型和null运算符 Nullable Types and Null Operators </vt:lpstr>
      <vt:lpstr>可空类型和null运算符 Nullable Types and Null Operators </vt:lpstr>
      <vt:lpstr>可空类型和null运算符 Nullable Types and Null Operators </vt:lpstr>
      <vt:lpstr>可空类型和as运算符</vt:lpstr>
      <vt:lpstr>可空类型的应用场景 Scenarios for Nullable Types </vt:lpstr>
      <vt:lpstr>运算符提升 Operator Lifting </vt:lpstr>
      <vt:lpstr>可空逻辑运算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第四章 进阶特性 </dc:title>
  <dc:creator>Yang Xu</dc:creator>
  <cp:lastModifiedBy>Yang Xu</cp:lastModifiedBy>
  <cp:revision>1</cp:revision>
  <dcterms:created xsi:type="dcterms:W3CDTF">2019-08-17T05:25:48Z</dcterms:created>
  <dcterms:modified xsi:type="dcterms:W3CDTF">2019-08-17T08:15:49Z</dcterms:modified>
</cp:coreProperties>
</file>