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Yang" initials="XY" lastIdx="2" clrIdx="0">
    <p:extLst>
      <p:ext uri="{19B8F6BF-5375-455C-9EA6-DF929625EA0E}">
        <p15:presenceInfo xmlns:p15="http://schemas.microsoft.com/office/powerpoint/2012/main" userId="Xu 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E0E-4790-46F9-A1FB-4F63B888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真会</a:t>
            </a:r>
            <a:r>
              <a:rPr lang="en-US" altLang="zh-CN" dirty="0"/>
              <a:t>C#</a:t>
            </a:r>
            <a:r>
              <a:rPr lang="zh-CN" altLang="en-US" dirty="0"/>
              <a:t>？</a:t>
            </a:r>
            <a:r>
              <a:rPr lang="en-US" altLang="zh-CN" dirty="0"/>
              <a:t>- C3</a:t>
            </a:r>
            <a:r>
              <a:rPr lang="zh-CN" altLang="en-US" dirty="0"/>
              <a:t>创建类型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A53E7-67B6-4AC2-BFFB-B17F8A2BA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C9BA4-0323-46D1-9037-A2441275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686185" y="4352544"/>
            <a:ext cx="920823" cy="92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61265-D454-4D49-8525-B58AFC0A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08" y="4352544"/>
            <a:ext cx="2289053" cy="92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93362-D86A-43A9-933A-A12092E2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73" y="4352544"/>
            <a:ext cx="113363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B69A-87F0-44F9-8AA6-45FA9BB9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vs override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A6419-622F-4211-8493-C74D93D44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9" y="2400152"/>
            <a:ext cx="5257896" cy="2539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C5616B-C5AA-4569-BC1E-34998DD3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2" y="4403991"/>
            <a:ext cx="4778264" cy="20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53FD-FA5B-4789-994C-08F26F21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E8FB-811C-400C-A665-FB333C9F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针对重写的成员，可以使用</a:t>
            </a:r>
            <a:r>
              <a:rPr lang="en-US" altLang="zh-CN" dirty="0"/>
              <a:t>sealed</a:t>
            </a:r>
            <a:r>
              <a:rPr lang="zh-CN" altLang="en-US" dirty="0"/>
              <a:t>关键字把它“密封”起来，防止它被其子类重写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也可以</a:t>
            </a:r>
            <a:r>
              <a:rPr lang="en-US" altLang="zh-CN" dirty="0"/>
              <a:t>sealed </a:t>
            </a:r>
            <a:r>
              <a:rPr lang="zh-CN" altLang="en-US" dirty="0"/>
              <a:t>类本身，就隐式的</a:t>
            </a:r>
            <a:r>
              <a:rPr lang="en-US" altLang="zh-CN" dirty="0"/>
              <a:t>sealed</a:t>
            </a:r>
            <a:r>
              <a:rPr lang="zh-CN" altLang="en-US" dirty="0"/>
              <a:t>所有的</a:t>
            </a:r>
            <a:r>
              <a:rPr lang="en-US" altLang="zh-CN" dirty="0"/>
              <a:t>virtual</a:t>
            </a:r>
            <a:r>
              <a:rPr lang="zh-CN" altLang="en-US" dirty="0"/>
              <a:t>函数了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FCC12-D687-45D6-8051-D576E779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42" y="3433843"/>
            <a:ext cx="7920315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B062-5194-4667-8E55-006DDFE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 </a:t>
            </a:r>
            <a:r>
              <a:rPr lang="zh-CN" altLang="en-US" dirty="0"/>
              <a:t>关键字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E380-4340-483C-BA21-06B2C8456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base </a:t>
            </a:r>
            <a:r>
              <a:rPr lang="zh-CN" altLang="en-US" dirty="0"/>
              <a:t>和 </a:t>
            </a:r>
            <a:r>
              <a:rPr lang="en-US" altLang="zh-CN" dirty="0"/>
              <a:t>this </a:t>
            </a:r>
            <a:r>
              <a:rPr lang="zh-CN" altLang="en-US" dirty="0"/>
              <a:t>略像，</a:t>
            </a:r>
            <a:r>
              <a:rPr lang="en-US" altLang="zh-CN" dirty="0"/>
              <a:t>base</a:t>
            </a:r>
            <a:r>
              <a:rPr lang="zh-CN" altLang="en-US" dirty="0"/>
              <a:t>主要用于：</a:t>
            </a:r>
            <a:endParaRPr lang="en-US" altLang="zh-CN" dirty="0"/>
          </a:p>
          <a:p>
            <a:pPr lvl="1"/>
            <a:r>
              <a:rPr lang="zh-CN" altLang="en-US" dirty="0"/>
              <a:t>从子类访问父类里被重写的函数</a:t>
            </a:r>
            <a:endParaRPr lang="en-US" altLang="zh-CN" dirty="0"/>
          </a:p>
          <a:p>
            <a:pPr lvl="1"/>
            <a:r>
              <a:rPr lang="zh-CN" altLang="en-US" dirty="0"/>
              <a:t>调用父类的构造函数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这种写法可保证，访问的一定是</a:t>
            </a:r>
            <a:r>
              <a:rPr lang="en-US" altLang="zh-CN" dirty="0"/>
              <a:t>Asset</a:t>
            </a:r>
            <a:r>
              <a:rPr lang="zh-CN" altLang="en-US" dirty="0"/>
              <a:t>的</a:t>
            </a:r>
            <a:r>
              <a:rPr lang="en-US" altLang="zh-CN" dirty="0"/>
              <a:t>Liability</a:t>
            </a:r>
            <a:r>
              <a:rPr lang="zh-CN" altLang="en-US" dirty="0"/>
              <a:t>属性，无论该属性是被重写还是被隐藏了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9D78F-4943-41C0-A153-80153DDC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96" y="3748741"/>
            <a:ext cx="7181208" cy="13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3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63C4-8899-4487-9151-85C6C007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zh-CN" altLang="en-US" dirty="0"/>
              <a:t>构造函数和继承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7897-FBE3-495F-848F-4E6184A4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zh-CN" altLang="en-US" dirty="0"/>
              <a:t>子类必须声明自己的构造函数</a:t>
            </a:r>
            <a:endParaRPr lang="en-US" altLang="zh-CN" dirty="0"/>
          </a:p>
          <a:p>
            <a:r>
              <a:rPr lang="zh-CN" altLang="en-US" dirty="0"/>
              <a:t>从子类可访问父类的构造函数，但不是自动继承的</a:t>
            </a:r>
            <a:endParaRPr lang="en-US" altLang="zh-CN" dirty="0"/>
          </a:p>
          <a:p>
            <a:r>
              <a:rPr lang="zh-CN" altLang="en-US" dirty="0"/>
              <a:t>子类必须重新定义它想要暴露的构造函数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66CB-3432-41E2-8D82-6F275147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740894"/>
            <a:ext cx="3328416" cy="338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8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1F42-6F4E-458A-BBA8-4C87E97A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zh-CN" altLang="en-US" dirty="0"/>
              <a:t>构造函数和继承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7A28-7DBB-4A44-A227-E4A55783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zh-CN" altLang="en-US" dirty="0"/>
              <a:t>调用父类的构造函数需要使用 </a:t>
            </a:r>
            <a:r>
              <a:rPr lang="en-US" altLang="zh-CN" dirty="0"/>
              <a:t>base 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父类的构造函数肯定会先执行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D5757-70DF-4A72-B8BA-D5E5ACAA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93A49-7FC9-4173-84F4-14FF7005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89BD9-6F16-434E-87A2-BADD6C56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307648"/>
            <a:ext cx="3328416" cy="42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A900-586C-451B-A811-0D001CB6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隐式调用无参的父类构造函数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0987-5DB8-4DC2-A753-68233AC3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如果子类的构造函数里没有使用</a:t>
            </a:r>
            <a:r>
              <a:rPr lang="en-US" altLang="zh-CN" dirty="0"/>
              <a:t>base</a:t>
            </a:r>
            <a:r>
              <a:rPr lang="zh-CN" altLang="en-US" dirty="0"/>
              <a:t>关键字，那么父类的无参构造函数会被隐式的调用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如果父类没有无参构造函数，那么子类就必须在构造函数里使用</a:t>
            </a:r>
            <a:r>
              <a:rPr lang="en-US" altLang="zh-CN" dirty="0"/>
              <a:t>base</a:t>
            </a:r>
            <a:r>
              <a:rPr lang="zh-CN" altLang="en-US" dirty="0"/>
              <a:t>关键字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FACE-D11C-46E1-8E7D-07205982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90" y="3068273"/>
            <a:ext cx="3969820" cy="17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A304-34B6-43CA-8038-98D77A55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构造函数和字段初始化顺序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5EC4-07E9-499D-8123-542CB0F8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对象被实例化时，初始化动作按照如下顺序进行：</a:t>
            </a:r>
            <a:endParaRPr lang="en-US" altLang="zh-CN" dirty="0"/>
          </a:p>
          <a:p>
            <a:pPr lvl="1"/>
            <a:r>
              <a:rPr lang="zh-CN" altLang="en-US" dirty="0"/>
              <a:t>从子类到父类：</a:t>
            </a:r>
            <a:endParaRPr lang="en-US" altLang="zh-CN" dirty="0"/>
          </a:p>
          <a:p>
            <a:pPr lvl="2"/>
            <a:r>
              <a:rPr lang="zh-CN" altLang="en-US" dirty="0"/>
              <a:t>字段被初始化</a:t>
            </a:r>
            <a:endParaRPr lang="en-US" altLang="zh-CN" dirty="0"/>
          </a:p>
          <a:p>
            <a:pPr lvl="2"/>
            <a:r>
              <a:rPr lang="zh-CN" altLang="en-US" dirty="0"/>
              <a:t>父类构造函数的参数值被算出</a:t>
            </a:r>
            <a:endParaRPr lang="en-US" altLang="zh-CN" dirty="0"/>
          </a:p>
          <a:p>
            <a:pPr lvl="1"/>
            <a:r>
              <a:rPr lang="zh-CN" altLang="en-US" dirty="0"/>
              <a:t>从父类到子类</a:t>
            </a:r>
            <a:endParaRPr lang="en-US" altLang="zh-CN" dirty="0"/>
          </a:p>
          <a:p>
            <a:pPr lvl="2"/>
            <a:r>
              <a:rPr lang="zh-CN" altLang="en-US" dirty="0"/>
              <a:t>构造函数体被执行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BA852-1B37-46D3-BA28-65FF2A1F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64" y="2339836"/>
            <a:ext cx="3582959" cy="2364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F58ADE-8A8C-4FC6-A134-F7589CD8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64" y="4704589"/>
            <a:ext cx="3276965" cy="15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70A0-79F7-4971-A020-D947B69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重载和解析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7310-C3F5-4D68-8FE9-6EC233AD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看例子：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重载方法被调用时，更具体的类型拥有更高的优先级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调用哪个重载方法是在编译时就确定下来的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69263-0208-4782-8C97-9C97A77A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53" y="2749541"/>
            <a:ext cx="3272516" cy="556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AA742-A113-43FF-A7EF-E73A091B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90" y="3930957"/>
            <a:ext cx="4805820" cy="516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7DAF0-1BB6-42C7-B90E-7EF990DA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505" y="5197516"/>
            <a:ext cx="4793405" cy="5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1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E5A3-5B52-412F-AA9F-8211189A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altLang="zh-CN" sz="4000" dirty="0"/>
              <a:t>Thanks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511E-A2A4-4351-B57B-F015EDF7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37431-C20D-4825-9D88-A4252312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F673-DCD2-4E2E-B542-558305A8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C62F8-A970-44B5-8BBE-0D733C8E9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0A088-610B-4A59-9D15-E261F856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公众号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81733-51E0-425A-B124-50607296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1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3ECA13-0683-4504-832C-16B913962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FD6A-D1E0-4D55-AE16-147BBE72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小程序习题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D4C0-669C-4A18-B817-741931AA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DFD65-2024-431D-B707-1F4B5597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D1276F-71BD-4B8D-B0BC-0FEB45FF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483" y="970949"/>
            <a:ext cx="4599432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973-2E95-4A19-90C5-AE4A65A4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继承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BE26C-2369-4A4D-8406-5B076C7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E525-5EC2-4E84-896E-BFFAAE9C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抽象类和抽象成员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DB66-789E-4B0B-BDDB-7463BA37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abstract</a:t>
            </a:r>
            <a:r>
              <a:rPr lang="zh-CN" altLang="en-US" dirty="0"/>
              <a:t>声明的类是抽象类</a:t>
            </a:r>
            <a:endParaRPr lang="en-US" altLang="zh-CN" dirty="0"/>
          </a:p>
          <a:p>
            <a:r>
              <a:rPr lang="zh-CN" altLang="en-US" dirty="0"/>
              <a:t>抽象类不可以被实例化，只有其具体的子类才可以实例化</a:t>
            </a:r>
            <a:endParaRPr lang="en-US" altLang="zh-CN" dirty="0"/>
          </a:p>
          <a:p>
            <a:r>
              <a:rPr lang="zh-CN" altLang="en-US" dirty="0"/>
              <a:t>抽象类可以定义抽象成员</a:t>
            </a:r>
            <a:endParaRPr lang="en-US" altLang="zh-CN" dirty="0"/>
          </a:p>
          <a:p>
            <a:r>
              <a:rPr lang="zh-CN" altLang="en-US" dirty="0"/>
              <a:t>抽象成员和</a:t>
            </a:r>
            <a:r>
              <a:rPr lang="en-US" altLang="zh-CN" dirty="0"/>
              <a:t>virtual</a:t>
            </a:r>
            <a:r>
              <a:rPr lang="zh-CN" altLang="en-US" dirty="0"/>
              <a:t>成员很像，但是不提供具体的实现。子类必须提供实现，除非子类也是抽象的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6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FF8E-714D-4700-B46A-7234D4B5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抽象类和成员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85D64-F8EA-4CCD-81C4-4E9AD7912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577045"/>
            <a:ext cx="3766578" cy="1043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B3371-1436-4155-A251-457EDCF83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101" y="3844212"/>
            <a:ext cx="6153763" cy="188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0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5C1A-023E-4B5C-80D7-A81628F7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隐藏被继承的成员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AF5-5A16-441F-AE39-01CA4C7F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父类和子类可以定义相同的成员：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class B</a:t>
            </a:r>
            <a:r>
              <a:rPr lang="zh-CN" altLang="en-US" dirty="0"/>
              <a:t>中的 </a:t>
            </a:r>
            <a:r>
              <a:rPr lang="en-US" altLang="zh-CN" dirty="0"/>
              <a:t>Counter</a:t>
            </a:r>
            <a:r>
              <a:rPr lang="zh-CN" altLang="en-US" dirty="0"/>
              <a:t>字段就隐藏了</a:t>
            </a:r>
            <a:r>
              <a:rPr lang="en-US" altLang="zh-CN" dirty="0"/>
              <a:t>A</a:t>
            </a:r>
            <a:r>
              <a:rPr lang="zh-CN" altLang="en-US" dirty="0"/>
              <a:t>里面的</a:t>
            </a:r>
            <a:r>
              <a:rPr lang="en-US" altLang="zh-CN" dirty="0"/>
              <a:t>Counter</a:t>
            </a:r>
            <a:r>
              <a:rPr lang="zh-CN" altLang="en-US" dirty="0"/>
              <a:t>字段（通常是偶然发生的）。例如子类添加某个字段之后，父类也添加了相同的一个字段。</a:t>
            </a:r>
            <a:endParaRPr lang="en-US" altLang="zh-CN" dirty="0"/>
          </a:p>
          <a:p>
            <a:r>
              <a:rPr lang="zh-CN" altLang="en-US" dirty="0"/>
              <a:t>编译器会发出警告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AE858-F614-4598-9D81-F3B0202B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3052710"/>
            <a:ext cx="653506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A118-8F08-4439-92CA-A3B1FC6B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隐藏被继承的成员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EB6C-DBF2-46E8-AD34-A4F98B46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按照如下规则进行解析：</a:t>
            </a:r>
            <a:endParaRPr lang="en-US" altLang="zh-CN" dirty="0"/>
          </a:p>
          <a:p>
            <a:pPr lvl="1"/>
            <a:r>
              <a:rPr lang="zh-CN" altLang="en-US" dirty="0"/>
              <a:t>编译时对</a:t>
            </a:r>
            <a:r>
              <a:rPr lang="en-US" altLang="zh-CN" dirty="0"/>
              <a:t>A</a:t>
            </a:r>
            <a:r>
              <a:rPr lang="zh-CN" altLang="en-US" dirty="0"/>
              <a:t>的引用会绑定到</a:t>
            </a:r>
            <a:r>
              <a:rPr lang="en-US" altLang="zh-CN" dirty="0" err="1"/>
              <a:t>A.Counter</a:t>
            </a:r>
            <a:endParaRPr lang="en-US" altLang="zh-CN" dirty="0"/>
          </a:p>
          <a:p>
            <a:pPr lvl="1"/>
            <a:r>
              <a:rPr lang="zh-CN" altLang="en-US" dirty="0"/>
              <a:t>编译时对</a:t>
            </a:r>
            <a:r>
              <a:rPr lang="en-US" altLang="zh-CN" dirty="0"/>
              <a:t>B</a:t>
            </a:r>
            <a:r>
              <a:rPr lang="zh-CN" altLang="en-US" dirty="0"/>
              <a:t>的引用会绑定到</a:t>
            </a:r>
            <a:r>
              <a:rPr lang="en-US" altLang="zh-CN" dirty="0" err="1"/>
              <a:t>B.Counter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8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0813-20D1-4604-8625-20D9187B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隐藏被继承的成员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7D2A-4D29-4D00-8ADD-4001C25D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如果像故意隐藏父类的成员，可以在子类的成员前面加上 </a:t>
            </a:r>
            <a:r>
              <a:rPr lang="en-US" altLang="zh-CN" dirty="0"/>
              <a:t>new </a:t>
            </a:r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这里的 </a:t>
            </a:r>
            <a:r>
              <a:rPr lang="en-US" altLang="zh-CN" dirty="0"/>
              <a:t>new </a:t>
            </a:r>
            <a:r>
              <a:rPr lang="zh-CN" altLang="en-US" dirty="0"/>
              <a:t>修饰符仅仅会抑制编译器的警告而已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8A9A3-C73F-4223-A7C6-312C48C3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56" y="3666931"/>
            <a:ext cx="6332287" cy="7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827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515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华文中宋</vt:lpstr>
      <vt:lpstr>Arial</vt:lpstr>
      <vt:lpstr>Gill Sans MT</vt:lpstr>
      <vt:lpstr>Parcel</vt:lpstr>
      <vt:lpstr>真会C#？- C3创建类型</vt:lpstr>
      <vt:lpstr>公众号</vt:lpstr>
      <vt:lpstr>小程序习题 3.2</vt:lpstr>
      <vt:lpstr>3.2 继承</vt:lpstr>
      <vt:lpstr>抽象类和抽象成员</vt:lpstr>
      <vt:lpstr>抽象类和成员</vt:lpstr>
      <vt:lpstr>隐藏被继承的成员</vt:lpstr>
      <vt:lpstr>隐藏被继承的成员</vt:lpstr>
      <vt:lpstr>隐藏被继承的成员</vt:lpstr>
      <vt:lpstr>new vs override</vt:lpstr>
      <vt:lpstr>sealed</vt:lpstr>
      <vt:lpstr>base 关键字</vt:lpstr>
      <vt:lpstr>构造函数和继承</vt:lpstr>
      <vt:lpstr>构造函数和继承</vt:lpstr>
      <vt:lpstr>隐式调用无参的父类构造函数</vt:lpstr>
      <vt:lpstr>构造函数和字段初始化顺序</vt:lpstr>
      <vt:lpstr>重载和解析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真会C#？- C3创建类型</dc:title>
  <dc:creator>Xu Yang</dc:creator>
  <cp:lastModifiedBy>Xu Yang</cp:lastModifiedBy>
  <cp:revision>13</cp:revision>
  <dcterms:created xsi:type="dcterms:W3CDTF">2019-06-11T04:41:42Z</dcterms:created>
  <dcterms:modified xsi:type="dcterms:W3CDTF">2019-06-11T04:53:47Z</dcterms:modified>
</cp:coreProperties>
</file>