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34"/>
  </p:normalViewPr>
  <p:slideViewPr>
    <p:cSldViewPr snapToGrid="0" snapToObjects="1">
      <p:cViewPr varScale="1">
        <p:scale>
          <a:sx n="76" d="100"/>
          <a:sy n="76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345-F326-D546-A754-810AF1C7ACF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4C17-9EA5-0C41-8E13-5FFFC6BA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345-F326-D546-A754-810AF1C7ACF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4C17-9EA5-0C41-8E13-5FFFC6BA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2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345-F326-D546-A754-810AF1C7ACF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4C17-9EA5-0C41-8E13-5FFFC6BA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345-F326-D546-A754-810AF1C7ACF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4C17-9EA5-0C41-8E13-5FFFC6BA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345-F326-D546-A754-810AF1C7ACF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4C17-9EA5-0C41-8E13-5FFFC6BA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345-F326-D546-A754-810AF1C7ACF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4C17-9EA5-0C41-8E13-5FFFC6BA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8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345-F326-D546-A754-810AF1C7ACF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4C17-9EA5-0C41-8E13-5FFFC6BA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345-F326-D546-A754-810AF1C7ACF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4C17-9EA5-0C41-8E13-5FFFC6BA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345-F326-D546-A754-810AF1C7ACF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4C17-9EA5-0C41-8E13-5FFFC6BA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2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345-F326-D546-A754-810AF1C7ACF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4C17-9EA5-0C41-8E13-5FFFC6BA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345-F326-D546-A754-810AF1C7ACF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4C17-9EA5-0C41-8E13-5FFFC6BA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F345-F326-D546-A754-810AF1C7ACF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4C17-9EA5-0C41-8E13-5FFFC6BA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1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1" y="0"/>
            <a:ext cx="1054594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3023" y="201706"/>
            <a:ext cx="376517" cy="6535269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4142" y="201706"/>
            <a:ext cx="376517" cy="6535269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37294" y="201706"/>
            <a:ext cx="376517" cy="6535269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57764" y="201705"/>
            <a:ext cx="376517" cy="6535269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3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1" y="0"/>
            <a:ext cx="1054594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3023" y="201706"/>
            <a:ext cx="376517" cy="6535269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4142" y="201706"/>
            <a:ext cx="376517" cy="6535269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37294" y="201706"/>
            <a:ext cx="376517" cy="6535269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57764" y="201705"/>
            <a:ext cx="376517" cy="6535269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 Luke</dc:creator>
  <cp:lastModifiedBy>Rong Luke</cp:lastModifiedBy>
  <cp:revision>1</cp:revision>
  <dcterms:created xsi:type="dcterms:W3CDTF">2018-03-12T22:21:54Z</dcterms:created>
  <dcterms:modified xsi:type="dcterms:W3CDTF">2018-03-12T22:25:18Z</dcterms:modified>
</cp:coreProperties>
</file>