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7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8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1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0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2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7B0E-2A49-4132-B39D-188771659060}" type="datetimeFigureOut">
              <a:rPr lang="en-US" smtClean="0"/>
              <a:t>7/27/2015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B3705-F301-4325-8D1E-59A602532F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3796414" y="2066386"/>
            <a:ext cx="3949700" cy="2832100"/>
          </a:xfrm>
          <a:prstGeom prst="rect">
            <a:avLst/>
          </a:prstGeom>
          <a:noFill/>
          <a:ln w="25400">
            <a:solidFill>
              <a:schemeClr val="dk1"/>
            </a:solidFill>
            <a:rou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4958869" y="1285503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Source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958870" y="2228478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Source</a:t>
            </a:r>
          </a:p>
          <a:p>
            <a:pPr algn="ctr"/>
            <a:r>
              <a:rPr lang="de-DE" dirty="0" smtClean="0"/>
              <a:t>Reader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958869" y="3171453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Field Mapping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958870" y="4114428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Target Writer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958869" y="5057403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Target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6486041" y="4114428"/>
            <a:ext cx="1049957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Target Writer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486040" y="5057403"/>
            <a:ext cx="1049957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 Target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6486041" y="3171453"/>
            <a:ext cx="1049957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Lookup Map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6486042" y="1285503"/>
            <a:ext cx="1049957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Lookup Source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486041" y="2228478"/>
            <a:ext cx="1049957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</a:t>
            </a:r>
          </a:p>
          <a:p>
            <a:pPr algn="ctr"/>
            <a:r>
              <a:rPr lang="de-DE" dirty="0"/>
              <a:t>Reader</a:t>
            </a:r>
            <a:endParaRPr lang="en-US" dirty="0"/>
          </a:p>
        </p:txBody>
      </p:sp>
      <p:sp>
        <p:nvSpPr>
          <p:cNvPr id="16" name="Pfeil nach rechts 15"/>
          <p:cNvSpPr/>
          <p:nvPr/>
        </p:nvSpPr>
        <p:spPr>
          <a:xfrm rot="5400000">
            <a:off x="5372722" y="1950665"/>
            <a:ext cx="222250" cy="2222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feil nach rechts 16"/>
          <p:cNvSpPr/>
          <p:nvPr/>
        </p:nvSpPr>
        <p:spPr>
          <a:xfrm rot="5400000">
            <a:off x="5372722" y="2893640"/>
            <a:ext cx="222250" cy="2222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feil nach rechts 17"/>
          <p:cNvSpPr/>
          <p:nvPr/>
        </p:nvSpPr>
        <p:spPr>
          <a:xfrm rot="5400000">
            <a:off x="5372722" y="3836615"/>
            <a:ext cx="222250" cy="2222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5334220" y="4779590"/>
            <a:ext cx="222250" cy="22225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feil nach rechts 19"/>
          <p:cNvSpPr/>
          <p:nvPr/>
        </p:nvSpPr>
        <p:spPr>
          <a:xfrm rot="5400000">
            <a:off x="6899893" y="1950665"/>
            <a:ext cx="222250" cy="22225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feil nach rechts 20"/>
          <p:cNvSpPr/>
          <p:nvPr/>
        </p:nvSpPr>
        <p:spPr>
          <a:xfrm rot="5400000">
            <a:off x="6899893" y="2893640"/>
            <a:ext cx="222250" cy="22225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feil nach rechts 21"/>
          <p:cNvSpPr/>
          <p:nvPr/>
        </p:nvSpPr>
        <p:spPr>
          <a:xfrm rot="10800000">
            <a:off x="6095663" y="3365128"/>
            <a:ext cx="303540" cy="22225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feil nach rechts 22"/>
          <p:cNvSpPr/>
          <p:nvPr/>
        </p:nvSpPr>
        <p:spPr>
          <a:xfrm rot="2611190">
            <a:off x="6111020" y="3836615"/>
            <a:ext cx="319646" cy="22225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feil nach rechts 23"/>
          <p:cNvSpPr/>
          <p:nvPr/>
        </p:nvSpPr>
        <p:spPr>
          <a:xfrm rot="5400000">
            <a:off x="6899893" y="4779590"/>
            <a:ext cx="222250" cy="22225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75" y="2172915"/>
            <a:ext cx="996335" cy="4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Mehrere Dokumente 1"/>
          <p:cNvSpPr/>
          <p:nvPr/>
        </p:nvSpPr>
        <p:spPr>
          <a:xfrm>
            <a:off x="4396963" y="244673"/>
            <a:ext cx="1060704" cy="758952"/>
          </a:xfrm>
          <a:prstGeom prst="flowChartMulti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Sources</a:t>
            </a:r>
            <a:endParaRPr lang="en-US" sz="1400" dirty="0"/>
          </a:p>
        </p:txBody>
      </p:sp>
      <p:sp>
        <p:nvSpPr>
          <p:cNvPr id="4" name="Flussdiagramm: Verzweigung 3"/>
          <p:cNvSpPr/>
          <p:nvPr/>
        </p:nvSpPr>
        <p:spPr>
          <a:xfrm>
            <a:off x="4473702" y="1339850"/>
            <a:ext cx="914400" cy="612648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3734718" y="1289542"/>
            <a:ext cx="1027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More source records?</a:t>
            </a:r>
            <a:endParaRPr lang="en-US" sz="1400" dirty="0"/>
          </a:p>
        </p:txBody>
      </p:sp>
      <p:sp>
        <p:nvSpPr>
          <p:cNvPr id="6" name="Flussdiagramm: Verzweigung 5"/>
          <p:cNvSpPr/>
          <p:nvPr/>
        </p:nvSpPr>
        <p:spPr>
          <a:xfrm>
            <a:off x="5908802" y="1352550"/>
            <a:ext cx="914400" cy="612648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5901601" y="848625"/>
            <a:ext cx="1258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 Source Transform?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5841023" y="2154324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 Filters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7496867" y="1352550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Run Transform</a:t>
            </a:r>
            <a:endParaRPr lang="en-US" sz="1400" dirty="0"/>
          </a:p>
        </p:txBody>
      </p:sp>
      <p:sp>
        <p:nvSpPr>
          <p:cNvPr id="10" name="Flussdiagramm: Verzweigung 9"/>
          <p:cNvSpPr/>
          <p:nvPr/>
        </p:nvSpPr>
        <p:spPr>
          <a:xfrm>
            <a:off x="5901601" y="2953050"/>
            <a:ext cx="914400" cy="612648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hteck 10"/>
          <p:cNvSpPr/>
          <p:nvPr/>
        </p:nvSpPr>
        <p:spPr>
          <a:xfrm>
            <a:off x="7496866" y="4593024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to Filter Target</a:t>
            </a:r>
            <a:endParaRPr lang="en-US" sz="1400" dirty="0"/>
          </a:p>
        </p:txBody>
      </p:sp>
      <p:sp>
        <p:nvSpPr>
          <p:cNvPr id="12" name="Rechteck 11"/>
          <p:cNvSpPr/>
          <p:nvPr/>
        </p:nvSpPr>
        <p:spPr>
          <a:xfrm>
            <a:off x="5844607" y="4593024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to Target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5841023" y="3754824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 Field Expressions</a:t>
            </a:r>
            <a:endParaRPr lang="en-US" sz="1400" dirty="0"/>
          </a:p>
        </p:txBody>
      </p:sp>
      <p:sp>
        <p:nvSpPr>
          <p:cNvPr id="14" name="Rechteck 13"/>
          <p:cNvSpPr/>
          <p:nvPr/>
        </p:nvSpPr>
        <p:spPr>
          <a:xfrm>
            <a:off x="7496865" y="3754824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 Field Expressions</a:t>
            </a:r>
            <a:endParaRPr lang="en-US" sz="1400" dirty="0"/>
          </a:p>
        </p:txBody>
      </p:sp>
      <p:sp>
        <p:nvSpPr>
          <p:cNvPr id="15" name="Flussdiagramm: Verzweigung 14"/>
          <p:cNvSpPr/>
          <p:nvPr/>
        </p:nvSpPr>
        <p:spPr>
          <a:xfrm>
            <a:off x="5908802" y="5431224"/>
            <a:ext cx="914400" cy="612648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hteck 16"/>
          <p:cNvSpPr/>
          <p:nvPr/>
        </p:nvSpPr>
        <p:spPr>
          <a:xfrm>
            <a:off x="7496864" y="5434272"/>
            <a:ext cx="1049957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 Transform Record</a:t>
            </a:r>
            <a:endParaRPr lang="en-US" sz="1400" dirty="0"/>
          </a:p>
        </p:txBody>
      </p:sp>
      <p:cxnSp>
        <p:nvCxnSpPr>
          <p:cNvPr id="19" name="Gewinkelte Verbindung 18"/>
          <p:cNvCxnSpPr>
            <a:endCxn id="4" idx="0"/>
          </p:cNvCxnSpPr>
          <p:nvPr/>
        </p:nvCxnSpPr>
        <p:spPr>
          <a:xfrm rot="5400000">
            <a:off x="4729228" y="1135127"/>
            <a:ext cx="406397" cy="30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4" idx="3"/>
            <a:endCxn id="6" idx="1"/>
          </p:cNvCxnSpPr>
          <p:nvPr/>
        </p:nvCxnSpPr>
        <p:spPr>
          <a:xfrm>
            <a:off x="5388102" y="1646174"/>
            <a:ext cx="520700" cy="12700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6" idx="3"/>
            <a:endCxn id="9" idx="1"/>
          </p:cNvCxnSpPr>
          <p:nvPr/>
        </p:nvCxnSpPr>
        <p:spPr>
          <a:xfrm flipV="1">
            <a:off x="6823202" y="1657350"/>
            <a:ext cx="673665" cy="1524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9" idx="2"/>
            <a:endCxn id="8" idx="3"/>
          </p:cNvCxnSpPr>
          <p:nvPr/>
        </p:nvCxnSpPr>
        <p:spPr>
          <a:xfrm rot="5400000">
            <a:off x="7207926" y="1645204"/>
            <a:ext cx="496974" cy="1130866"/>
          </a:xfrm>
          <a:prstGeom prst="bent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8" idx="2"/>
            <a:endCxn id="10" idx="0"/>
          </p:cNvCxnSpPr>
          <p:nvPr/>
        </p:nvCxnSpPr>
        <p:spPr>
          <a:xfrm rot="5400000">
            <a:off x="6267839" y="2854887"/>
            <a:ext cx="189126" cy="7201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10" idx="3"/>
            <a:endCxn id="14" idx="0"/>
          </p:cNvCxnSpPr>
          <p:nvPr/>
        </p:nvCxnSpPr>
        <p:spPr>
          <a:xfrm>
            <a:off x="6816001" y="3259374"/>
            <a:ext cx="1205843" cy="495450"/>
          </a:xfrm>
          <a:prstGeom prst="bent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530817" y="2852066"/>
            <a:ext cx="190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Record filtered out?</a:t>
            </a:r>
            <a:endParaRPr lang="en-US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8021842" y="3386713"/>
            <a:ext cx="461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38" name="Gewinkelte Verbindung 37"/>
          <p:cNvCxnSpPr>
            <a:stCxn id="10" idx="2"/>
            <a:endCxn id="13" idx="0"/>
          </p:cNvCxnSpPr>
          <p:nvPr/>
        </p:nvCxnSpPr>
        <p:spPr>
          <a:xfrm rot="16200000" flipH="1">
            <a:off x="6267838" y="3656660"/>
            <a:ext cx="189126" cy="7201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13" idx="2"/>
            <a:endCxn id="12" idx="0"/>
          </p:cNvCxnSpPr>
          <p:nvPr/>
        </p:nvCxnSpPr>
        <p:spPr>
          <a:xfrm rot="16200000" flipH="1">
            <a:off x="6253494" y="4476932"/>
            <a:ext cx="228600" cy="3584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2" idx="2"/>
            <a:endCxn id="15" idx="0"/>
          </p:cNvCxnSpPr>
          <p:nvPr/>
        </p:nvCxnSpPr>
        <p:spPr>
          <a:xfrm rot="5400000">
            <a:off x="6253494" y="5315132"/>
            <a:ext cx="228600" cy="3584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15" idx="3"/>
            <a:endCxn id="17" idx="1"/>
          </p:cNvCxnSpPr>
          <p:nvPr/>
        </p:nvCxnSpPr>
        <p:spPr>
          <a:xfrm>
            <a:off x="6823202" y="5737548"/>
            <a:ext cx="673662" cy="1524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17" idx="3"/>
            <a:endCxn id="8" idx="3"/>
          </p:cNvCxnSpPr>
          <p:nvPr/>
        </p:nvCxnSpPr>
        <p:spPr>
          <a:xfrm flipH="1" flipV="1">
            <a:off x="6890980" y="2459124"/>
            <a:ext cx="1655841" cy="3279948"/>
          </a:xfrm>
          <a:prstGeom prst="bentConnector3">
            <a:avLst>
              <a:gd name="adj1" fmla="val -13806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15" idx="2"/>
            <a:endCxn id="2" idx="3"/>
          </p:cNvCxnSpPr>
          <p:nvPr/>
        </p:nvCxnSpPr>
        <p:spPr>
          <a:xfrm rot="5400000" flipH="1">
            <a:off x="3201973" y="2879844"/>
            <a:ext cx="5419723" cy="908335"/>
          </a:xfrm>
          <a:prstGeom prst="bentConnector4">
            <a:avLst>
              <a:gd name="adj1" fmla="val -5624"/>
              <a:gd name="adj2" fmla="val -309677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14" idx="2"/>
            <a:endCxn id="11" idx="0"/>
          </p:cNvCxnSpPr>
          <p:nvPr/>
        </p:nvCxnSpPr>
        <p:spPr>
          <a:xfrm rot="16200000" flipH="1">
            <a:off x="7907544" y="4478723"/>
            <a:ext cx="228600" cy="1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stCxn id="11" idx="1"/>
          </p:cNvCxnSpPr>
          <p:nvPr/>
        </p:nvCxnSpPr>
        <p:spPr>
          <a:xfrm rot="10800000" flipV="1">
            <a:off x="6530818" y="4897824"/>
            <a:ext cx="966049" cy="649674"/>
          </a:xfrm>
          <a:prstGeom prst="bentConnector3">
            <a:avLst>
              <a:gd name="adj1" fmla="val 39154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ssdiagramm: Verbindungsstelle 63"/>
          <p:cNvSpPr/>
          <p:nvPr/>
        </p:nvSpPr>
        <p:spPr>
          <a:xfrm>
            <a:off x="4697525" y="599951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winkelte Verbindung 65"/>
          <p:cNvCxnSpPr>
            <a:stCxn id="4" idx="2"/>
            <a:endCxn id="64" idx="0"/>
          </p:cNvCxnSpPr>
          <p:nvPr/>
        </p:nvCxnSpPr>
        <p:spPr>
          <a:xfrm rot="5400000">
            <a:off x="2905008" y="3973616"/>
            <a:ext cx="4047012" cy="4777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4233934" y="5760382"/>
            <a:ext cx="102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Done</a:t>
            </a:r>
            <a:endParaRPr lang="en-US" sz="1400" dirty="0"/>
          </a:p>
        </p:txBody>
      </p:sp>
      <p:cxnSp>
        <p:nvCxnSpPr>
          <p:cNvPr id="70" name="Gewinkelte Verbindung 69"/>
          <p:cNvCxnSpPr/>
          <p:nvPr/>
        </p:nvCxnSpPr>
        <p:spPr>
          <a:xfrm rot="16200000" flipH="1">
            <a:off x="6257304" y="2056160"/>
            <a:ext cx="189126" cy="7201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426517" y="5858778"/>
            <a:ext cx="1258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Multiple Transformed Records?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956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>Haufe-Lexware GmbH &amp; Co. KG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Danielsson, Martin</dc:creator>
  <cp:lastModifiedBy>Danielsson, Martin</cp:lastModifiedBy>
  <cp:revision>7</cp:revision>
  <dcterms:created xsi:type="dcterms:W3CDTF">2015-07-27T07:57:36Z</dcterms:created>
  <dcterms:modified xsi:type="dcterms:W3CDTF">2015-07-27T13:05:23Z</dcterms:modified>
</cp:coreProperties>
</file>