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4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2AD7-94A6-40C8-BF83-6D3CB96C4024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8D59-4F56-4321-92A2-2170BE5B4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.forbesimg.com/media/lists/companies/oracle_416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4" y="3064676"/>
            <a:ext cx="2169778" cy="21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eepakrip007.files.wordpress.com/2013/12/cs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55" y="2616214"/>
            <a:ext cx="1648577" cy="164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9/97/Sqlite-square-icon.svg/256px-Sqlite-square-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44" y="4901185"/>
            <a:ext cx="1383882" cy="138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rvixe.com/images/landing_pages/mysql_hos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86" y="411913"/>
            <a:ext cx="1619752" cy="16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bjcsharp.files.wordpress.com/2013/10/sqlserver.png?w=510&amp;h=3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6" y="2155342"/>
            <a:ext cx="2117293" cy="13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ecurityaffairs.co/wordpress/wp-content/uploads/2015/05/SAP-systems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06" y="5085996"/>
            <a:ext cx="2417588" cy="96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ogin.salesforce.com/img/logo19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2" y="443069"/>
            <a:ext cx="3429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52" y="2496954"/>
            <a:ext cx="2742029" cy="12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854450" y="1797139"/>
            <a:ext cx="4394200" cy="1870075"/>
            <a:chOff x="5426075" y="1911439"/>
            <a:chExt cx="4394200" cy="1870075"/>
          </a:xfrm>
        </p:grpSpPr>
        <p:pic>
          <p:nvPicPr>
            <p:cNvPr id="2050" name="Picture 2" descr="http://cliparts101.com/files/205/E4C928579548D3590D0F777132DB6655/WREN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75" y="1911439"/>
              <a:ext cx="1870075" cy="18700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6207125" y="2514510"/>
              <a:ext cx="361315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7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oudy Stout" panose="0202090407030B020401" pitchFamily="18" charset="0"/>
                </a:rPr>
                <a:t>NFT</a:t>
              </a:r>
              <a:endParaRPr lang="de-DE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udy Stout" panose="0202090407030B0204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2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39" y="1585133"/>
            <a:ext cx="2427204" cy="29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Goudy Stout</vt:lpstr>
      <vt:lpstr>Office Theme</vt:lpstr>
      <vt:lpstr>PowerPoint-Präsentation</vt:lpstr>
      <vt:lpstr>PowerPoint-Präsentation</vt:lpstr>
      <vt:lpstr>PowerPoint-Präsentation</vt:lpstr>
    </vt:vector>
  </TitlesOfParts>
  <Company>Haufe-Lexware GmbH &amp; Co. KG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Danielsson, Martin</dc:creator>
  <cp:lastModifiedBy>Danielsson, Martin</cp:lastModifiedBy>
  <cp:revision>4</cp:revision>
  <dcterms:created xsi:type="dcterms:W3CDTF">2015-07-23T07:24:27Z</dcterms:created>
  <dcterms:modified xsi:type="dcterms:W3CDTF">2015-07-23T12:18:40Z</dcterms:modified>
</cp:coreProperties>
</file>