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3074836" y="2335471"/>
            <a:ext cx="2855761" cy="2083890"/>
            <a:chOff x="1835696" y="1416878"/>
            <a:chExt cx="2855761" cy="2083890"/>
          </a:xfrm>
        </p:grpSpPr>
        <p:sp>
          <p:nvSpPr>
            <p:cNvPr id="5" name="Rechteck 4"/>
            <p:cNvSpPr/>
            <p:nvPr/>
          </p:nvSpPr>
          <p:spPr>
            <a:xfrm>
              <a:off x="1835696" y="2022873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 smtClean="0"/>
                <a:t>Application</a:t>
              </a:r>
              <a:endParaRPr lang="de-DE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139952" y="2010326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/>
                <a:t>6</a:t>
              </a:r>
              <a:r>
                <a:rPr lang="de-DE" sz="1600" b="1" baseline="30000" dirty="0" smtClean="0"/>
                <a:t>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1835696" y="1643926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User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835696" y="2401821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Web </a:t>
              </a:r>
              <a:r>
                <a:rPr lang="de-DE" sz="1200" dirty="0" err="1" smtClean="0"/>
                <a:t>Runtime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835696" y="2780768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PZP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835696" y="3159715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PZH / </a:t>
              </a:r>
              <a:r>
                <a:rPr lang="de-DE" sz="1200" dirty="0" err="1" smtClean="0"/>
                <a:t>other</a:t>
              </a:r>
              <a:r>
                <a:rPr lang="de-DE" sz="1200" dirty="0" smtClean="0"/>
                <a:t> PZH</a:t>
              </a:r>
              <a:endParaRPr lang="de-DE" sz="12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385907" y="1660332"/>
              <a:ext cx="658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1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451175" y="1416878"/>
              <a:ext cx="72298" cy="75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4481754" y="2072799"/>
              <a:ext cx="144000" cy="56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2531067" y="2043390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2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683577" y="2421274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3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462927" y="2794531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4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726548" y="2074451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5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2483069" y="1450428"/>
              <a:ext cx="2065283" cy="1957502"/>
            </a:xfrm>
            <a:custGeom>
              <a:avLst/>
              <a:gdLst>
                <a:gd name="connsiteX0" fmla="*/ 0 w 2065283"/>
                <a:gd name="connsiteY0" fmla="*/ 0 h 1957502"/>
                <a:gd name="connsiteX1" fmla="*/ 906517 w 2065283"/>
                <a:gd name="connsiteY1" fmla="*/ 1947041 h 1957502"/>
                <a:gd name="connsiteX2" fmla="*/ 1489841 w 2065283"/>
                <a:gd name="connsiteY2" fmla="*/ 772510 h 1957502"/>
                <a:gd name="connsiteX3" fmla="*/ 1915510 w 2065283"/>
                <a:gd name="connsiteY3" fmla="*/ 717331 h 1957502"/>
                <a:gd name="connsiteX4" fmla="*/ 2065283 w 2065283"/>
                <a:gd name="connsiteY4" fmla="*/ 654269 h 19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5283" h="1957502">
                  <a:moveTo>
                    <a:pt x="0" y="0"/>
                  </a:moveTo>
                  <a:cubicBezTo>
                    <a:pt x="329105" y="909144"/>
                    <a:pt x="658210" y="1818289"/>
                    <a:pt x="906517" y="1947041"/>
                  </a:cubicBezTo>
                  <a:cubicBezTo>
                    <a:pt x="1154824" y="2075793"/>
                    <a:pt x="1321675" y="977462"/>
                    <a:pt x="1489841" y="772510"/>
                  </a:cubicBezTo>
                  <a:cubicBezTo>
                    <a:pt x="1658007" y="567558"/>
                    <a:pt x="1819603" y="737038"/>
                    <a:pt x="1915510" y="717331"/>
                  </a:cubicBezTo>
                  <a:cubicBezTo>
                    <a:pt x="2011417" y="697624"/>
                    <a:pt x="2014045" y="744921"/>
                    <a:pt x="2065283" y="65426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WOS-UC-TA1-001: Virtual </a:t>
            </a:r>
            <a:r>
              <a:rPr lang="de-DE" b="1" dirty="0" smtClean="0"/>
              <a:t>Device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0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WOS-UC-TA1-002: Network Independent Virtual Device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74836" y="2349862"/>
            <a:ext cx="2855761" cy="2069499"/>
            <a:chOff x="3074836" y="2349862"/>
            <a:chExt cx="2855761" cy="2069499"/>
          </a:xfrm>
        </p:grpSpPr>
        <p:sp>
          <p:nvSpPr>
            <p:cNvPr id="5" name="Rechteck 4"/>
            <p:cNvSpPr/>
            <p:nvPr/>
          </p:nvSpPr>
          <p:spPr>
            <a:xfrm>
              <a:off x="3074836" y="2941466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 smtClean="0"/>
                <a:t>Application</a:t>
              </a:r>
              <a:endParaRPr lang="de-DE" sz="1200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374329" y="2952734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8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074836" y="2562519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User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074836" y="3320414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Web </a:t>
              </a:r>
              <a:r>
                <a:rPr lang="de-DE" sz="1200" dirty="0" err="1" smtClean="0"/>
                <a:t>Runtime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74836" y="3699361"/>
              <a:ext cx="2855761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PZP</a:t>
              </a:r>
              <a:br>
                <a:rPr lang="de-DE" sz="1200" dirty="0" smtClean="0"/>
              </a:br>
              <a:r>
                <a:rPr lang="de-DE" sz="800" dirty="0" smtClean="0"/>
                <a:t>(same </a:t>
              </a:r>
              <a:r>
                <a:rPr lang="de-DE" sz="800" dirty="0" err="1" smtClean="0"/>
                <a:t>network</a:t>
              </a:r>
              <a:r>
                <a:rPr lang="de-DE" sz="800" dirty="0" smtClean="0"/>
                <a:t>)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074837" y="4078308"/>
              <a:ext cx="1404000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smtClean="0"/>
                <a:t>PZH</a:t>
              </a:r>
              <a:endParaRPr lang="de-DE" sz="12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40684" y="2578925"/>
              <a:ext cx="658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1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89438" y="2349862"/>
              <a:ext cx="72298" cy="75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5720894" y="2991392"/>
              <a:ext cx="144000" cy="56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900619" y="2961983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2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995936" y="3339867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3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750426" y="3713124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6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000354" y="2993044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/>
                <a:t>7</a:t>
              </a:r>
              <a:r>
                <a:rPr lang="de-DE" sz="1600" b="1" baseline="30000" dirty="0" smtClean="0"/>
                <a:t>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526597" y="4075153"/>
              <a:ext cx="1404000" cy="34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sz="1200" dirty="0" smtClean="0"/>
                <a:t>PZP</a:t>
              </a:r>
            </a:p>
            <a:p>
              <a:pPr algn="r"/>
              <a:r>
                <a:rPr lang="de-DE" sz="800" dirty="0" smtClean="0"/>
                <a:t>(</a:t>
              </a:r>
              <a:r>
                <a:rPr lang="de-DE" sz="800" dirty="0" err="1" smtClean="0"/>
                <a:t>other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network</a:t>
              </a:r>
              <a:r>
                <a:rPr lang="de-DE" sz="800" dirty="0" smtClean="0"/>
                <a:t>)</a:t>
              </a:r>
              <a:endParaRPr lang="de-DE" sz="8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866209" y="3701860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4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06410" y="4055691"/>
              <a:ext cx="3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baseline="30000" dirty="0" smtClean="0"/>
                <a:t>5 </a:t>
              </a:r>
              <a:r>
                <a:rPr lang="de-DE" sz="1600" b="1" dirty="0" smtClean="0"/>
                <a:t>X</a:t>
              </a:r>
              <a:endParaRPr lang="de-DE" sz="1600" b="1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3832305" y="2400302"/>
              <a:ext cx="1978883" cy="1947018"/>
            </a:xfrm>
            <a:custGeom>
              <a:avLst/>
              <a:gdLst>
                <a:gd name="connsiteX0" fmla="*/ 0 w 2092240"/>
                <a:gd name="connsiteY0" fmla="*/ 0 h 1947018"/>
                <a:gd name="connsiteX1" fmla="*/ 433387 w 2092240"/>
                <a:gd name="connsiteY1" fmla="*/ 1128712 h 1947018"/>
                <a:gd name="connsiteX2" fmla="*/ 147637 w 2092240"/>
                <a:gd name="connsiteY2" fmla="*/ 1771650 h 1947018"/>
                <a:gd name="connsiteX3" fmla="*/ 1023937 w 2092240"/>
                <a:gd name="connsiteY3" fmla="*/ 1871662 h 1947018"/>
                <a:gd name="connsiteX4" fmla="*/ 1481137 w 2092240"/>
                <a:gd name="connsiteY4" fmla="*/ 776287 h 1947018"/>
                <a:gd name="connsiteX5" fmla="*/ 1905000 w 2092240"/>
                <a:gd name="connsiteY5" fmla="*/ 728662 h 1947018"/>
                <a:gd name="connsiteX6" fmla="*/ 2052637 w 2092240"/>
                <a:gd name="connsiteY6" fmla="*/ 638175 h 19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240" h="1947018">
                  <a:moveTo>
                    <a:pt x="0" y="0"/>
                  </a:moveTo>
                  <a:cubicBezTo>
                    <a:pt x="204390" y="416718"/>
                    <a:pt x="408781" y="833437"/>
                    <a:pt x="433387" y="1128712"/>
                  </a:cubicBezTo>
                  <a:cubicBezTo>
                    <a:pt x="457993" y="1423987"/>
                    <a:pt x="49212" y="1647825"/>
                    <a:pt x="147637" y="1771650"/>
                  </a:cubicBezTo>
                  <a:cubicBezTo>
                    <a:pt x="246062" y="1895475"/>
                    <a:pt x="801687" y="2037556"/>
                    <a:pt x="1023937" y="1871662"/>
                  </a:cubicBezTo>
                  <a:cubicBezTo>
                    <a:pt x="1246187" y="1705768"/>
                    <a:pt x="1334293" y="966787"/>
                    <a:pt x="1481137" y="776287"/>
                  </a:cubicBezTo>
                  <a:cubicBezTo>
                    <a:pt x="1627981" y="585787"/>
                    <a:pt x="1809750" y="751681"/>
                    <a:pt x="1905000" y="728662"/>
                  </a:cubicBezTo>
                  <a:cubicBezTo>
                    <a:pt x="2000250" y="705643"/>
                    <a:pt x="2169318" y="555625"/>
                    <a:pt x="2052637" y="63817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866865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WOS-UC-TA1-001: Virtual Device</vt:lpstr>
      <vt:lpstr>WOS-UC-TA1-002: Network Independent Virtual Device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Webinos WP2.4</dc:title>
  <dc:creator>apa</dc:creator>
  <cp:lastModifiedBy>apa</cp:lastModifiedBy>
  <cp:revision>9</cp:revision>
  <dcterms:created xsi:type="dcterms:W3CDTF">2012-01-17T15:30:37Z</dcterms:created>
  <dcterms:modified xsi:type="dcterms:W3CDTF">2012-03-23T11:06:31Z</dcterms:modified>
</cp:coreProperties>
</file>