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69" r:id="rId6"/>
    <p:sldId id="272" r:id="rId7"/>
    <p:sldId id="261" r:id="rId8"/>
    <p:sldId id="262" r:id="rId9"/>
    <p:sldId id="273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5148D"/>
    <a:srgbClr val="243D5B"/>
    <a:srgbClr val="25660D"/>
    <a:srgbClr val="666600"/>
    <a:srgbClr val="692A00"/>
    <a:srgbClr val="FF5B24"/>
    <a:srgbClr val="E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16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DD0A1-17AD-1244-BD84-E30DF95A2FDD}" type="doc">
      <dgm:prSet loTypeId="urn:microsoft.com/office/officeart/2005/8/layout/hierarchy4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1C7766-9B74-1543-BEA1-67E4CF2ACBFC}">
      <dgm:prSet phldrT="[Text]"/>
      <dgm:spPr/>
      <dgm:t>
        <a:bodyPr/>
        <a:lstStyle/>
        <a:p>
          <a:r>
            <a:rPr lang="en-US" b="1" dirty="0" smtClean="0"/>
            <a:t>Syntactic Parsers</a:t>
          </a:r>
          <a:endParaRPr lang="en-US" b="1" dirty="0"/>
        </a:p>
      </dgm:t>
    </dgm:pt>
    <dgm:pt modelId="{2C18D562-0477-1A46-BA04-4E9ED8973124}" type="parTrans" cxnId="{92A1220C-2E64-3B43-8A43-826CCDCF4A76}">
      <dgm:prSet/>
      <dgm:spPr/>
      <dgm:t>
        <a:bodyPr/>
        <a:lstStyle/>
        <a:p>
          <a:endParaRPr lang="en-US"/>
        </a:p>
      </dgm:t>
    </dgm:pt>
    <dgm:pt modelId="{EF2B2278-6093-9843-95FB-A13E939E93EB}" type="sibTrans" cxnId="{92A1220C-2E64-3B43-8A43-826CCDCF4A76}">
      <dgm:prSet/>
      <dgm:spPr/>
      <dgm:t>
        <a:bodyPr/>
        <a:lstStyle/>
        <a:p>
          <a:endParaRPr lang="en-US"/>
        </a:p>
      </dgm:t>
    </dgm:pt>
    <dgm:pt modelId="{DB40991E-1D25-C64E-A38B-945C9F6ED00E}">
      <dgm:prSet phldrT="[Text]"/>
      <dgm:spPr/>
      <dgm:t>
        <a:bodyPr/>
        <a:lstStyle/>
        <a:p>
          <a:r>
            <a:rPr lang="en-US" dirty="0" smtClean="0"/>
            <a:t>POS Tagger</a:t>
          </a:r>
          <a:endParaRPr lang="en-US" dirty="0"/>
        </a:p>
      </dgm:t>
    </dgm:pt>
    <dgm:pt modelId="{9217E839-1B89-0844-A849-44A7EB8CC173}" type="parTrans" cxnId="{8E45D307-BFB4-CF41-9884-78E536357329}">
      <dgm:prSet/>
      <dgm:spPr/>
      <dgm:t>
        <a:bodyPr/>
        <a:lstStyle/>
        <a:p>
          <a:endParaRPr lang="en-US"/>
        </a:p>
      </dgm:t>
    </dgm:pt>
    <dgm:pt modelId="{AD5CBB91-DD46-F848-9879-121914B233BA}" type="sibTrans" cxnId="{8E45D307-BFB4-CF41-9884-78E536357329}">
      <dgm:prSet/>
      <dgm:spPr/>
      <dgm:t>
        <a:bodyPr/>
        <a:lstStyle/>
        <a:p>
          <a:endParaRPr lang="en-US"/>
        </a:p>
      </dgm:t>
    </dgm:pt>
    <dgm:pt modelId="{0FA2D002-9439-8140-93C8-1DB5CEE20D2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Context-Free Grammar</a:t>
          </a:r>
          <a:endParaRPr lang="en-US" dirty="0">
            <a:solidFill>
              <a:schemeClr val="tx1"/>
            </a:solidFill>
          </a:endParaRPr>
        </a:p>
      </dgm:t>
    </dgm:pt>
    <dgm:pt modelId="{B7169E34-7092-574B-BD5C-D46117B1F7F7}" type="parTrans" cxnId="{4F0A9900-18C3-A74F-A78F-10772CAC21F5}">
      <dgm:prSet/>
      <dgm:spPr/>
      <dgm:t>
        <a:bodyPr/>
        <a:lstStyle/>
        <a:p>
          <a:endParaRPr lang="en-US"/>
        </a:p>
      </dgm:t>
    </dgm:pt>
    <dgm:pt modelId="{15345C84-CCD6-4A45-BD95-679FB7C80ECD}" type="sibTrans" cxnId="{4F0A9900-18C3-A74F-A78F-10772CAC21F5}">
      <dgm:prSet/>
      <dgm:spPr/>
      <dgm:t>
        <a:bodyPr/>
        <a:lstStyle/>
        <a:p>
          <a:endParaRPr lang="en-US"/>
        </a:p>
      </dgm:t>
    </dgm:pt>
    <dgm:pt modelId="{37F33A4E-E6EF-9A41-B8CD-37BD947C613C}" type="pres">
      <dgm:prSet presAssocID="{A84DD0A1-17AD-1244-BD84-E30DF95A2FD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57C4632-19F1-634C-B756-ADB3FB9D5B5C}" type="pres">
      <dgm:prSet presAssocID="{3B1C7766-9B74-1543-BEA1-67E4CF2ACBFC}" presName="vertOne" presStyleCnt="0"/>
      <dgm:spPr/>
    </dgm:pt>
    <dgm:pt modelId="{9BE6857E-1322-E24E-8A67-7FEF6E68350D}" type="pres">
      <dgm:prSet presAssocID="{3B1C7766-9B74-1543-BEA1-67E4CF2ACBFC}" presName="txOne" presStyleLbl="node0" presStyleIdx="0" presStyleCnt="1" custLinFactNeighborX="5984" custLinFactNeighborY="-885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74603A-95DA-7747-8CBB-CFEC3BA27C36}" type="pres">
      <dgm:prSet presAssocID="{3B1C7766-9B74-1543-BEA1-67E4CF2ACBFC}" presName="parTransOne" presStyleCnt="0"/>
      <dgm:spPr/>
    </dgm:pt>
    <dgm:pt modelId="{AC499D89-775E-9B42-9822-B350D21909C0}" type="pres">
      <dgm:prSet presAssocID="{3B1C7766-9B74-1543-BEA1-67E4CF2ACBFC}" presName="horzOne" presStyleCnt="0"/>
      <dgm:spPr/>
    </dgm:pt>
    <dgm:pt modelId="{96916A6F-ED58-384C-92B5-AB7A51ED571B}" type="pres">
      <dgm:prSet presAssocID="{DB40991E-1D25-C64E-A38B-945C9F6ED00E}" presName="vertTwo" presStyleCnt="0"/>
      <dgm:spPr/>
    </dgm:pt>
    <dgm:pt modelId="{5CDDEDA6-91D0-594B-B3DE-A5DF194F7418}" type="pres">
      <dgm:prSet presAssocID="{DB40991E-1D25-C64E-A38B-945C9F6ED00E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577672-A31D-E148-B69B-8A82A063133F}" type="pres">
      <dgm:prSet presAssocID="{DB40991E-1D25-C64E-A38B-945C9F6ED00E}" presName="horzTwo" presStyleCnt="0"/>
      <dgm:spPr/>
    </dgm:pt>
    <dgm:pt modelId="{D29FCED1-92C8-D14C-882C-1BB31D56A81C}" type="pres">
      <dgm:prSet presAssocID="{AD5CBB91-DD46-F848-9879-121914B233BA}" presName="sibSpaceTwo" presStyleCnt="0"/>
      <dgm:spPr/>
    </dgm:pt>
    <dgm:pt modelId="{D69E9271-4831-E14C-B459-9809DFFEB223}" type="pres">
      <dgm:prSet presAssocID="{0FA2D002-9439-8140-93C8-1DB5CEE20D2A}" presName="vertTwo" presStyleCnt="0"/>
      <dgm:spPr/>
    </dgm:pt>
    <dgm:pt modelId="{8501E75A-137D-D646-A237-D5890825A17D}" type="pres">
      <dgm:prSet presAssocID="{0FA2D002-9439-8140-93C8-1DB5CEE20D2A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826328-77B6-4F42-9007-CD3B6A945D0D}" type="pres">
      <dgm:prSet presAssocID="{0FA2D002-9439-8140-93C8-1DB5CEE20D2A}" presName="horzTwo" presStyleCnt="0"/>
      <dgm:spPr/>
    </dgm:pt>
  </dgm:ptLst>
  <dgm:cxnLst>
    <dgm:cxn modelId="{CFAA93EF-6BEB-D846-B592-0F5C155F50DE}" type="presOf" srcId="{0FA2D002-9439-8140-93C8-1DB5CEE20D2A}" destId="{8501E75A-137D-D646-A237-D5890825A17D}" srcOrd="0" destOrd="0" presId="urn:microsoft.com/office/officeart/2005/8/layout/hierarchy4"/>
    <dgm:cxn modelId="{4F0A9900-18C3-A74F-A78F-10772CAC21F5}" srcId="{3B1C7766-9B74-1543-BEA1-67E4CF2ACBFC}" destId="{0FA2D002-9439-8140-93C8-1DB5CEE20D2A}" srcOrd="1" destOrd="0" parTransId="{B7169E34-7092-574B-BD5C-D46117B1F7F7}" sibTransId="{15345C84-CCD6-4A45-BD95-679FB7C80ECD}"/>
    <dgm:cxn modelId="{8E45D307-BFB4-CF41-9884-78E536357329}" srcId="{3B1C7766-9B74-1543-BEA1-67E4CF2ACBFC}" destId="{DB40991E-1D25-C64E-A38B-945C9F6ED00E}" srcOrd="0" destOrd="0" parTransId="{9217E839-1B89-0844-A849-44A7EB8CC173}" sibTransId="{AD5CBB91-DD46-F848-9879-121914B233BA}"/>
    <dgm:cxn modelId="{1867E34E-9B2D-CC4C-872A-850CA1124CDC}" type="presOf" srcId="{DB40991E-1D25-C64E-A38B-945C9F6ED00E}" destId="{5CDDEDA6-91D0-594B-B3DE-A5DF194F7418}" srcOrd="0" destOrd="0" presId="urn:microsoft.com/office/officeart/2005/8/layout/hierarchy4"/>
    <dgm:cxn modelId="{92A1220C-2E64-3B43-8A43-826CCDCF4A76}" srcId="{A84DD0A1-17AD-1244-BD84-E30DF95A2FDD}" destId="{3B1C7766-9B74-1543-BEA1-67E4CF2ACBFC}" srcOrd="0" destOrd="0" parTransId="{2C18D562-0477-1A46-BA04-4E9ED8973124}" sibTransId="{EF2B2278-6093-9843-95FB-A13E939E93EB}"/>
    <dgm:cxn modelId="{DFA0F598-FF2B-9545-A8D9-0C3A01BB81F7}" type="presOf" srcId="{3B1C7766-9B74-1543-BEA1-67E4CF2ACBFC}" destId="{9BE6857E-1322-E24E-8A67-7FEF6E68350D}" srcOrd="0" destOrd="0" presId="urn:microsoft.com/office/officeart/2005/8/layout/hierarchy4"/>
    <dgm:cxn modelId="{7E1F0D53-3625-1D4F-8C9E-D33B28F4DF11}" type="presOf" srcId="{A84DD0A1-17AD-1244-BD84-E30DF95A2FDD}" destId="{37F33A4E-E6EF-9A41-B8CD-37BD947C613C}" srcOrd="0" destOrd="0" presId="urn:microsoft.com/office/officeart/2005/8/layout/hierarchy4"/>
    <dgm:cxn modelId="{1DC42856-4A60-804C-BB4F-FAD1ABDF3B1A}" type="presParOf" srcId="{37F33A4E-E6EF-9A41-B8CD-37BD947C613C}" destId="{B57C4632-19F1-634C-B756-ADB3FB9D5B5C}" srcOrd="0" destOrd="0" presId="urn:microsoft.com/office/officeart/2005/8/layout/hierarchy4"/>
    <dgm:cxn modelId="{EF7C7F1B-337F-E649-BCF4-68801CE58124}" type="presParOf" srcId="{B57C4632-19F1-634C-B756-ADB3FB9D5B5C}" destId="{9BE6857E-1322-E24E-8A67-7FEF6E68350D}" srcOrd="0" destOrd="0" presId="urn:microsoft.com/office/officeart/2005/8/layout/hierarchy4"/>
    <dgm:cxn modelId="{AEB7DC5B-E888-934B-AAAC-BF935402E48F}" type="presParOf" srcId="{B57C4632-19F1-634C-B756-ADB3FB9D5B5C}" destId="{5374603A-95DA-7747-8CBB-CFEC3BA27C36}" srcOrd="1" destOrd="0" presId="urn:microsoft.com/office/officeart/2005/8/layout/hierarchy4"/>
    <dgm:cxn modelId="{28B1CB43-B6E9-154A-8171-28E8B8F741B5}" type="presParOf" srcId="{B57C4632-19F1-634C-B756-ADB3FB9D5B5C}" destId="{AC499D89-775E-9B42-9822-B350D21909C0}" srcOrd="2" destOrd="0" presId="urn:microsoft.com/office/officeart/2005/8/layout/hierarchy4"/>
    <dgm:cxn modelId="{0716E92E-ADD5-A84F-AAED-3872D9200958}" type="presParOf" srcId="{AC499D89-775E-9B42-9822-B350D21909C0}" destId="{96916A6F-ED58-384C-92B5-AB7A51ED571B}" srcOrd="0" destOrd="0" presId="urn:microsoft.com/office/officeart/2005/8/layout/hierarchy4"/>
    <dgm:cxn modelId="{0B1B2A85-6E98-6547-9D71-5BCF9A871C90}" type="presParOf" srcId="{96916A6F-ED58-384C-92B5-AB7A51ED571B}" destId="{5CDDEDA6-91D0-594B-B3DE-A5DF194F7418}" srcOrd="0" destOrd="0" presId="urn:microsoft.com/office/officeart/2005/8/layout/hierarchy4"/>
    <dgm:cxn modelId="{613C3C88-AB0C-FA42-88F6-F09D56D98786}" type="presParOf" srcId="{96916A6F-ED58-384C-92B5-AB7A51ED571B}" destId="{15577672-A31D-E148-B69B-8A82A063133F}" srcOrd="1" destOrd="0" presId="urn:microsoft.com/office/officeart/2005/8/layout/hierarchy4"/>
    <dgm:cxn modelId="{F9D4AC00-72EF-3F41-9078-33A7C9483832}" type="presParOf" srcId="{AC499D89-775E-9B42-9822-B350D21909C0}" destId="{D29FCED1-92C8-D14C-882C-1BB31D56A81C}" srcOrd="1" destOrd="0" presId="urn:microsoft.com/office/officeart/2005/8/layout/hierarchy4"/>
    <dgm:cxn modelId="{814FEB55-F183-CE48-AB0F-86DE3E078456}" type="presParOf" srcId="{AC499D89-775E-9B42-9822-B350D21909C0}" destId="{D69E9271-4831-E14C-B459-9809DFFEB223}" srcOrd="2" destOrd="0" presId="urn:microsoft.com/office/officeart/2005/8/layout/hierarchy4"/>
    <dgm:cxn modelId="{629CB4A4-A1F4-FA43-B332-C50E54A6C039}" type="presParOf" srcId="{D69E9271-4831-E14C-B459-9809DFFEB223}" destId="{8501E75A-137D-D646-A237-D5890825A17D}" srcOrd="0" destOrd="0" presId="urn:microsoft.com/office/officeart/2005/8/layout/hierarchy4"/>
    <dgm:cxn modelId="{DF862C15-87EE-674C-AC16-AA932F6B31A0}" type="presParOf" srcId="{D69E9271-4831-E14C-B459-9809DFFEB223}" destId="{97826328-77B6-4F42-9007-CD3B6A945D0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4DD0A1-17AD-1244-BD84-E30DF95A2FDD}" type="doc">
      <dgm:prSet loTypeId="urn:microsoft.com/office/officeart/2005/8/layout/hierarchy4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1C7766-9B74-1543-BEA1-67E4CF2ACBFC}">
      <dgm:prSet phldrT="[Text]"/>
      <dgm:spPr/>
      <dgm:t>
        <a:bodyPr/>
        <a:lstStyle/>
        <a:p>
          <a:r>
            <a:rPr lang="en-US" b="1" dirty="0" smtClean="0">
              <a:solidFill>
                <a:srgbClr val="1F497D"/>
              </a:solidFill>
            </a:rPr>
            <a:t>Semantic Parser</a:t>
          </a:r>
          <a:endParaRPr lang="en-US" b="1" dirty="0">
            <a:solidFill>
              <a:srgbClr val="1F497D"/>
            </a:solidFill>
          </a:endParaRPr>
        </a:p>
      </dgm:t>
    </dgm:pt>
    <dgm:pt modelId="{2C18D562-0477-1A46-BA04-4E9ED8973124}" type="parTrans" cxnId="{92A1220C-2E64-3B43-8A43-826CCDCF4A76}">
      <dgm:prSet/>
      <dgm:spPr/>
      <dgm:t>
        <a:bodyPr/>
        <a:lstStyle/>
        <a:p>
          <a:endParaRPr lang="en-US"/>
        </a:p>
      </dgm:t>
    </dgm:pt>
    <dgm:pt modelId="{EF2B2278-6093-9843-95FB-A13E939E93EB}" type="sibTrans" cxnId="{92A1220C-2E64-3B43-8A43-826CCDCF4A76}">
      <dgm:prSet/>
      <dgm:spPr/>
      <dgm:t>
        <a:bodyPr/>
        <a:lstStyle/>
        <a:p>
          <a:endParaRPr lang="en-US"/>
        </a:p>
      </dgm:t>
    </dgm:pt>
    <dgm:pt modelId="{DB40991E-1D25-C64E-A38B-945C9F6ED00E}">
      <dgm:prSet phldrT="[Text]"/>
      <dgm:spPr/>
      <dgm:t>
        <a:bodyPr/>
        <a:lstStyle/>
        <a:p>
          <a:r>
            <a:rPr lang="en-US" dirty="0" smtClean="0"/>
            <a:t>POS Tagger (</a:t>
          </a:r>
          <a:r>
            <a:rPr lang="en-US" dirty="0" err="1" smtClean="0"/>
            <a:t>SpaCy</a:t>
          </a:r>
          <a:r>
            <a:rPr lang="en-US" dirty="0" smtClean="0"/>
            <a:t>)</a:t>
          </a:r>
          <a:endParaRPr lang="en-US" dirty="0"/>
        </a:p>
      </dgm:t>
    </dgm:pt>
    <dgm:pt modelId="{9217E839-1B89-0844-A849-44A7EB8CC173}" type="parTrans" cxnId="{8E45D307-BFB4-CF41-9884-78E536357329}">
      <dgm:prSet/>
      <dgm:spPr/>
      <dgm:t>
        <a:bodyPr/>
        <a:lstStyle/>
        <a:p>
          <a:endParaRPr lang="en-US"/>
        </a:p>
      </dgm:t>
    </dgm:pt>
    <dgm:pt modelId="{AD5CBB91-DD46-F848-9879-121914B233BA}" type="sibTrans" cxnId="{8E45D307-BFB4-CF41-9884-78E536357329}">
      <dgm:prSet/>
      <dgm:spPr/>
      <dgm:t>
        <a:bodyPr/>
        <a:lstStyle/>
        <a:p>
          <a:endParaRPr lang="en-US"/>
        </a:p>
      </dgm:t>
    </dgm:pt>
    <dgm:pt modelId="{0FA2D002-9439-8140-93C8-1DB5CEE20D2A}">
      <dgm:prSet phldrT="[Text]"/>
      <dgm:spPr/>
      <dgm:t>
        <a:bodyPr/>
        <a:lstStyle/>
        <a:p>
          <a:r>
            <a:rPr lang="en-US" dirty="0" smtClean="0"/>
            <a:t>Context-Free Grammar</a:t>
          </a:r>
          <a:endParaRPr lang="en-US" dirty="0"/>
        </a:p>
      </dgm:t>
    </dgm:pt>
    <dgm:pt modelId="{B7169E34-7092-574B-BD5C-D46117B1F7F7}" type="parTrans" cxnId="{4F0A9900-18C3-A74F-A78F-10772CAC21F5}">
      <dgm:prSet/>
      <dgm:spPr/>
      <dgm:t>
        <a:bodyPr/>
        <a:lstStyle/>
        <a:p>
          <a:endParaRPr lang="en-US"/>
        </a:p>
      </dgm:t>
    </dgm:pt>
    <dgm:pt modelId="{15345C84-CCD6-4A45-BD95-679FB7C80ECD}" type="sibTrans" cxnId="{4F0A9900-18C3-A74F-A78F-10772CAC21F5}">
      <dgm:prSet/>
      <dgm:spPr/>
      <dgm:t>
        <a:bodyPr/>
        <a:lstStyle/>
        <a:p>
          <a:endParaRPr lang="en-US"/>
        </a:p>
      </dgm:t>
    </dgm:pt>
    <dgm:pt modelId="{37F33A4E-E6EF-9A41-B8CD-37BD947C613C}" type="pres">
      <dgm:prSet presAssocID="{A84DD0A1-17AD-1244-BD84-E30DF95A2FD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57C4632-19F1-634C-B756-ADB3FB9D5B5C}" type="pres">
      <dgm:prSet presAssocID="{3B1C7766-9B74-1543-BEA1-67E4CF2ACBFC}" presName="vertOne" presStyleCnt="0"/>
      <dgm:spPr/>
    </dgm:pt>
    <dgm:pt modelId="{9BE6857E-1322-E24E-8A67-7FEF6E68350D}" type="pres">
      <dgm:prSet presAssocID="{3B1C7766-9B74-1543-BEA1-67E4CF2ACBFC}" presName="txOne" presStyleLbl="node0" presStyleIdx="0" presStyleCnt="1" custLinFactNeighborX="-1583" custLinFactNeighborY="-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74603A-95DA-7747-8CBB-CFEC3BA27C36}" type="pres">
      <dgm:prSet presAssocID="{3B1C7766-9B74-1543-BEA1-67E4CF2ACBFC}" presName="parTransOne" presStyleCnt="0"/>
      <dgm:spPr/>
    </dgm:pt>
    <dgm:pt modelId="{AC499D89-775E-9B42-9822-B350D21909C0}" type="pres">
      <dgm:prSet presAssocID="{3B1C7766-9B74-1543-BEA1-67E4CF2ACBFC}" presName="horzOne" presStyleCnt="0"/>
      <dgm:spPr/>
    </dgm:pt>
    <dgm:pt modelId="{96916A6F-ED58-384C-92B5-AB7A51ED571B}" type="pres">
      <dgm:prSet presAssocID="{DB40991E-1D25-C64E-A38B-945C9F6ED00E}" presName="vertTwo" presStyleCnt="0"/>
      <dgm:spPr/>
    </dgm:pt>
    <dgm:pt modelId="{5CDDEDA6-91D0-594B-B3DE-A5DF194F7418}" type="pres">
      <dgm:prSet presAssocID="{DB40991E-1D25-C64E-A38B-945C9F6ED00E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577672-A31D-E148-B69B-8A82A063133F}" type="pres">
      <dgm:prSet presAssocID="{DB40991E-1D25-C64E-A38B-945C9F6ED00E}" presName="horzTwo" presStyleCnt="0"/>
      <dgm:spPr/>
    </dgm:pt>
    <dgm:pt modelId="{D29FCED1-92C8-D14C-882C-1BB31D56A81C}" type="pres">
      <dgm:prSet presAssocID="{AD5CBB91-DD46-F848-9879-121914B233BA}" presName="sibSpaceTwo" presStyleCnt="0"/>
      <dgm:spPr/>
    </dgm:pt>
    <dgm:pt modelId="{D69E9271-4831-E14C-B459-9809DFFEB223}" type="pres">
      <dgm:prSet presAssocID="{0FA2D002-9439-8140-93C8-1DB5CEE20D2A}" presName="vertTwo" presStyleCnt="0"/>
      <dgm:spPr/>
    </dgm:pt>
    <dgm:pt modelId="{8501E75A-137D-D646-A237-D5890825A17D}" type="pres">
      <dgm:prSet presAssocID="{0FA2D002-9439-8140-93C8-1DB5CEE20D2A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826328-77B6-4F42-9007-CD3B6A945D0D}" type="pres">
      <dgm:prSet presAssocID="{0FA2D002-9439-8140-93C8-1DB5CEE20D2A}" presName="horzTwo" presStyleCnt="0"/>
      <dgm:spPr/>
    </dgm:pt>
  </dgm:ptLst>
  <dgm:cxnLst>
    <dgm:cxn modelId="{0FF2E930-0398-624F-AC19-EC5500E576D2}" type="presOf" srcId="{A84DD0A1-17AD-1244-BD84-E30DF95A2FDD}" destId="{37F33A4E-E6EF-9A41-B8CD-37BD947C613C}" srcOrd="0" destOrd="0" presId="urn:microsoft.com/office/officeart/2005/8/layout/hierarchy4"/>
    <dgm:cxn modelId="{4F0A9900-18C3-A74F-A78F-10772CAC21F5}" srcId="{3B1C7766-9B74-1543-BEA1-67E4CF2ACBFC}" destId="{0FA2D002-9439-8140-93C8-1DB5CEE20D2A}" srcOrd="1" destOrd="0" parTransId="{B7169E34-7092-574B-BD5C-D46117B1F7F7}" sibTransId="{15345C84-CCD6-4A45-BD95-679FB7C80ECD}"/>
    <dgm:cxn modelId="{8E45D307-BFB4-CF41-9884-78E536357329}" srcId="{3B1C7766-9B74-1543-BEA1-67E4CF2ACBFC}" destId="{DB40991E-1D25-C64E-A38B-945C9F6ED00E}" srcOrd="0" destOrd="0" parTransId="{9217E839-1B89-0844-A849-44A7EB8CC173}" sibTransId="{AD5CBB91-DD46-F848-9879-121914B233BA}"/>
    <dgm:cxn modelId="{E3984822-699F-2446-BE6D-AC5D85DC2152}" type="presOf" srcId="{0FA2D002-9439-8140-93C8-1DB5CEE20D2A}" destId="{8501E75A-137D-D646-A237-D5890825A17D}" srcOrd="0" destOrd="0" presId="urn:microsoft.com/office/officeart/2005/8/layout/hierarchy4"/>
    <dgm:cxn modelId="{529DF365-EF89-DA49-BA54-9624C02EC6E8}" type="presOf" srcId="{3B1C7766-9B74-1543-BEA1-67E4CF2ACBFC}" destId="{9BE6857E-1322-E24E-8A67-7FEF6E68350D}" srcOrd="0" destOrd="0" presId="urn:microsoft.com/office/officeart/2005/8/layout/hierarchy4"/>
    <dgm:cxn modelId="{92A1220C-2E64-3B43-8A43-826CCDCF4A76}" srcId="{A84DD0A1-17AD-1244-BD84-E30DF95A2FDD}" destId="{3B1C7766-9B74-1543-BEA1-67E4CF2ACBFC}" srcOrd="0" destOrd="0" parTransId="{2C18D562-0477-1A46-BA04-4E9ED8973124}" sibTransId="{EF2B2278-6093-9843-95FB-A13E939E93EB}"/>
    <dgm:cxn modelId="{1A006C1F-6EDE-214E-A800-69DA310076FE}" type="presOf" srcId="{DB40991E-1D25-C64E-A38B-945C9F6ED00E}" destId="{5CDDEDA6-91D0-594B-B3DE-A5DF194F7418}" srcOrd="0" destOrd="0" presId="urn:microsoft.com/office/officeart/2005/8/layout/hierarchy4"/>
    <dgm:cxn modelId="{88577E58-3F92-AF45-AC3B-C59DF3C207B1}" type="presParOf" srcId="{37F33A4E-E6EF-9A41-B8CD-37BD947C613C}" destId="{B57C4632-19F1-634C-B756-ADB3FB9D5B5C}" srcOrd="0" destOrd="0" presId="urn:microsoft.com/office/officeart/2005/8/layout/hierarchy4"/>
    <dgm:cxn modelId="{622DE382-A17B-0C40-B269-656EC5BBA2DB}" type="presParOf" srcId="{B57C4632-19F1-634C-B756-ADB3FB9D5B5C}" destId="{9BE6857E-1322-E24E-8A67-7FEF6E68350D}" srcOrd="0" destOrd="0" presId="urn:microsoft.com/office/officeart/2005/8/layout/hierarchy4"/>
    <dgm:cxn modelId="{B7FF5377-3C07-0446-86DE-517237E6F7B4}" type="presParOf" srcId="{B57C4632-19F1-634C-B756-ADB3FB9D5B5C}" destId="{5374603A-95DA-7747-8CBB-CFEC3BA27C36}" srcOrd="1" destOrd="0" presId="urn:microsoft.com/office/officeart/2005/8/layout/hierarchy4"/>
    <dgm:cxn modelId="{8EF47DDF-2284-4448-80AA-AA7CA69B0158}" type="presParOf" srcId="{B57C4632-19F1-634C-B756-ADB3FB9D5B5C}" destId="{AC499D89-775E-9B42-9822-B350D21909C0}" srcOrd="2" destOrd="0" presId="urn:microsoft.com/office/officeart/2005/8/layout/hierarchy4"/>
    <dgm:cxn modelId="{196B60CF-47F4-9747-BE64-2E112D5414BE}" type="presParOf" srcId="{AC499D89-775E-9B42-9822-B350D21909C0}" destId="{96916A6F-ED58-384C-92B5-AB7A51ED571B}" srcOrd="0" destOrd="0" presId="urn:microsoft.com/office/officeart/2005/8/layout/hierarchy4"/>
    <dgm:cxn modelId="{0A58E746-50CA-4649-B826-C5ABF1A26EBF}" type="presParOf" srcId="{96916A6F-ED58-384C-92B5-AB7A51ED571B}" destId="{5CDDEDA6-91D0-594B-B3DE-A5DF194F7418}" srcOrd="0" destOrd="0" presId="urn:microsoft.com/office/officeart/2005/8/layout/hierarchy4"/>
    <dgm:cxn modelId="{21708434-129B-EC44-A1A6-485B3D7D43D6}" type="presParOf" srcId="{96916A6F-ED58-384C-92B5-AB7A51ED571B}" destId="{15577672-A31D-E148-B69B-8A82A063133F}" srcOrd="1" destOrd="0" presId="urn:microsoft.com/office/officeart/2005/8/layout/hierarchy4"/>
    <dgm:cxn modelId="{59E03012-5B7E-2145-9550-2465AE9228B6}" type="presParOf" srcId="{AC499D89-775E-9B42-9822-B350D21909C0}" destId="{D29FCED1-92C8-D14C-882C-1BB31D56A81C}" srcOrd="1" destOrd="0" presId="urn:microsoft.com/office/officeart/2005/8/layout/hierarchy4"/>
    <dgm:cxn modelId="{09BC5ABF-5CF9-A04D-9253-FE3B4BDE47C4}" type="presParOf" srcId="{AC499D89-775E-9B42-9822-B350D21909C0}" destId="{D69E9271-4831-E14C-B459-9809DFFEB223}" srcOrd="2" destOrd="0" presId="urn:microsoft.com/office/officeart/2005/8/layout/hierarchy4"/>
    <dgm:cxn modelId="{33DC3143-D6C2-0148-8FC0-2654FFF03DB5}" type="presParOf" srcId="{D69E9271-4831-E14C-B459-9809DFFEB223}" destId="{8501E75A-137D-D646-A237-D5890825A17D}" srcOrd="0" destOrd="0" presId="urn:microsoft.com/office/officeart/2005/8/layout/hierarchy4"/>
    <dgm:cxn modelId="{CAB6001A-8EAB-1B43-8F35-190B3796415D}" type="presParOf" srcId="{D69E9271-4831-E14C-B459-9809DFFEB223}" destId="{97826328-77B6-4F42-9007-CD3B6A945D0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D2D270-68EF-C349-A109-DF8C7E693085}" type="doc">
      <dgm:prSet loTypeId="urn:microsoft.com/office/officeart/2005/8/layout/process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0283CE-F7AD-194A-80E7-7F255E0E549D}">
      <dgm:prSet custT="1"/>
      <dgm:spPr/>
      <dgm:t>
        <a:bodyPr/>
        <a:lstStyle/>
        <a:p>
          <a:pPr rtl="0">
            <a:lnSpc>
              <a:spcPct val="50000"/>
            </a:lnSpc>
          </a:pPr>
          <a:r>
            <a:rPr lang="en-US" sz="2400" dirty="0" smtClean="0">
              <a:latin typeface="Abadi MT Condensed Light"/>
              <a:cs typeface="Abadi MT Condensed Light"/>
            </a:rPr>
            <a:t>                                                                                                                                                 </a:t>
          </a:r>
        </a:p>
        <a:p>
          <a:pPr rtl="0">
            <a:lnSpc>
              <a:spcPct val="50000"/>
            </a:lnSpc>
          </a:pPr>
          <a:endParaRPr lang="en-US" sz="2400" b="1" dirty="0" smtClean="0">
            <a:solidFill>
              <a:srgbClr val="000000"/>
            </a:solidFill>
            <a:latin typeface="Abadi MT Condensed Light"/>
            <a:cs typeface="Abadi MT Condensed Light"/>
          </a:endParaRPr>
        </a:p>
        <a:p>
          <a:pPr rtl="0">
            <a:lnSpc>
              <a:spcPct val="50000"/>
            </a:lnSpc>
          </a:pPr>
          <a:r>
            <a:rPr lang="en-US" sz="3200" b="1" dirty="0" smtClean="0">
              <a:solidFill>
                <a:srgbClr val="000000"/>
              </a:solidFill>
              <a:latin typeface="+mn-lt"/>
              <a:cs typeface="Abadi MT Condensed Light"/>
            </a:rPr>
            <a:t>If Q is more expensive than R,</a:t>
          </a:r>
        </a:p>
        <a:p>
          <a:pPr rtl="0">
            <a:lnSpc>
              <a:spcPct val="50000"/>
            </a:lnSpc>
          </a:pPr>
          <a:r>
            <a:rPr lang="en-US" sz="3200" b="1" dirty="0" smtClean="0">
              <a:solidFill>
                <a:srgbClr val="000000"/>
              </a:solidFill>
              <a:latin typeface="+mn-lt"/>
              <a:cs typeface="Abadi MT Condensed Light"/>
            </a:rPr>
            <a:t> then neither T nor V is more expensive than S.</a:t>
          </a:r>
        </a:p>
        <a:p>
          <a:pPr rtl="0">
            <a:lnSpc>
              <a:spcPct val="90000"/>
            </a:lnSpc>
          </a:pPr>
          <a:r>
            <a:rPr lang="en-US" sz="2400" dirty="0" smtClean="0">
              <a:latin typeface="Abadi MT Condensed Light"/>
              <a:cs typeface="Abadi MT Condensed Light"/>
            </a:rPr>
            <a:t>  </a:t>
          </a:r>
          <a:endParaRPr lang="en-US" sz="2400" dirty="0"/>
        </a:p>
      </dgm:t>
    </dgm:pt>
    <dgm:pt modelId="{EBDB35EC-4A33-7A46-A614-9C1E58A6CBEA}" type="sibTrans" cxnId="{7471FA3D-078C-054C-9D3F-10417AA08FCE}">
      <dgm:prSet custT="1"/>
      <dgm:spPr/>
      <dgm:t>
        <a:bodyPr/>
        <a:lstStyle/>
        <a:p>
          <a:r>
            <a:rPr lang="en-US" sz="2400" dirty="0" err="1" smtClean="0">
              <a:solidFill>
                <a:srgbClr val="000000"/>
              </a:solidFill>
            </a:rPr>
            <a:t>SpaCy</a:t>
          </a:r>
          <a:r>
            <a:rPr lang="en-US" sz="2400" dirty="0" smtClean="0">
              <a:solidFill>
                <a:srgbClr val="000000"/>
              </a:solidFill>
            </a:rPr>
            <a:t> POS tagger</a:t>
          </a:r>
          <a:endParaRPr lang="en-US" sz="2400" dirty="0">
            <a:solidFill>
              <a:srgbClr val="000000"/>
            </a:solidFill>
          </a:endParaRPr>
        </a:p>
      </dgm:t>
    </dgm:pt>
    <dgm:pt modelId="{2FE23C3F-D638-2D44-AB48-20E24AC731C1}" type="parTrans" cxnId="{7471FA3D-078C-054C-9D3F-10417AA08FCE}">
      <dgm:prSet/>
      <dgm:spPr/>
      <dgm:t>
        <a:bodyPr/>
        <a:lstStyle/>
        <a:p>
          <a:endParaRPr lang="en-US"/>
        </a:p>
      </dgm:t>
    </dgm:pt>
    <dgm:pt modelId="{456BDEB0-B34C-1F43-A32F-0B32EA79FA84}">
      <dgm:prSet custT="1"/>
      <dgm:spPr/>
      <dgm:t>
        <a:bodyPr/>
        <a:lstStyle/>
        <a:p>
          <a:pPr rtl="0"/>
          <a:r>
            <a:rPr lang="en-US" sz="3200" b="1" dirty="0" smtClean="0">
              <a:solidFill>
                <a:srgbClr val="000000"/>
              </a:solidFill>
            </a:rPr>
            <a:t>If Q </a:t>
          </a:r>
          <a:r>
            <a:rPr lang="en-US" sz="3200" b="1" dirty="0" smtClean="0">
              <a:solidFill>
                <a:srgbClr val="000000"/>
              </a:solidFill>
            </a:rPr>
            <a:t>is more than </a:t>
          </a:r>
          <a:r>
            <a:rPr lang="en-US" sz="3200" b="1" dirty="0" smtClean="0">
              <a:solidFill>
                <a:srgbClr val="000000"/>
              </a:solidFill>
            </a:rPr>
            <a:t>R, </a:t>
          </a:r>
          <a:r>
            <a:rPr lang="en-US" sz="3200" b="1" dirty="0" smtClean="0">
              <a:solidFill>
                <a:srgbClr val="000000"/>
              </a:solidFill>
            </a:rPr>
            <a:t>then neither </a:t>
          </a:r>
          <a:r>
            <a:rPr lang="en-US" sz="3200" b="1" dirty="0" smtClean="0">
              <a:solidFill>
                <a:srgbClr val="000000"/>
              </a:solidFill>
            </a:rPr>
            <a:t>T </a:t>
          </a:r>
          <a:r>
            <a:rPr lang="en-US" sz="3200" b="1" dirty="0" smtClean="0">
              <a:solidFill>
                <a:srgbClr val="000000"/>
              </a:solidFill>
            </a:rPr>
            <a:t>nor </a:t>
          </a:r>
          <a:r>
            <a:rPr lang="en-US" sz="3200" b="1" dirty="0" smtClean="0">
              <a:solidFill>
                <a:srgbClr val="000000"/>
              </a:solidFill>
            </a:rPr>
            <a:t>V </a:t>
          </a:r>
          <a:r>
            <a:rPr lang="en-US" sz="3200" b="1" dirty="0" smtClean="0">
              <a:solidFill>
                <a:srgbClr val="000000"/>
              </a:solidFill>
            </a:rPr>
            <a:t>more than S. </a:t>
          </a:r>
          <a:r>
            <a:rPr lang="en-US" sz="3200" b="1" dirty="0" smtClean="0">
              <a:solidFill>
                <a:srgbClr val="000000"/>
              </a:solidFill>
            </a:rPr>
            <a:t>S.</a:t>
          </a:r>
          <a:endParaRPr lang="en-US" sz="3200" b="1" dirty="0">
            <a:solidFill>
              <a:srgbClr val="000000"/>
            </a:solidFill>
          </a:endParaRPr>
        </a:p>
      </dgm:t>
    </dgm:pt>
    <dgm:pt modelId="{41C22D61-69A1-1945-ACDA-6FFC0DC4A0C5}" type="sibTrans" cxnId="{5E2FC135-201E-0E4C-A4A8-6995FD03092C}">
      <dgm:prSet custT="1"/>
      <dgm:spPr/>
      <dgm:t>
        <a:bodyPr/>
        <a:lstStyle/>
        <a:p>
          <a:endParaRPr lang="en-US" sz="2000" dirty="0" smtClean="0"/>
        </a:p>
        <a:p>
          <a:r>
            <a:rPr lang="en-US" sz="2800" dirty="0" smtClean="0">
              <a:solidFill>
                <a:srgbClr val="000000"/>
              </a:solidFill>
            </a:rPr>
            <a:t>Context-Free Grammar</a:t>
          </a:r>
        </a:p>
        <a:p>
          <a:endParaRPr lang="en-US" sz="1600" dirty="0"/>
        </a:p>
      </dgm:t>
    </dgm:pt>
    <dgm:pt modelId="{CDFB1C30-2945-2245-8D36-F852586AAB47}" type="parTrans" cxnId="{5E2FC135-201E-0E4C-A4A8-6995FD03092C}">
      <dgm:prSet/>
      <dgm:spPr/>
      <dgm:t>
        <a:bodyPr/>
        <a:lstStyle/>
        <a:p>
          <a:endParaRPr lang="en-US"/>
        </a:p>
      </dgm:t>
    </dgm:pt>
    <dgm:pt modelId="{CFEF003E-7C4C-2C4F-92EF-B9BCB3187EDC}">
      <dgm:prSet custT="1"/>
      <dgm:spPr/>
      <dgm:t>
        <a:bodyPr/>
        <a:lstStyle/>
        <a:p>
          <a:pPr rtl="0"/>
          <a:r>
            <a:rPr lang="en-US" sz="3200" b="1" dirty="0" smtClean="0">
              <a:solidFill>
                <a:srgbClr val="000000"/>
              </a:solidFill>
            </a:rPr>
            <a:t>If (Q &gt; R): (</a:t>
          </a:r>
          <a:r>
            <a:rPr lang="en-US" sz="3200" b="1" dirty="0" smtClean="0">
              <a:solidFill>
                <a:srgbClr val="000000"/>
              </a:solidFill>
            </a:rPr>
            <a:t>(not </a:t>
          </a:r>
          <a:r>
            <a:rPr lang="en-US" sz="3200" b="1" dirty="0" smtClean="0">
              <a:solidFill>
                <a:srgbClr val="000000"/>
              </a:solidFill>
            </a:rPr>
            <a:t>(T </a:t>
          </a:r>
          <a:r>
            <a:rPr lang="en-US" sz="3200" b="1" dirty="0" smtClean="0">
              <a:solidFill>
                <a:srgbClr val="000000"/>
              </a:solidFill>
            </a:rPr>
            <a:t>and V) &gt; </a:t>
          </a:r>
          <a:r>
            <a:rPr lang="en-US" sz="3200" b="1" dirty="0" smtClean="0">
              <a:solidFill>
                <a:srgbClr val="000000"/>
              </a:solidFill>
            </a:rPr>
            <a:t>S)) </a:t>
          </a:r>
          <a:endParaRPr lang="en-US" sz="3200" b="1" dirty="0">
            <a:solidFill>
              <a:srgbClr val="000000"/>
            </a:solidFill>
          </a:endParaRPr>
        </a:p>
      </dgm:t>
    </dgm:pt>
    <dgm:pt modelId="{2F751FAC-41B1-3A41-BB78-A495AA0BD6B8}" type="parTrans" cxnId="{825EEE31-88FB-7D49-BD4F-51A7EF6CEF80}">
      <dgm:prSet/>
      <dgm:spPr/>
      <dgm:t>
        <a:bodyPr/>
        <a:lstStyle/>
        <a:p>
          <a:endParaRPr lang="en-US"/>
        </a:p>
      </dgm:t>
    </dgm:pt>
    <dgm:pt modelId="{E6DC30C1-653A-864B-B40B-23C9AAC819D5}" type="sibTrans" cxnId="{825EEE31-88FB-7D49-BD4F-51A7EF6CEF80}">
      <dgm:prSet/>
      <dgm:spPr/>
      <dgm:t>
        <a:bodyPr/>
        <a:lstStyle/>
        <a:p>
          <a:endParaRPr lang="en-US"/>
        </a:p>
      </dgm:t>
    </dgm:pt>
    <dgm:pt modelId="{7ACC3F43-D841-6C49-8686-E2143F513F5E}">
      <dgm:prSet custT="1"/>
      <dgm:spPr/>
      <dgm:t>
        <a:bodyPr/>
        <a:lstStyle/>
        <a:p>
          <a:pPr>
            <a:lnSpc>
              <a:spcPct val="50000"/>
            </a:lnSpc>
            <a:spcAft>
              <a:spcPts val="744"/>
            </a:spcAft>
          </a:pPr>
          <a:r>
            <a:rPr lang="en-US" sz="2800" b="0" dirty="0" smtClean="0">
              <a:solidFill>
                <a:srgbClr val="000000"/>
              </a:solidFill>
            </a:rPr>
            <a:t>IN NNP VBZ RBR JJ IN NN, </a:t>
          </a:r>
        </a:p>
        <a:p>
          <a:pPr>
            <a:lnSpc>
              <a:spcPct val="50000"/>
            </a:lnSpc>
            <a:spcAft>
              <a:spcPts val="744"/>
            </a:spcAft>
          </a:pPr>
          <a:r>
            <a:rPr lang="en-US" sz="2800" b="0" dirty="0" smtClean="0">
              <a:solidFill>
                <a:srgbClr val="000000"/>
              </a:solidFill>
            </a:rPr>
            <a:t>RB CC NNP CC NNP VBZ RBR JJ IN NNP.</a:t>
          </a:r>
          <a:endParaRPr lang="en-US" sz="2800" b="0" dirty="0">
            <a:solidFill>
              <a:srgbClr val="000000"/>
            </a:solidFill>
          </a:endParaRPr>
        </a:p>
      </dgm:t>
    </dgm:pt>
    <dgm:pt modelId="{562DE06E-72F4-2E42-9075-6EA21057D16A}" type="parTrans" cxnId="{49220C45-EF60-0C48-8F8A-57F8712B9440}">
      <dgm:prSet/>
      <dgm:spPr/>
      <dgm:t>
        <a:bodyPr/>
        <a:lstStyle/>
        <a:p>
          <a:endParaRPr lang="en-US"/>
        </a:p>
      </dgm:t>
    </dgm:pt>
    <dgm:pt modelId="{F44B1505-FAC4-8142-8C65-5CDDCEC3C910}" type="sibTrans" cxnId="{49220C45-EF60-0C48-8F8A-57F8712B9440}">
      <dgm:prSet custT="1"/>
      <dgm:spPr/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Remove </a:t>
          </a:r>
          <a:r>
            <a:rPr lang="en-US" sz="2400" dirty="0" err="1" smtClean="0">
              <a:solidFill>
                <a:srgbClr val="000000"/>
              </a:solidFill>
            </a:rPr>
            <a:t>Stopwords</a:t>
          </a:r>
          <a:endParaRPr lang="en-US" sz="2400" dirty="0">
            <a:solidFill>
              <a:srgbClr val="000000"/>
            </a:solidFill>
          </a:endParaRPr>
        </a:p>
      </dgm:t>
    </dgm:pt>
    <dgm:pt modelId="{8CCA082D-4791-3844-96AD-DCF6FE5F63D7}" type="pres">
      <dgm:prSet presAssocID="{88D2D270-68EF-C349-A109-DF8C7E693085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ED9BB8-9F0F-9E41-82C3-01D363090129}" type="pres">
      <dgm:prSet presAssocID="{1F0283CE-F7AD-194A-80E7-7F255E0E549D}" presName="node" presStyleLbl="node1" presStyleIdx="0" presStyleCnt="4" custScaleX="145740" custScaleY="75131" custLinFactNeighborX="-784" custLinFactNeighborY="77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B9FDB-1B8C-1048-BA99-B01A42509F6A}" type="pres">
      <dgm:prSet presAssocID="{EBDB35EC-4A33-7A46-A614-9C1E58A6CBEA}" presName="sibTrans" presStyleLbl="sibTrans2D1" presStyleIdx="0" presStyleCnt="3" custAng="48512" custScaleX="84323" custScaleY="589695" custLinFactNeighborX="-15284" custLinFactNeighborY="-4686"/>
      <dgm:spPr/>
      <dgm:t>
        <a:bodyPr/>
        <a:lstStyle/>
        <a:p>
          <a:endParaRPr lang="en-US"/>
        </a:p>
      </dgm:t>
    </dgm:pt>
    <dgm:pt modelId="{90AC24B1-FA53-424F-9F9C-0E036C6391D9}" type="pres">
      <dgm:prSet presAssocID="{EBDB35EC-4A33-7A46-A614-9C1E58A6CBE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DDC8423-58C7-BD40-A36A-96E2671DDAA3}" type="pres">
      <dgm:prSet presAssocID="{7ACC3F43-D841-6C49-8686-E2143F513F5E}" presName="node" presStyleLbl="node1" presStyleIdx="1" presStyleCnt="4" custScaleX="111624" custScaleY="57081" custLinFactY="-1101" custLinFactNeighborX="37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667EE-48A9-1D40-A313-21C698F7D6AA}" type="pres">
      <dgm:prSet presAssocID="{F44B1505-FAC4-8142-8C65-5CDDCEC3C910}" presName="sibTrans" presStyleLbl="sibTrans2D1" presStyleIdx="1" presStyleCnt="3" custAng="21496174" custScaleX="113935" custScaleY="655980" custLinFactNeighborX="-17088" custLinFactNeighborY="1779"/>
      <dgm:spPr/>
      <dgm:t>
        <a:bodyPr/>
        <a:lstStyle/>
        <a:p>
          <a:endParaRPr lang="en-US"/>
        </a:p>
      </dgm:t>
    </dgm:pt>
    <dgm:pt modelId="{25A09810-2B49-F644-84CE-6441B791C1C8}" type="pres">
      <dgm:prSet presAssocID="{F44B1505-FAC4-8142-8C65-5CDDCEC3C91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5BDA25F-CBAC-904F-B6FB-37CB12CA91D1}" type="pres">
      <dgm:prSet presAssocID="{456BDEB0-B34C-1F43-A32F-0B32EA79FA84}" presName="node" presStyleLbl="node1" presStyleIdx="2" presStyleCnt="4" custScaleX="101521" custScaleY="78075" custLinFactY="-9757" custLinFactNeighborX="-23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CE912-399B-3246-A674-E5A38A699C7A}" type="pres">
      <dgm:prSet presAssocID="{41C22D61-69A1-1945-ACDA-6FFC0DC4A0C5}" presName="sibTrans" presStyleLbl="sibTrans2D1" presStyleIdx="2" presStyleCnt="3" custAng="21569098" custScaleX="112201" custScaleY="712072" custLinFactNeighborX="-5680" custLinFactNeighborY="4063"/>
      <dgm:spPr/>
      <dgm:t>
        <a:bodyPr/>
        <a:lstStyle/>
        <a:p>
          <a:endParaRPr lang="en-US"/>
        </a:p>
      </dgm:t>
    </dgm:pt>
    <dgm:pt modelId="{359099DE-69C1-4043-9C27-9477C69438F4}" type="pres">
      <dgm:prSet presAssocID="{41C22D61-69A1-1945-ACDA-6FFC0DC4A0C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AA5281C-17FB-FB4C-B294-8B358E74232D}" type="pres">
      <dgm:prSet presAssocID="{CFEF003E-7C4C-2C4F-92EF-B9BCB3187EDC}" presName="node" presStyleLbl="node1" presStyleIdx="3" presStyleCnt="4" custScaleX="97659" custScaleY="35123" custLinFactY="10794" custLinFactNeighborX="-23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2FC135-201E-0E4C-A4A8-6995FD03092C}" srcId="{88D2D270-68EF-C349-A109-DF8C7E693085}" destId="{456BDEB0-B34C-1F43-A32F-0B32EA79FA84}" srcOrd="2" destOrd="0" parTransId="{CDFB1C30-2945-2245-8D36-F852586AAB47}" sibTransId="{41C22D61-69A1-1945-ACDA-6FFC0DC4A0C5}"/>
    <dgm:cxn modelId="{FFBF5A2D-3C22-4640-A047-CFDADB1ABEB4}" type="presOf" srcId="{88D2D270-68EF-C349-A109-DF8C7E693085}" destId="{8CCA082D-4791-3844-96AD-DCF6FE5F63D7}" srcOrd="0" destOrd="0" presId="urn:microsoft.com/office/officeart/2005/8/layout/process2"/>
    <dgm:cxn modelId="{494EF831-6325-B54C-AE54-C9BB400E9FB8}" type="presOf" srcId="{EBDB35EC-4A33-7A46-A614-9C1E58A6CBEA}" destId="{935B9FDB-1B8C-1048-BA99-B01A42509F6A}" srcOrd="0" destOrd="0" presId="urn:microsoft.com/office/officeart/2005/8/layout/process2"/>
    <dgm:cxn modelId="{A90376B6-E3F3-9948-B20B-D76E635984BF}" type="presOf" srcId="{EBDB35EC-4A33-7A46-A614-9C1E58A6CBEA}" destId="{90AC24B1-FA53-424F-9F9C-0E036C6391D9}" srcOrd="1" destOrd="0" presId="urn:microsoft.com/office/officeart/2005/8/layout/process2"/>
    <dgm:cxn modelId="{825EEE31-88FB-7D49-BD4F-51A7EF6CEF80}" srcId="{88D2D270-68EF-C349-A109-DF8C7E693085}" destId="{CFEF003E-7C4C-2C4F-92EF-B9BCB3187EDC}" srcOrd="3" destOrd="0" parTransId="{2F751FAC-41B1-3A41-BB78-A495AA0BD6B8}" sibTransId="{E6DC30C1-653A-864B-B40B-23C9AAC819D5}"/>
    <dgm:cxn modelId="{49220C45-EF60-0C48-8F8A-57F8712B9440}" srcId="{88D2D270-68EF-C349-A109-DF8C7E693085}" destId="{7ACC3F43-D841-6C49-8686-E2143F513F5E}" srcOrd="1" destOrd="0" parTransId="{562DE06E-72F4-2E42-9075-6EA21057D16A}" sibTransId="{F44B1505-FAC4-8142-8C65-5CDDCEC3C910}"/>
    <dgm:cxn modelId="{573556D5-6A87-F94F-8C68-F2EB62A91497}" type="presOf" srcId="{CFEF003E-7C4C-2C4F-92EF-B9BCB3187EDC}" destId="{2AA5281C-17FB-FB4C-B294-8B358E74232D}" srcOrd="0" destOrd="0" presId="urn:microsoft.com/office/officeart/2005/8/layout/process2"/>
    <dgm:cxn modelId="{7471FA3D-078C-054C-9D3F-10417AA08FCE}" srcId="{88D2D270-68EF-C349-A109-DF8C7E693085}" destId="{1F0283CE-F7AD-194A-80E7-7F255E0E549D}" srcOrd="0" destOrd="0" parTransId="{2FE23C3F-D638-2D44-AB48-20E24AC731C1}" sibTransId="{EBDB35EC-4A33-7A46-A614-9C1E58A6CBEA}"/>
    <dgm:cxn modelId="{AA762CEE-359D-DA47-A640-652493A5634E}" type="presOf" srcId="{F44B1505-FAC4-8142-8C65-5CDDCEC3C910}" destId="{25A09810-2B49-F644-84CE-6441B791C1C8}" srcOrd="1" destOrd="0" presId="urn:microsoft.com/office/officeart/2005/8/layout/process2"/>
    <dgm:cxn modelId="{854CD89A-4A8C-B044-9B32-16BA5A064A45}" type="presOf" srcId="{41C22D61-69A1-1945-ACDA-6FFC0DC4A0C5}" destId="{359099DE-69C1-4043-9C27-9477C69438F4}" srcOrd="1" destOrd="0" presId="urn:microsoft.com/office/officeart/2005/8/layout/process2"/>
    <dgm:cxn modelId="{BC92E2CE-1798-7948-9BE7-4B57A33F687A}" type="presOf" srcId="{7ACC3F43-D841-6C49-8686-E2143F513F5E}" destId="{9DDC8423-58C7-BD40-A36A-96E2671DDAA3}" srcOrd="0" destOrd="0" presId="urn:microsoft.com/office/officeart/2005/8/layout/process2"/>
    <dgm:cxn modelId="{403E216E-344E-EF45-9AF2-C3E98FB150F0}" type="presOf" srcId="{456BDEB0-B34C-1F43-A32F-0B32EA79FA84}" destId="{55BDA25F-CBAC-904F-B6FB-37CB12CA91D1}" srcOrd="0" destOrd="0" presId="urn:microsoft.com/office/officeart/2005/8/layout/process2"/>
    <dgm:cxn modelId="{44A8241A-8E8F-4F44-AFAF-EC617B5595E3}" type="presOf" srcId="{41C22D61-69A1-1945-ACDA-6FFC0DC4A0C5}" destId="{9F4CE912-399B-3246-A674-E5A38A699C7A}" srcOrd="0" destOrd="0" presId="urn:microsoft.com/office/officeart/2005/8/layout/process2"/>
    <dgm:cxn modelId="{371419ED-D9E6-824A-8041-E1542624D17E}" type="presOf" srcId="{F44B1505-FAC4-8142-8C65-5CDDCEC3C910}" destId="{371667EE-48A9-1D40-A313-21C698F7D6AA}" srcOrd="0" destOrd="0" presId="urn:microsoft.com/office/officeart/2005/8/layout/process2"/>
    <dgm:cxn modelId="{265423D1-B097-4E44-BAA6-E87232620EBB}" type="presOf" srcId="{1F0283CE-F7AD-194A-80E7-7F255E0E549D}" destId="{2FED9BB8-9F0F-9E41-82C3-01D363090129}" srcOrd="0" destOrd="0" presId="urn:microsoft.com/office/officeart/2005/8/layout/process2"/>
    <dgm:cxn modelId="{257639E1-12C0-554A-9D23-719E45FE948B}" type="presParOf" srcId="{8CCA082D-4791-3844-96AD-DCF6FE5F63D7}" destId="{2FED9BB8-9F0F-9E41-82C3-01D363090129}" srcOrd="0" destOrd="0" presId="urn:microsoft.com/office/officeart/2005/8/layout/process2"/>
    <dgm:cxn modelId="{3D0E8963-EC8C-5041-B789-FEB472125A1C}" type="presParOf" srcId="{8CCA082D-4791-3844-96AD-DCF6FE5F63D7}" destId="{935B9FDB-1B8C-1048-BA99-B01A42509F6A}" srcOrd="1" destOrd="0" presId="urn:microsoft.com/office/officeart/2005/8/layout/process2"/>
    <dgm:cxn modelId="{D58C509A-836E-F342-9800-E13A7FE01179}" type="presParOf" srcId="{935B9FDB-1B8C-1048-BA99-B01A42509F6A}" destId="{90AC24B1-FA53-424F-9F9C-0E036C6391D9}" srcOrd="0" destOrd="0" presId="urn:microsoft.com/office/officeart/2005/8/layout/process2"/>
    <dgm:cxn modelId="{1627AA67-7C32-154B-885B-EF2093EBBFC3}" type="presParOf" srcId="{8CCA082D-4791-3844-96AD-DCF6FE5F63D7}" destId="{9DDC8423-58C7-BD40-A36A-96E2671DDAA3}" srcOrd="2" destOrd="0" presId="urn:microsoft.com/office/officeart/2005/8/layout/process2"/>
    <dgm:cxn modelId="{EEFDFA1A-EC1F-DB4F-A8A4-BFFCE726A511}" type="presParOf" srcId="{8CCA082D-4791-3844-96AD-DCF6FE5F63D7}" destId="{371667EE-48A9-1D40-A313-21C698F7D6AA}" srcOrd="3" destOrd="0" presId="urn:microsoft.com/office/officeart/2005/8/layout/process2"/>
    <dgm:cxn modelId="{9CB5A01B-781B-0345-8DC0-7FBBEC1E5E07}" type="presParOf" srcId="{371667EE-48A9-1D40-A313-21C698F7D6AA}" destId="{25A09810-2B49-F644-84CE-6441B791C1C8}" srcOrd="0" destOrd="0" presId="urn:microsoft.com/office/officeart/2005/8/layout/process2"/>
    <dgm:cxn modelId="{3EA2E1AA-CC8A-D647-9B33-D1087AA5C0BE}" type="presParOf" srcId="{8CCA082D-4791-3844-96AD-DCF6FE5F63D7}" destId="{55BDA25F-CBAC-904F-B6FB-37CB12CA91D1}" srcOrd="4" destOrd="0" presId="urn:microsoft.com/office/officeart/2005/8/layout/process2"/>
    <dgm:cxn modelId="{BF1F3F77-32D7-2241-A67D-8C2B6540A934}" type="presParOf" srcId="{8CCA082D-4791-3844-96AD-DCF6FE5F63D7}" destId="{9F4CE912-399B-3246-A674-E5A38A699C7A}" srcOrd="5" destOrd="0" presId="urn:microsoft.com/office/officeart/2005/8/layout/process2"/>
    <dgm:cxn modelId="{3FCCA625-35B7-7848-A6E6-DC0E576A9C25}" type="presParOf" srcId="{9F4CE912-399B-3246-A674-E5A38A699C7A}" destId="{359099DE-69C1-4043-9C27-9477C69438F4}" srcOrd="0" destOrd="0" presId="urn:microsoft.com/office/officeart/2005/8/layout/process2"/>
    <dgm:cxn modelId="{4E352912-C956-4B47-B67F-63F4C47F8B0F}" type="presParOf" srcId="{8CCA082D-4791-3844-96AD-DCF6FE5F63D7}" destId="{2AA5281C-17FB-FB4C-B294-8B358E74232D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4DD0A1-17AD-1244-BD84-E30DF95A2FDD}" type="doc">
      <dgm:prSet loTypeId="urn:microsoft.com/office/officeart/2005/8/layout/hierarchy4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1C7766-9B74-1543-BEA1-67E4CF2ACBFC}">
      <dgm:prSet phldrT="[Text]"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2C18D562-0477-1A46-BA04-4E9ED8973124}" type="parTrans" cxnId="{92A1220C-2E64-3B43-8A43-826CCDCF4A76}">
      <dgm:prSet/>
      <dgm:spPr/>
      <dgm:t>
        <a:bodyPr/>
        <a:lstStyle/>
        <a:p>
          <a:endParaRPr lang="en-US"/>
        </a:p>
      </dgm:t>
    </dgm:pt>
    <dgm:pt modelId="{EF2B2278-6093-9843-95FB-A13E939E93EB}" type="sibTrans" cxnId="{92A1220C-2E64-3B43-8A43-826CCDCF4A76}">
      <dgm:prSet/>
      <dgm:spPr/>
      <dgm:t>
        <a:bodyPr/>
        <a:lstStyle/>
        <a:p>
          <a:endParaRPr lang="en-US"/>
        </a:p>
      </dgm:t>
    </dgm:pt>
    <dgm:pt modelId="{DB40991E-1D25-C64E-A38B-945C9F6ED00E}">
      <dgm:prSet phldrT="[Text]"/>
      <dgm:spPr/>
      <dgm:t>
        <a:bodyPr/>
        <a:lstStyle/>
        <a:p>
          <a:r>
            <a:rPr lang="en-US" dirty="0" smtClean="0"/>
            <a:t>POS Tagger (</a:t>
          </a:r>
          <a:r>
            <a:rPr lang="en-US" dirty="0" err="1" smtClean="0"/>
            <a:t>SpaCy</a:t>
          </a:r>
          <a:r>
            <a:rPr lang="en-US" dirty="0" smtClean="0"/>
            <a:t>)</a:t>
          </a:r>
          <a:endParaRPr lang="en-US" dirty="0"/>
        </a:p>
      </dgm:t>
    </dgm:pt>
    <dgm:pt modelId="{9217E839-1B89-0844-A849-44A7EB8CC173}" type="parTrans" cxnId="{8E45D307-BFB4-CF41-9884-78E536357329}">
      <dgm:prSet/>
      <dgm:spPr/>
      <dgm:t>
        <a:bodyPr/>
        <a:lstStyle/>
        <a:p>
          <a:endParaRPr lang="en-US"/>
        </a:p>
      </dgm:t>
    </dgm:pt>
    <dgm:pt modelId="{AD5CBB91-DD46-F848-9879-121914B233BA}" type="sibTrans" cxnId="{8E45D307-BFB4-CF41-9884-78E536357329}">
      <dgm:prSet/>
      <dgm:spPr/>
      <dgm:t>
        <a:bodyPr/>
        <a:lstStyle/>
        <a:p>
          <a:endParaRPr lang="en-US"/>
        </a:p>
      </dgm:t>
    </dgm:pt>
    <dgm:pt modelId="{0FA2D002-9439-8140-93C8-1DB5CEE20D2A}">
      <dgm:prSet phldrT="[Text]"/>
      <dgm:spPr/>
      <dgm:t>
        <a:bodyPr/>
        <a:lstStyle/>
        <a:p>
          <a:r>
            <a:rPr lang="en-US" dirty="0" smtClean="0"/>
            <a:t>Context-Free Grammar</a:t>
          </a:r>
          <a:endParaRPr lang="en-US" dirty="0"/>
        </a:p>
      </dgm:t>
    </dgm:pt>
    <dgm:pt modelId="{B7169E34-7092-574B-BD5C-D46117B1F7F7}" type="parTrans" cxnId="{4F0A9900-18C3-A74F-A78F-10772CAC21F5}">
      <dgm:prSet/>
      <dgm:spPr/>
      <dgm:t>
        <a:bodyPr/>
        <a:lstStyle/>
        <a:p>
          <a:endParaRPr lang="en-US"/>
        </a:p>
      </dgm:t>
    </dgm:pt>
    <dgm:pt modelId="{15345C84-CCD6-4A45-BD95-679FB7C80ECD}" type="sibTrans" cxnId="{4F0A9900-18C3-A74F-A78F-10772CAC21F5}">
      <dgm:prSet/>
      <dgm:spPr/>
      <dgm:t>
        <a:bodyPr/>
        <a:lstStyle/>
        <a:p>
          <a:endParaRPr lang="en-US"/>
        </a:p>
      </dgm:t>
    </dgm:pt>
    <dgm:pt modelId="{37F33A4E-E6EF-9A41-B8CD-37BD947C613C}" type="pres">
      <dgm:prSet presAssocID="{A84DD0A1-17AD-1244-BD84-E30DF95A2FD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57C4632-19F1-634C-B756-ADB3FB9D5B5C}" type="pres">
      <dgm:prSet presAssocID="{3B1C7766-9B74-1543-BEA1-67E4CF2ACBFC}" presName="vertOne" presStyleCnt="0"/>
      <dgm:spPr/>
    </dgm:pt>
    <dgm:pt modelId="{9BE6857E-1322-E24E-8A67-7FEF6E68350D}" type="pres">
      <dgm:prSet presAssocID="{3B1C7766-9B74-1543-BEA1-67E4CF2ACBFC}" presName="txOne" presStyleLbl="node0" presStyleIdx="0" presStyleCnt="1" custLinFactNeighborX="-56430" custLinFactNeighborY="-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74603A-95DA-7747-8CBB-CFEC3BA27C36}" type="pres">
      <dgm:prSet presAssocID="{3B1C7766-9B74-1543-BEA1-67E4CF2ACBFC}" presName="parTransOne" presStyleCnt="0"/>
      <dgm:spPr/>
    </dgm:pt>
    <dgm:pt modelId="{AC499D89-775E-9B42-9822-B350D21909C0}" type="pres">
      <dgm:prSet presAssocID="{3B1C7766-9B74-1543-BEA1-67E4CF2ACBFC}" presName="horzOne" presStyleCnt="0"/>
      <dgm:spPr/>
    </dgm:pt>
    <dgm:pt modelId="{96916A6F-ED58-384C-92B5-AB7A51ED571B}" type="pres">
      <dgm:prSet presAssocID="{DB40991E-1D25-C64E-A38B-945C9F6ED00E}" presName="vertTwo" presStyleCnt="0"/>
      <dgm:spPr/>
    </dgm:pt>
    <dgm:pt modelId="{5CDDEDA6-91D0-594B-B3DE-A5DF194F7418}" type="pres">
      <dgm:prSet presAssocID="{DB40991E-1D25-C64E-A38B-945C9F6ED00E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577672-A31D-E148-B69B-8A82A063133F}" type="pres">
      <dgm:prSet presAssocID="{DB40991E-1D25-C64E-A38B-945C9F6ED00E}" presName="horzTwo" presStyleCnt="0"/>
      <dgm:spPr/>
    </dgm:pt>
    <dgm:pt modelId="{D29FCED1-92C8-D14C-882C-1BB31D56A81C}" type="pres">
      <dgm:prSet presAssocID="{AD5CBB91-DD46-F848-9879-121914B233BA}" presName="sibSpaceTwo" presStyleCnt="0"/>
      <dgm:spPr/>
    </dgm:pt>
    <dgm:pt modelId="{D69E9271-4831-E14C-B459-9809DFFEB223}" type="pres">
      <dgm:prSet presAssocID="{0FA2D002-9439-8140-93C8-1DB5CEE20D2A}" presName="vertTwo" presStyleCnt="0"/>
      <dgm:spPr/>
    </dgm:pt>
    <dgm:pt modelId="{8501E75A-137D-D646-A237-D5890825A17D}" type="pres">
      <dgm:prSet presAssocID="{0FA2D002-9439-8140-93C8-1DB5CEE20D2A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826328-77B6-4F42-9007-CD3B6A945D0D}" type="pres">
      <dgm:prSet presAssocID="{0FA2D002-9439-8140-93C8-1DB5CEE20D2A}" presName="horzTwo" presStyleCnt="0"/>
      <dgm:spPr/>
    </dgm:pt>
  </dgm:ptLst>
  <dgm:cxnLst>
    <dgm:cxn modelId="{92A1220C-2E64-3B43-8A43-826CCDCF4A76}" srcId="{A84DD0A1-17AD-1244-BD84-E30DF95A2FDD}" destId="{3B1C7766-9B74-1543-BEA1-67E4CF2ACBFC}" srcOrd="0" destOrd="0" parTransId="{2C18D562-0477-1A46-BA04-4E9ED8973124}" sibTransId="{EF2B2278-6093-9843-95FB-A13E939E93EB}"/>
    <dgm:cxn modelId="{CDCC92EE-72AE-644D-A25D-9C638C730169}" type="presOf" srcId="{0FA2D002-9439-8140-93C8-1DB5CEE20D2A}" destId="{8501E75A-137D-D646-A237-D5890825A17D}" srcOrd="0" destOrd="0" presId="urn:microsoft.com/office/officeart/2005/8/layout/hierarchy4"/>
    <dgm:cxn modelId="{8E45D307-BFB4-CF41-9884-78E536357329}" srcId="{3B1C7766-9B74-1543-BEA1-67E4CF2ACBFC}" destId="{DB40991E-1D25-C64E-A38B-945C9F6ED00E}" srcOrd="0" destOrd="0" parTransId="{9217E839-1B89-0844-A849-44A7EB8CC173}" sibTransId="{AD5CBB91-DD46-F848-9879-121914B233BA}"/>
    <dgm:cxn modelId="{71C86C11-8CF8-9E4B-9C5E-32E6E8139030}" type="presOf" srcId="{DB40991E-1D25-C64E-A38B-945C9F6ED00E}" destId="{5CDDEDA6-91D0-594B-B3DE-A5DF194F7418}" srcOrd="0" destOrd="0" presId="urn:microsoft.com/office/officeart/2005/8/layout/hierarchy4"/>
    <dgm:cxn modelId="{2D3CB5AD-99D1-FF43-A0A4-009FB0AFD334}" type="presOf" srcId="{3B1C7766-9B74-1543-BEA1-67E4CF2ACBFC}" destId="{9BE6857E-1322-E24E-8A67-7FEF6E68350D}" srcOrd="0" destOrd="0" presId="urn:microsoft.com/office/officeart/2005/8/layout/hierarchy4"/>
    <dgm:cxn modelId="{4F0A9900-18C3-A74F-A78F-10772CAC21F5}" srcId="{3B1C7766-9B74-1543-BEA1-67E4CF2ACBFC}" destId="{0FA2D002-9439-8140-93C8-1DB5CEE20D2A}" srcOrd="1" destOrd="0" parTransId="{B7169E34-7092-574B-BD5C-D46117B1F7F7}" sibTransId="{15345C84-CCD6-4A45-BD95-679FB7C80ECD}"/>
    <dgm:cxn modelId="{5C055329-EFD6-9243-89C2-E7676CD258A3}" type="presOf" srcId="{A84DD0A1-17AD-1244-BD84-E30DF95A2FDD}" destId="{37F33A4E-E6EF-9A41-B8CD-37BD947C613C}" srcOrd="0" destOrd="0" presId="urn:microsoft.com/office/officeart/2005/8/layout/hierarchy4"/>
    <dgm:cxn modelId="{F2196E63-D01B-E840-92CA-5A2D6C8D7EEC}" type="presParOf" srcId="{37F33A4E-E6EF-9A41-B8CD-37BD947C613C}" destId="{B57C4632-19F1-634C-B756-ADB3FB9D5B5C}" srcOrd="0" destOrd="0" presId="urn:microsoft.com/office/officeart/2005/8/layout/hierarchy4"/>
    <dgm:cxn modelId="{59193738-1482-8B4B-8747-97BFFCDA6B9D}" type="presParOf" srcId="{B57C4632-19F1-634C-B756-ADB3FB9D5B5C}" destId="{9BE6857E-1322-E24E-8A67-7FEF6E68350D}" srcOrd="0" destOrd="0" presId="urn:microsoft.com/office/officeart/2005/8/layout/hierarchy4"/>
    <dgm:cxn modelId="{CD775726-6D19-C14F-9D08-C78E5BF26FA9}" type="presParOf" srcId="{B57C4632-19F1-634C-B756-ADB3FB9D5B5C}" destId="{5374603A-95DA-7747-8CBB-CFEC3BA27C36}" srcOrd="1" destOrd="0" presId="urn:microsoft.com/office/officeart/2005/8/layout/hierarchy4"/>
    <dgm:cxn modelId="{2145504B-FD33-0449-87D3-59F4AB437B11}" type="presParOf" srcId="{B57C4632-19F1-634C-B756-ADB3FB9D5B5C}" destId="{AC499D89-775E-9B42-9822-B350D21909C0}" srcOrd="2" destOrd="0" presId="urn:microsoft.com/office/officeart/2005/8/layout/hierarchy4"/>
    <dgm:cxn modelId="{8EF64663-2891-484B-A7C7-8D4DBBF68619}" type="presParOf" srcId="{AC499D89-775E-9B42-9822-B350D21909C0}" destId="{96916A6F-ED58-384C-92B5-AB7A51ED571B}" srcOrd="0" destOrd="0" presId="urn:microsoft.com/office/officeart/2005/8/layout/hierarchy4"/>
    <dgm:cxn modelId="{0CC100A1-CC88-8946-BCDC-35ECEA27029C}" type="presParOf" srcId="{96916A6F-ED58-384C-92B5-AB7A51ED571B}" destId="{5CDDEDA6-91D0-594B-B3DE-A5DF194F7418}" srcOrd="0" destOrd="0" presId="urn:microsoft.com/office/officeart/2005/8/layout/hierarchy4"/>
    <dgm:cxn modelId="{BD528404-FCED-8B4A-AB2E-D3A9CEF8EA85}" type="presParOf" srcId="{96916A6F-ED58-384C-92B5-AB7A51ED571B}" destId="{15577672-A31D-E148-B69B-8A82A063133F}" srcOrd="1" destOrd="0" presId="urn:microsoft.com/office/officeart/2005/8/layout/hierarchy4"/>
    <dgm:cxn modelId="{5DD774FC-FB0D-5048-B966-300F5E9763DA}" type="presParOf" srcId="{AC499D89-775E-9B42-9822-B350D21909C0}" destId="{D29FCED1-92C8-D14C-882C-1BB31D56A81C}" srcOrd="1" destOrd="0" presId="urn:microsoft.com/office/officeart/2005/8/layout/hierarchy4"/>
    <dgm:cxn modelId="{89BDD579-0222-204E-A94A-5F4C98398093}" type="presParOf" srcId="{AC499D89-775E-9B42-9822-B350D21909C0}" destId="{D69E9271-4831-E14C-B459-9809DFFEB223}" srcOrd="2" destOrd="0" presId="urn:microsoft.com/office/officeart/2005/8/layout/hierarchy4"/>
    <dgm:cxn modelId="{E4981334-39E1-0243-B6D3-2B8A9261701E}" type="presParOf" srcId="{D69E9271-4831-E14C-B459-9809DFFEB223}" destId="{8501E75A-137D-D646-A237-D5890825A17D}" srcOrd="0" destOrd="0" presId="urn:microsoft.com/office/officeart/2005/8/layout/hierarchy4"/>
    <dgm:cxn modelId="{74A2984F-E28A-EB42-8D46-D740DE999573}" type="presParOf" srcId="{D69E9271-4831-E14C-B459-9809DFFEB223}" destId="{97826328-77B6-4F42-9007-CD3B6A945D0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7717C9-A7EC-BE47-AB2F-3C33D9CDE3FF}" type="doc">
      <dgm:prSet loTypeId="urn:microsoft.com/office/officeart/2005/8/layout/arrow4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69DF578-2378-8443-8897-3FFB430C99EA}">
      <dgm:prSet phldrT="[Text]"/>
      <dgm:spPr/>
      <dgm:t>
        <a:bodyPr/>
        <a:lstStyle/>
        <a:p>
          <a:pPr algn="ctr"/>
          <a:r>
            <a:rPr lang="en-US" b="1" dirty="0" smtClean="0">
              <a:solidFill>
                <a:schemeClr val="accent2">
                  <a:lumMod val="25000"/>
                </a:schemeClr>
              </a:solidFill>
            </a:rPr>
            <a:t>Build on What’s Already Known about the Text’s Grammar &amp; Parts of Speech</a:t>
          </a:r>
          <a:endParaRPr lang="en-US" dirty="0">
            <a:solidFill>
              <a:schemeClr val="accent2">
                <a:lumMod val="25000"/>
              </a:schemeClr>
            </a:solidFill>
          </a:endParaRPr>
        </a:p>
      </dgm:t>
    </dgm:pt>
    <dgm:pt modelId="{A5FE74C5-5249-EC46-80D0-06808136B896}" type="parTrans" cxnId="{D955E062-75F0-9D4F-A26E-7E0B872F2799}">
      <dgm:prSet/>
      <dgm:spPr/>
      <dgm:t>
        <a:bodyPr/>
        <a:lstStyle/>
        <a:p>
          <a:endParaRPr lang="en-US"/>
        </a:p>
      </dgm:t>
    </dgm:pt>
    <dgm:pt modelId="{FA8B1B1F-3BEF-1944-BFEF-F4815049D9B6}" type="sibTrans" cxnId="{D955E062-75F0-9D4F-A26E-7E0B872F2799}">
      <dgm:prSet/>
      <dgm:spPr/>
      <dgm:t>
        <a:bodyPr/>
        <a:lstStyle/>
        <a:p>
          <a:endParaRPr lang="en-US"/>
        </a:p>
      </dgm:t>
    </dgm:pt>
    <dgm:pt modelId="{3C95D0F7-0750-8A4F-8E0E-1A2D466E02D8}">
      <dgm:prSet phldrT="[Text]" custT="1"/>
      <dgm:spPr/>
      <dgm:t>
        <a:bodyPr/>
        <a:lstStyle/>
        <a:p>
          <a:r>
            <a:rPr lang="en-US" sz="3600" b="1" dirty="0" smtClean="0"/>
            <a:t>   </a:t>
          </a:r>
          <a:r>
            <a:rPr lang="en-US" sz="4000" b="1" dirty="0" smtClean="0">
              <a:solidFill>
                <a:srgbClr val="FF0000"/>
              </a:solidFill>
            </a:rPr>
            <a:t>Deep Learning</a:t>
          </a:r>
          <a:endParaRPr lang="en-US" sz="4000" b="1" dirty="0">
            <a:solidFill>
              <a:srgbClr val="FF0000"/>
            </a:solidFill>
          </a:endParaRPr>
        </a:p>
      </dgm:t>
    </dgm:pt>
    <dgm:pt modelId="{DA22560D-0D7A-5548-83F1-786E7F0938E3}" type="parTrans" cxnId="{AE453C24-8C7A-3240-A73E-C1ED14A99507}">
      <dgm:prSet/>
      <dgm:spPr/>
      <dgm:t>
        <a:bodyPr/>
        <a:lstStyle/>
        <a:p>
          <a:endParaRPr lang="en-US"/>
        </a:p>
      </dgm:t>
    </dgm:pt>
    <dgm:pt modelId="{C635E889-052C-5B44-85C5-B6579607F8A7}" type="sibTrans" cxnId="{AE453C24-8C7A-3240-A73E-C1ED14A99507}">
      <dgm:prSet/>
      <dgm:spPr/>
      <dgm:t>
        <a:bodyPr/>
        <a:lstStyle/>
        <a:p>
          <a:endParaRPr lang="en-US"/>
        </a:p>
      </dgm:t>
    </dgm:pt>
    <dgm:pt modelId="{60B42DFB-42E9-304D-9529-6AEB8CA1FBBE}">
      <dgm:prSet/>
      <dgm:spPr/>
      <dgm:t>
        <a:bodyPr/>
        <a:lstStyle/>
        <a:p>
          <a:endParaRPr lang="en-US"/>
        </a:p>
      </dgm:t>
    </dgm:pt>
    <dgm:pt modelId="{FE1D4C1A-DD7B-B74F-AD92-6817B721A75C}" type="parTrans" cxnId="{B64F8750-BF03-DB41-BDFE-E4CF4058208D}">
      <dgm:prSet/>
      <dgm:spPr/>
      <dgm:t>
        <a:bodyPr/>
        <a:lstStyle/>
        <a:p>
          <a:endParaRPr lang="en-US"/>
        </a:p>
      </dgm:t>
    </dgm:pt>
    <dgm:pt modelId="{534447E2-14EC-3D47-9902-5837BA5B29B1}" type="sibTrans" cxnId="{B64F8750-BF03-DB41-BDFE-E4CF4058208D}">
      <dgm:prSet/>
      <dgm:spPr/>
      <dgm:t>
        <a:bodyPr/>
        <a:lstStyle/>
        <a:p>
          <a:endParaRPr lang="en-US"/>
        </a:p>
      </dgm:t>
    </dgm:pt>
    <dgm:pt modelId="{7765D665-E63F-3449-920F-C0857BC794A3}" type="pres">
      <dgm:prSet presAssocID="{EE7717C9-A7EC-BE47-AB2F-3C33D9CDE3FF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AFD44-B24F-A947-A445-994210CBD33D}" type="pres">
      <dgm:prSet presAssocID="{969DF578-2378-8443-8897-3FFB430C99EA}" presName="upArrow" presStyleLbl="node1" presStyleIdx="0" presStyleCnt="2" custScaleY="89507" custLinFactY="11210" custLinFactNeighborX="22607" custLinFactNeighborY="100000"/>
      <dgm:spPr/>
    </dgm:pt>
    <dgm:pt modelId="{E7964051-08B2-DA49-A0E5-2F90CC8BCE2A}" type="pres">
      <dgm:prSet presAssocID="{969DF578-2378-8443-8897-3FFB430C99EA}" presName="upArrowText" presStyleLbl="revTx" presStyleIdx="0" presStyleCnt="2" custScaleX="106875" custScaleY="81433" custLinFactY="12241" custLinFactNeighborX="-6438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11978-56ED-E74F-9069-CE2317BEF350}" type="pres">
      <dgm:prSet presAssocID="{3C95D0F7-0750-8A4F-8E0E-1A2D466E02D8}" presName="downArrow" presStyleLbl="node1" presStyleIdx="1" presStyleCnt="2" custLinFactX="48355" custLinFactNeighborX="100000" custLinFactNeighborY="-85742"/>
      <dgm:spPr/>
    </dgm:pt>
    <dgm:pt modelId="{15A8943A-ABB2-F842-9321-2A43ABED08B3}" type="pres">
      <dgm:prSet presAssocID="{3C95D0F7-0750-8A4F-8E0E-1A2D466E02D8}" presName="downArrowText" presStyleLbl="revTx" presStyleIdx="1" presStyleCnt="2" custScaleX="54387" custScaleY="108033" custLinFactNeighborX="10231" custLinFactNeighborY="-845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453C24-8C7A-3240-A73E-C1ED14A99507}" srcId="{EE7717C9-A7EC-BE47-AB2F-3C33D9CDE3FF}" destId="{3C95D0F7-0750-8A4F-8E0E-1A2D466E02D8}" srcOrd="1" destOrd="0" parTransId="{DA22560D-0D7A-5548-83F1-786E7F0938E3}" sibTransId="{C635E889-052C-5B44-85C5-B6579607F8A7}"/>
    <dgm:cxn modelId="{B64F8750-BF03-DB41-BDFE-E4CF4058208D}" srcId="{EE7717C9-A7EC-BE47-AB2F-3C33D9CDE3FF}" destId="{60B42DFB-42E9-304D-9529-6AEB8CA1FBBE}" srcOrd="2" destOrd="0" parTransId="{FE1D4C1A-DD7B-B74F-AD92-6817B721A75C}" sibTransId="{534447E2-14EC-3D47-9902-5837BA5B29B1}"/>
    <dgm:cxn modelId="{D955E062-75F0-9D4F-A26E-7E0B872F2799}" srcId="{EE7717C9-A7EC-BE47-AB2F-3C33D9CDE3FF}" destId="{969DF578-2378-8443-8897-3FFB430C99EA}" srcOrd="0" destOrd="0" parTransId="{A5FE74C5-5249-EC46-80D0-06808136B896}" sibTransId="{FA8B1B1F-3BEF-1944-BFEF-F4815049D9B6}"/>
    <dgm:cxn modelId="{B7A9E222-E49A-024C-B32F-5F9205FB0D84}" type="presOf" srcId="{EE7717C9-A7EC-BE47-AB2F-3C33D9CDE3FF}" destId="{7765D665-E63F-3449-920F-C0857BC794A3}" srcOrd="0" destOrd="0" presId="urn:microsoft.com/office/officeart/2005/8/layout/arrow4"/>
    <dgm:cxn modelId="{D282B4A4-AABD-DB43-8161-9132CF6C1931}" type="presOf" srcId="{969DF578-2378-8443-8897-3FFB430C99EA}" destId="{E7964051-08B2-DA49-A0E5-2F90CC8BCE2A}" srcOrd="0" destOrd="0" presId="urn:microsoft.com/office/officeart/2005/8/layout/arrow4"/>
    <dgm:cxn modelId="{C6BD0392-A003-1C4D-B01A-BBCDA7D29ABA}" type="presOf" srcId="{3C95D0F7-0750-8A4F-8E0E-1A2D466E02D8}" destId="{15A8943A-ABB2-F842-9321-2A43ABED08B3}" srcOrd="0" destOrd="0" presId="urn:microsoft.com/office/officeart/2005/8/layout/arrow4"/>
    <dgm:cxn modelId="{CA6C5E4F-9A86-8E43-BCA5-A0AD7380E9AB}" type="presParOf" srcId="{7765D665-E63F-3449-920F-C0857BC794A3}" destId="{88DAFD44-B24F-A947-A445-994210CBD33D}" srcOrd="0" destOrd="0" presId="urn:microsoft.com/office/officeart/2005/8/layout/arrow4"/>
    <dgm:cxn modelId="{EC52D2CD-338F-9346-AC7D-F17DC551247B}" type="presParOf" srcId="{7765D665-E63F-3449-920F-C0857BC794A3}" destId="{E7964051-08B2-DA49-A0E5-2F90CC8BCE2A}" srcOrd="1" destOrd="0" presId="urn:microsoft.com/office/officeart/2005/8/layout/arrow4"/>
    <dgm:cxn modelId="{B627A17B-B695-B04D-ADD9-B1DAC893BC3B}" type="presParOf" srcId="{7765D665-E63F-3449-920F-C0857BC794A3}" destId="{26711978-56ED-E74F-9069-CE2317BEF350}" srcOrd="2" destOrd="0" presId="urn:microsoft.com/office/officeart/2005/8/layout/arrow4"/>
    <dgm:cxn modelId="{197CEA42-A841-DC42-AAC1-6949653521BA}" type="presParOf" srcId="{7765D665-E63F-3449-920F-C0857BC794A3}" destId="{15A8943A-ABB2-F842-9321-2A43ABED08B3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61E078-9ECA-E94C-ABC7-CE0E669B1FF6}" type="doc">
      <dgm:prSet loTypeId="urn:microsoft.com/office/officeart/2005/8/layout/radial4" loCatId="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A613DB7D-681E-BA4F-8B69-22651CBA3C6F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Random Forest</a:t>
          </a:r>
          <a:endParaRPr lang="en-US" dirty="0">
            <a:solidFill>
              <a:srgbClr val="000000"/>
            </a:solidFill>
          </a:endParaRPr>
        </a:p>
      </dgm:t>
    </dgm:pt>
    <dgm:pt modelId="{11139C02-AA1B-3840-AB4D-BDAF3CAD0A7C}" type="parTrans" cxnId="{FD704A34-2A4A-534A-A289-CE7A34C7DEFC}">
      <dgm:prSet/>
      <dgm:spPr/>
      <dgm:t>
        <a:bodyPr/>
        <a:lstStyle/>
        <a:p>
          <a:endParaRPr lang="en-US"/>
        </a:p>
      </dgm:t>
    </dgm:pt>
    <dgm:pt modelId="{E5B1571F-5EE1-7E4A-92C5-38B9C52BA70F}" type="sibTrans" cxnId="{FD704A34-2A4A-534A-A289-CE7A34C7DEFC}">
      <dgm:prSet/>
      <dgm:spPr/>
      <dgm:t>
        <a:bodyPr/>
        <a:lstStyle/>
        <a:p>
          <a:endParaRPr lang="en-US"/>
        </a:p>
      </dgm:t>
    </dgm:pt>
    <dgm:pt modelId="{C1A8A9B3-0A24-1940-BF1E-A53AEB6D325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Text from Prompt</a:t>
          </a:r>
          <a:endParaRPr lang="en-US" dirty="0">
            <a:solidFill>
              <a:schemeClr val="tx1"/>
            </a:solidFill>
          </a:endParaRPr>
        </a:p>
      </dgm:t>
    </dgm:pt>
    <dgm:pt modelId="{B1BBA4F6-CEE8-044F-B4FC-B3559DF2D1C2}" type="parTrans" cxnId="{32CA252D-2D76-814D-8D7E-4EFF997A807E}">
      <dgm:prSet/>
      <dgm:spPr/>
      <dgm:t>
        <a:bodyPr/>
        <a:lstStyle/>
        <a:p>
          <a:endParaRPr lang="en-US"/>
        </a:p>
      </dgm:t>
    </dgm:pt>
    <dgm:pt modelId="{CDDE92EB-20A0-9049-BACF-D5C696188DA8}" type="sibTrans" cxnId="{32CA252D-2D76-814D-8D7E-4EFF997A807E}">
      <dgm:prSet/>
      <dgm:spPr/>
      <dgm:t>
        <a:bodyPr/>
        <a:lstStyle/>
        <a:p>
          <a:endParaRPr lang="en-US"/>
        </a:p>
      </dgm:t>
    </dgm:pt>
    <dgm:pt modelId="{CE7A791C-4338-734E-B812-D71EE1315A86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Text from Rules</a:t>
          </a:r>
          <a:endParaRPr lang="en-US" dirty="0">
            <a:solidFill>
              <a:srgbClr val="000000"/>
            </a:solidFill>
          </a:endParaRPr>
        </a:p>
      </dgm:t>
    </dgm:pt>
    <dgm:pt modelId="{D5CDFD7B-A69F-824C-A12F-2CF615CCB96D}" type="parTrans" cxnId="{438F7BEF-D12B-D549-AE96-5093970D7B40}">
      <dgm:prSet/>
      <dgm:spPr/>
      <dgm:t>
        <a:bodyPr/>
        <a:lstStyle/>
        <a:p>
          <a:endParaRPr lang="en-US"/>
        </a:p>
      </dgm:t>
    </dgm:pt>
    <dgm:pt modelId="{D38D0F2F-7B8F-4A43-856B-68504B28846C}" type="sibTrans" cxnId="{438F7BEF-D12B-D549-AE96-5093970D7B40}">
      <dgm:prSet/>
      <dgm:spPr/>
      <dgm:t>
        <a:bodyPr/>
        <a:lstStyle/>
        <a:p>
          <a:endParaRPr lang="en-US"/>
        </a:p>
      </dgm:t>
    </dgm:pt>
    <dgm:pt modelId="{F0BDF156-4AF2-DE4F-B430-9B2152FE5E13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POS Tags from Rules</a:t>
          </a:r>
          <a:endParaRPr lang="en-US" dirty="0">
            <a:solidFill>
              <a:srgbClr val="000000"/>
            </a:solidFill>
          </a:endParaRPr>
        </a:p>
      </dgm:t>
    </dgm:pt>
    <dgm:pt modelId="{B8916A41-2EC9-B244-A8C7-F3AE7AC06523}" type="parTrans" cxnId="{7BC7AC42-AA67-EC46-A7B6-53AD582FD90F}">
      <dgm:prSet/>
      <dgm:spPr/>
      <dgm:t>
        <a:bodyPr/>
        <a:lstStyle/>
        <a:p>
          <a:endParaRPr lang="en-US"/>
        </a:p>
      </dgm:t>
    </dgm:pt>
    <dgm:pt modelId="{44F76BEA-E9CC-5340-9989-DB8C93B9E15F}" type="sibTrans" cxnId="{7BC7AC42-AA67-EC46-A7B6-53AD582FD90F}">
      <dgm:prSet/>
      <dgm:spPr/>
      <dgm:t>
        <a:bodyPr/>
        <a:lstStyle/>
        <a:p>
          <a:endParaRPr lang="en-US"/>
        </a:p>
      </dgm:t>
    </dgm:pt>
    <dgm:pt modelId="{65C84A91-4E1C-4845-A41C-EF8741668A2A}">
      <dgm:prSet/>
      <dgm:spPr/>
    </dgm:pt>
    <dgm:pt modelId="{F38D2F28-C75E-044C-BD57-517BCD67C194}" type="parTrans" cxnId="{52771C3A-58C1-EF49-95BA-10F5E553492E}">
      <dgm:prSet/>
      <dgm:spPr/>
      <dgm:t>
        <a:bodyPr/>
        <a:lstStyle/>
        <a:p>
          <a:endParaRPr lang="en-US"/>
        </a:p>
      </dgm:t>
    </dgm:pt>
    <dgm:pt modelId="{8989A3D6-B013-4546-B92A-E4E0961E148B}" type="sibTrans" cxnId="{52771C3A-58C1-EF49-95BA-10F5E553492E}">
      <dgm:prSet/>
      <dgm:spPr/>
      <dgm:t>
        <a:bodyPr/>
        <a:lstStyle/>
        <a:p>
          <a:endParaRPr lang="en-US"/>
        </a:p>
      </dgm:t>
    </dgm:pt>
    <dgm:pt modelId="{64EAC570-5FF5-ED4C-919C-AB28690351D7}">
      <dgm:prSet/>
      <dgm:spPr/>
    </dgm:pt>
    <dgm:pt modelId="{11AE1D2B-53BB-D044-A62C-46CB4BF7B266}" type="parTrans" cxnId="{7B94BA34-5735-914D-B0E8-0C1E75FA195E}">
      <dgm:prSet/>
      <dgm:spPr/>
      <dgm:t>
        <a:bodyPr/>
        <a:lstStyle/>
        <a:p>
          <a:endParaRPr lang="en-US"/>
        </a:p>
      </dgm:t>
    </dgm:pt>
    <dgm:pt modelId="{758A604E-0DDA-6147-A95F-B50B2EAF0FBB}" type="sibTrans" cxnId="{7B94BA34-5735-914D-B0E8-0C1E75FA195E}">
      <dgm:prSet/>
      <dgm:spPr/>
      <dgm:t>
        <a:bodyPr/>
        <a:lstStyle/>
        <a:p>
          <a:endParaRPr lang="en-US"/>
        </a:p>
      </dgm:t>
    </dgm:pt>
    <dgm:pt modelId="{A505924F-22D8-CA45-A483-5B0F5DEF2C3C}" type="pres">
      <dgm:prSet presAssocID="{0F61E078-9ECA-E94C-ABC7-CE0E669B1FF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AFE3B6C-1068-C541-8264-2DEF4AEE3DB8}" type="pres">
      <dgm:prSet presAssocID="{A613DB7D-681E-BA4F-8B69-22651CBA3C6F}" presName="centerShape" presStyleLbl="node0" presStyleIdx="0" presStyleCnt="1"/>
      <dgm:spPr/>
    </dgm:pt>
    <dgm:pt modelId="{F0727841-28BC-C645-94EC-AF2D75A89DC4}" type="pres">
      <dgm:prSet presAssocID="{B1BBA4F6-CEE8-044F-B4FC-B3559DF2D1C2}" presName="parTrans" presStyleLbl="bgSibTrans2D1" presStyleIdx="0" presStyleCnt="3"/>
      <dgm:spPr/>
    </dgm:pt>
    <dgm:pt modelId="{45F2F033-4486-D648-ABB8-CEFF01A76E17}" type="pres">
      <dgm:prSet presAssocID="{C1A8A9B3-0A24-1940-BF1E-A53AEB6D325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0A581-08DB-854F-9CFD-C2B6C15E893C}" type="pres">
      <dgm:prSet presAssocID="{D5CDFD7B-A69F-824C-A12F-2CF615CCB96D}" presName="parTrans" presStyleLbl="bgSibTrans2D1" presStyleIdx="1" presStyleCnt="3"/>
      <dgm:spPr/>
    </dgm:pt>
    <dgm:pt modelId="{B33C64BB-B0FB-2D47-9BB8-B000BEE665E1}" type="pres">
      <dgm:prSet presAssocID="{CE7A791C-4338-734E-B812-D71EE1315A8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0F957-A13B-5F46-BC3B-AF2837FEB41F}" type="pres">
      <dgm:prSet presAssocID="{B8916A41-2EC9-B244-A8C7-F3AE7AC06523}" presName="parTrans" presStyleLbl="bgSibTrans2D1" presStyleIdx="2" presStyleCnt="3"/>
      <dgm:spPr/>
    </dgm:pt>
    <dgm:pt modelId="{EAC08EF0-CEC5-D34F-9EDF-2E4937765AE3}" type="pres">
      <dgm:prSet presAssocID="{F0BDF156-4AF2-DE4F-B430-9B2152FE5E1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704A34-2A4A-534A-A289-CE7A34C7DEFC}" srcId="{0F61E078-9ECA-E94C-ABC7-CE0E669B1FF6}" destId="{A613DB7D-681E-BA4F-8B69-22651CBA3C6F}" srcOrd="0" destOrd="0" parTransId="{11139C02-AA1B-3840-AB4D-BDAF3CAD0A7C}" sibTransId="{E5B1571F-5EE1-7E4A-92C5-38B9C52BA70F}"/>
    <dgm:cxn modelId="{7BC7AC42-AA67-EC46-A7B6-53AD582FD90F}" srcId="{A613DB7D-681E-BA4F-8B69-22651CBA3C6F}" destId="{F0BDF156-4AF2-DE4F-B430-9B2152FE5E13}" srcOrd="2" destOrd="0" parTransId="{B8916A41-2EC9-B244-A8C7-F3AE7AC06523}" sibTransId="{44F76BEA-E9CC-5340-9989-DB8C93B9E15F}"/>
    <dgm:cxn modelId="{E025665C-0D68-9343-AC12-17017F221E3B}" type="presOf" srcId="{A613DB7D-681E-BA4F-8B69-22651CBA3C6F}" destId="{5AFE3B6C-1068-C541-8264-2DEF4AEE3DB8}" srcOrd="0" destOrd="0" presId="urn:microsoft.com/office/officeart/2005/8/layout/radial4"/>
    <dgm:cxn modelId="{6A17B666-D503-ED4F-BC7A-E8779696DEE0}" type="presOf" srcId="{C1A8A9B3-0A24-1940-BF1E-A53AEB6D3257}" destId="{45F2F033-4486-D648-ABB8-CEFF01A76E17}" srcOrd="0" destOrd="0" presId="urn:microsoft.com/office/officeart/2005/8/layout/radial4"/>
    <dgm:cxn modelId="{7FFE26DE-6C63-AA48-9493-BDA591D5D83D}" type="presOf" srcId="{CE7A791C-4338-734E-B812-D71EE1315A86}" destId="{B33C64BB-B0FB-2D47-9BB8-B000BEE665E1}" srcOrd="0" destOrd="0" presId="urn:microsoft.com/office/officeart/2005/8/layout/radial4"/>
    <dgm:cxn modelId="{4DC0728A-9199-364B-87B5-0782F83E3FB9}" type="presOf" srcId="{B8916A41-2EC9-B244-A8C7-F3AE7AC06523}" destId="{B6F0F957-A13B-5F46-BC3B-AF2837FEB41F}" srcOrd="0" destOrd="0" presId="urn:microsoft.com/office/officeart/2005/8/layout/radial4"/>
    <dgm:cxn modelId="{7B94BA34-5735-914D-B0E8-0C1E75FA195E}" srcId="{0F61E078-9ECA-E94C-ABC7-CE0E669B1FF6}" destId="{64EAC570-5FF5-ED4C-919C-AB28690351D7}" srcOrd="2" destOrd="0" parTransId="{11AE1D2B-53BB-D044-A62C-46CB4BF7B266}" sibTransId="{758A604E-0DDA-6147-A95F-B50B2EAF0FBB}"/>
    <dgm:cxn modelId="{758C4E23-9E82-CE4D-80E9-E4F2EBD0B5BC}" type="presOf" srcId="{F0BDF156-4AF2-DE4F-B430-9B2152FE5E13}" destId="{EAC08EF0-CEC5-D34F-9EDF-2E4937765AE3}" srcOrd="0" destOrd="0" presId="urn:microsoft.com/office/officeart/2005/8/layout/radial4"/>
    <dgm:cxn modelId="{CE60CB0E-4A2F-6A42-9F25-372A1CC71449}" type="presOf" srcId="{0F61E078-9ECA-E94C-ABC7-CE0E669B1FF6}" destId="{A505924F-22D8-CA45-A483-5B0F5DEF2C3C}" srcOrd="0" destOrd="0" presId="urn:microsoft.com/office/officeart/2005/8/layout/radial4"/>
    <dgm:cxn modelId="{9817BBEC-4FA7-904E-AB89-BB95993CA1DA}" type="presOf" srcId="{B1BBA4F6-CEE8-044F-B4FC-B3559DF2D1C2}" destId="{F0727841-28BC-C645-94EC-AF2D75A89DC4}" srcOrd="0" destOrd="0" presId="urn:microsoft.com/office/officeart/2005/8/layout/radial4"/>
    <dgm:cxn modelId="{438F7BEF-D12B-D549-AE96-5093970D7B40}" srcId="{A613DB7D-681E-BA4F-8B69-22651CBA3C6F}" destId="{CE7A791C-4338-734E-B812-D71EE1315A86}" srcOrd="1" destOrd="0" parTransId="{D5CDFD7B-A69F-824C-A12F-2CF615CCB96D}" sibTransId="{D38D0F2F-7B8F-4A43-856B-68504B28846C}"/>
    <dgm:cxn modelId="{32CA252D-2D76-814D-8D7E-4EFF997A807E}" srcId="{A613DB7D-681E-BA4F-8B69-22651CBA3C6F}" destId="{C1A8A9B3-0A24-1940-BF1E-A53AEB6D3257}" srcOrd="0" destOrd="0" parTransId="{B1BBA4F6-CEE8-044F-B4FC-B3559DF2D1C2}" sibTransId="{CDDE92EB-20A0-9049-BACF-D5C696188DA8}"/>
    <dgm:cxn modelId="{52771C3A-58C1-EF49-95BA-10F5E553492E}" srcId="{0F61E078-9ECA-E94C-ABC7-CE0E669B1FF6}" destId="{65C84A91-4E1C-4845-A41C-EF8741668A2A}" srcOrd="1" destOrd="0" parTransId="{F38D2F28-C75E-044C-BD57-517BCD67C194}" sibTransId="{8989A3D6-B013-4546-B92A-E4E0961E148B}"/>
    <dgm:cxn modelId="{9FDD72B7-7862-CB43-BCD8-67E9F1D0C5A1}" type="presOf" srcId="{D5CDFD7B-A69F-824C-A12F-2CF615CCB96D}" destId="{3E30A581-08DB-854F-9CFD-C2B6C15E893C}" srcOrd="0" destOrd="0" presId="urn:microsoft.com/office/officeart/2005/8/layout/radial4"/>
    <dgm:cxn modelId="{44A226AB-6F4B-144B-9F58-B5C5E4919255}" type="presParOf" srcId="{A505924F-22D8-CA45-A483-5B0F5DEF2C3C}" destId="{5AFE3B6C-1068-C541-8264-2DEF4AEE3DB8}" srcOrd="0" destOrd="0" presId="urn:microsoft.com/office/officeart/2005/8/layout/radial4"/>
    <dgm:cxn modelId="{5A820BEC-A726-1647-AB86-6688CC41707D}" type="presParOf" srcId="{A505924F-22D8-CA45-A483-5B0F5DEF2C3C}" destId="{F0727841-28BC-C645-94EC-AF2D75A89DC4}" srcOrd="1" destOrd="0" presId="urn:microsoft.com/office/officeart/2005/8/layout/radial4"/>
    <dgm:cxn modelId="{45D22C92-36F0-B540-98F0-9F2DABD87C09}" type="presParOf" srcId="{A505924F-22D8-CA45-A483-5B0F5DEF2C3C}" destId="{45F2F033-4486-D648-ABB8-CEFF01A76E17}" srcOrd="2" destOrd="0" presId="urn:microsoft.com/office/officeart/2005/8/layout/radial4"/>
    <dgm:cxn modelId="{B5CE5624-03C7-F64F-BB99-CD6DE8C513EB}" type="presParOf" srcId="{A505924F-22D8-CA45-A483-5B0F5DEF2C3C}" destId="{3E30A581-08DB-854F-9CFD-C2B6C15E893C}" srcOrd="3" destOrd="0" presId="urn:microsoft.com/office/officeart/2005/8/layout/radial4"/>
    <dgm:cxn modelId="{2A2D47AD-D056-0D4F-A038-8D364C14BAEE}" type="presParOf" srcId="{A505924F-22D8-CA45-A483-5B0F5DEF2C3C}" destId="{B33C64BB-B0FB-2D47-9BB8-B000BEE665E1}" srcOrd="4" destOrd="0" presId="urn:microsoft.com/office/officeart/2005/8/layout/radial4"/>
    <dgm:cxn modelId="{92900AD7-A934-7241-8A63-5970DA5D1205}" type="presParOf" srcId="{A505924F-22D8-CA45-A483-5B0F5DEF2C3C}" destId="{B6F0F957-A13B-5F46-BC3B-AF2837FEB41F}" srcOrd="5" destOrd="0" presId="urn:microsoft.com/office/officeart/2005/8/layout/radial4"/>
    <dgm:cxn modelId="{FB70E364-768C-964F-80AA-3AAF67146E54}" type="presParOf" srcId="{A505924F-22D8-CA45-A483-5B0F5DEF2C3C}" destId="{EAC08EF0-CEC5-D34F-9EDF-2E4937765AE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6857E-1322-E24E-8A67-7FEF6E68350D}">
      <dsp:nvSpPr>
        <dsp:cNvPr id="0" name=""/>
        <dsp:cNvSpPr/>
      </dsp:nvSpPr>
      <dsp:spPr>
        <a:xfrm>
          <a:off x="2822" y="0"/>
          <a:ext cx="3819877" cy="867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Syntactic Parsers</a:t>
          </a:r>
          <a:endParaRPr lang="en-US" sz="3700" b="1" kern="1200" dirty="0"/>
        </a:p>
      </dsp:txBody>
      <dsp:txXfrm>
        <a:off x="28230" y="25408"/>
        <a:ext cx="3769061" cy="816678"/>
      </dsp:txXfrm>
    </dsp:sp>
    <dsp:sp modelId="{5CDDEDA6-91D0-594B-B3DE-A5DF194F7418}">
      <dsp:nvSpPr>
        <dsp:cNvPr id="0" name=""/>
        <dsp:cNvSpPr/>
      </dsp:nvSpPr>
      <dsp:spPr>
        <a:xfrm>
          <a:off x="1411" y="969168"/>
          <a:ext cx="1832954" cy="867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POS Tagger</a:t>
          </a:r>
          <a:endParaRPr lang="en-US" sz="2300" kern="1200" dirty="0"/>
        </a:p>
      </dsp:txBody>
      <dsp:txXfrm>
        <a:off x="26819" y="994576"/>
        <a:ext cx="1782138" cy="816678"/>
      </dsp:txXfrm>
    </dsp:sp>
    <dsp:sp modelId="{8501E75A-137D-D646-A237-D5890825A17D}">
      <dsp:nvSpPr>
        <dsp:cNvPr id="0" name=""/>
        <dsp:cNvSpPr/>
      </dsp:nvSpPr>
      <dsp:spPr>
        <a:xfrm>
          <a:off x="1988334" y="969168"/>
          <a:ext cx="1832954" cy="867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Context-Free Grammar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013742" y="994576"/>
        <a:ext cx="1782138" cy="816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6857E-1322-E24E-8A67-7FEF6E68350D}">
      <dsp:nvSpPr>
        <dsp:cNvPr id="0" name=""/>
        <dsp:cNvSpPr/>
      </dsp:nvSpPr>
      <dsp:spPr>
        <a:xfrm>
          <a:off x="0" y="758"/>
          <a:ext cx="3896021" cy="87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>
              <a:solidFill>
                <a:srgbClr val="1F497D"/>
              </a:solidFill>
            </a:rPr>
            <a:t>Semantic Parser</a:t>
          </a:r>
          <a:endParaRPr lang="en-US" sz="3700" b="1" kern="1200" dirty="0">
            <a:solidFill>
              <a:srgbClr val="1F497D"/>
            </a:solidFill>
          </a:endParaRPr>
        </a:p>
      </dsp:txBody>
      <dsp:txXfrm>
        <a:off x="25499" y="26257"/>
        <a:ext cx="3845023" cy="819588"/>
      </dsp:txXfrm>
    </dsp:sp>
    <dsp:sp modelId="{5CDDEDA6-91D0-594B-B3DE-A5DF194F7418}">
      <dsp:nvSpPr>
        <dsp:cNvPr id="0" name=""/>
        <dsp:cNvSpPr/>
      </dsp:nvSpPr>
      <dsp:spPr>
        <a:xfrm>
          <a:off x="1439" y="974350"/>
          <a:ext cx="1869492" cy="87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POS Tagger (</a:t>
          </a:r>
          <a:r>
            <a:rPr lang="en-US" sz="2300" kern="1200" dirty="0" err="1" smtClean="0"/>
            <a:t>SpaCy</a:t>
          </a:r>
          <a:r>
            <a:rPr lang="en-US" sz="2300" kern="1200" dirty="0" smtClean="0"/>
            <a:t>)</a:t>
          </a:r>
          <a:endParaRPr lang="en-US" sz="2300" kern="1200" dirty="0"/>
        </a:p>
      </dsp:txBody>
      <dsp:txXfrm>
        <a:off x="26938" y="999849"/>
        <a:ext cx="1818494" cy="819588"/>
      </dsp:txXfrm>
    </dsp:sp>
    <dsp:sp modelId="{8501E75A-137D-D646-A237-D5890825A17D}">
      <dsp:nvSpPr>
        <dsp:cNvPr id="0" name=""/>
        <dsp:cNvSpPr/>
      </dsp:nvSpPr>
      <dsp:spPr>
        <a:xfrm>
          <a:off x="2027968" y="974350"/>
          <a:ext cx="1869492" cy="87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Context-Free Grammar</a:t>
          </a:r>
          <a:endParaRPr lang="en-US" sz="2300" kern="1200" dirty="0"/>
        </a:p>
      </dsp:txBody>
      <dsp:txXfrm>
        <a:off x="2053467" y="999849"/>
        <a:ext cx="1818494" cy="819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D9BB8-9F0F-9E41-82C3-01D363090129}">
      <dsp:nvSpPr>
        <dsp:cNvPr id="0" name=""/>
        <dsp:cNvSpPr/>
      </dsp:nvSpPr>
      <dsp:spPr>
        <a:xfrm>
          <a:off x="0" y="100475"/>
          <a:ext cx="8182101" cy="10544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badi MT Condensed Light"/>
              <a:cs typeface="Abadi MT Condensed Light"/>
            </a:rPr>
            <a:t>                                                                                                                                                 </a:t>
          </a:r>
        </a:p>
        <a:p>
          <a:pPr lvl="0" algn="ctr" defTabSz="1066800" rtl="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rgbClr val="000000"/>
            </a:solidFill>
            <a:latin typeface="Abadi MT Condensed Light"/>
            <a:cs typeface="Abadi MT Condensed Light"/>
          </a:endParaRPr>
        </a:p>
        <a:p>
          <a:pPr lvl="0" algn="ctr" defTabSz="1066800" rtl="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000000"/>
              </a:solidFill>
              <a:latin typeface="+mn-lt"/>
              <a:cs typeface="Abadi MT Condensed Light"/>
            </a:rPr>
            <a:t>If Q is more expensive than R,</a:t>
          </a:r>
        </a:p>
        <a:p>
          <a:pPr lvl="0" algn="ctr" defTabSz="1066800" rtl="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000000"/>
              </a:solidFill>
              <a:latin typeface="+mn-lt"/>
              <a:cs typeface="Abadi MT Condensed Light"/>
            </a:rPr>
            <a:t> then neither T nor V is more expensive than S.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badi MT Condensed Light"/>
              <a:cs typeface="Abadi MT Condensed Light"/>
            </a:rPr>
            <a:t>  </a:t>
          </a:r>
          <a:endParaRPr lang="en-US" sz="2400" kern="1200" dirty="0"/>
        </a:p>
      </dsp:txBody>
      <dsp:txXfrm>
        <a:off x="30885" y="131360"/>
        <a:ext cx="8120331" cy="992726"/>
      </dsp:txXfrm>
    </dsp:sp>
    <dsp:sp modelId="{935B9FDB-1B8C-1048-BA99-B01A42509F6A}">
      <dsp:nvSpPr>
        <dsp:cNvPr id="0" name=""/>
        <dsp:cNvSpPr/>
      </dsp:nvSpPr>
      <dsp:spPr>
        <a:xfrm rot="5340205">
          <a:off x="3905565" y="-493543"/>
          <a:ext cx="307917" cy="372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rgbClr val="000000"/>
              </a:solidFill>
            </a:rPr>
            <a:t>SpaCy</a:t>
          </a:r>
          <a:r>
            <a:rPr lang="en-US" sz="2400" kern="1200" dirty="0" smtClean="0">
              <a:solidFill>
                <a:srgbClr val="000000"/>
              </a:solidFill>
            </a:rPr>
            <a:t> POS tagger</a:t>
          </a:r>
          <a:endParaRPr lang="en-US" sz="2400" kern="1200" dirty="0">
            <a:solidFill>
              <a:srgbClr val="000000"/>
            </a:solidFill>
          </a:endParaRPr>
        </a:p>
      </dsp:txBody>
      <dsp:txXfrm rot="-5400000">
        <a:off x="2941376" y="1214746"/>
        <a:ext cx="2234689" cy="215542"/>
      </dsp:txXfrm>
    </dsp:sp>
    <dsp:sp modelId="{9DDC8423-58C7-BD40-A36A-96E2671DDAA3}">
      <dsp:nvSpPr>
        <dsp:cNvPr id="0" name=""/>
        <dsp:cNvSpPr/>
      </dsp:nvSpPr>
      <dsp:spPr>
        <a:xfrm>
          <a:off x="1002244" y="1641616"/>
          <a:ext cx="6266768" cy="801157"/>
        </a:xfrm>
        <a:prstGeom prst="roundRect">
          <a:avLst>
            <a:gd name="adj" fmla="val 10000"/>
          </a:avLst>
        </a:prstGeom>
        <a:solidFill>
          <a:schemeClr val="accent2">
            <a:hueOff val="-1364474"/>
            <a:satOff val="-317"/>
            <a:lumOff val="-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50000"/>
            </a:lnSpc>
            <a:spcBef>
              <a:spcPct val="0"/>
            </a:spcBef>
            <a:spcAft>
              <a:spcPts val="744"/>
            </a:spcAft>
          </a:pPr>
          <a:r>
            <a:rPr lang="en-US" sz="2800" b="0" kern="1200" dirty="0" smtClean="0">
              <a:solidFill>
                <a:srgbClr val="000000"/>
              </a:solidFill>
            </a:rPr>
            <a:t>IN NNP VBZ RBR JJ IN NN, </a:t>
          </a:r>
        </a:p>
        <a:p>
          <a:pPr lvl="0" algn="ctr" defTabSz="1244600">
            <a:lnSpc>
              <a:spcPct val="50000"/>
            </a:lnSpc>
            <a:spcBef>
              <a:spcPct val="0"/>
            </a:spcBef>
            <a:spcAft>
              <a:spcPts val="744"/>
            </a:spcAft>
          </a:pPr>
          <a:r>
            <a:rPr lang="en-US" sz="2800" b="0" kern="1200" dirty="0" smtClean="0">
              <a:solidFill>
                <a:srgbClr val="000000"/>
              </a:solidFill>
            </a:rPr>
            <a:t>RB CC NNP CC NNP VBZ RBR JJ IN NNP.</a:t>
          </a:r>
          <a:endParaRPr lang="en-US" sz="2800" b="0" kern="1200" dirty="0">
            <a:solidFill>
              <a:srgbClr val="000000"/>
            </a:solidFill>
          </a:endParaRPr>
        </a:p>
      </dsp:txBody>
      <dsp:txXfrm>
        <a:off x="1025709" y="1665081"/>
        <a:ext cx="6219838" cy="754227"/>
      </dsp:txXfrm>
    </dsp:sp>
    <dsp:sp modelId="{371667EE-48A9-1D40-A313-21C698F7D6AA}">
      <dsp:nvSpPr>
        <dsp:cNvPr id="0" name=""/>
        <dsp:cNvSpPr/>
      </dsp:nvSpPr>
      <dsp:spPr>
        <a:xfrm rot="5372624">
          <a:off x="3793112" y="676795"/>
          <a:ext cx="503183" cy="41431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046712"/>
            <a:satOff val="-476"/>
            <a:lumOff val="-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Remove </a:t>
          </a:r>
          <a:r>
            <a:rPr lang="en-US" sz="2400" kern="1200" dirty="0" err="1" smtClean="0">
              <a:solidFill>
                <a:srgbClr val="000000"/>
              </a:solidFill>
            </a:rPr>
            <a:t>Stopwords</a:t>
          </a:r>
          <a:endParaRPr lang="en-US" sz="2400" kern="1200" dirty="0">
            <a:solidFill>
              <a:srgbClr val="000000"/>
            </a:solidFill>
          </a:endParaRPr>
        </a:p>
      </dsp:txBody>
      <dsp:txXfrm rot="-5400000">
        <a:off x="2801161" y="2496774"/>
        <a:ext cx="2485882" cy="352228"/>
      </dsp:txXfrm>
    </dsp:sp>
    <dsp:sp modelId="{55BDA25F-CBAC-904F-B6FB-37CB12CA91D1}">
      <dsp:nvSpPr>
        <dsp:cNvPr id="0" name=""/>
        <dsp:cNvSpPr/>
      </dsp:nvSpPr>
      <dsp:spPr>
        <a:xfrm>
          <a:off x="1251654" y="3031481"/>
          <a:ext cx="5699568" cy="1095817"/>
        </a:xfrm>
        <a:prstGeom prst="roundRect">
          <a:avLst>
            <a:gd name="adj" fmla="val 10000"/>
          </a:avLst>
        </a:prstGeom>
        <a:solidFill>
          <a:schemeClr val="accent2">
            <a:hueOff val="-2728949"/>
            <a:satOff val="-635"/>
            <a:lumOff val="-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000000"/>
              </a:solidFill>
            </a:rPr>
            <a:t>If Q </a:t>
          </a:r>
          <a:r>
            <a:rPr lang="en-US" sz="3200" b="1" kern="1200" dirty="0" smtClean="0">
              <a:solidFill>
                <a:srgbClr val="000000"/>
              </a:solidFill>
            </a:rPr>
            <a:t>is more than </a:t>
          </a:r>
          <a:r>
            <a:rPr lang="en-US" sz="3200" b="1" kern="1200" dirty="0" smtClean="0">
              <a:solidFill>
                <a:srgbClr val="000000"/>
              </a:solidFill>
            </a:rPr>
            <a:t>R, </a:t>
          </a:r>
          <a:r>
            <a:rPr lang="en-US" sz="3200" b="1" kern="1200" dirty="0" smtClean="0">
              <a:solidFill>
                <a:srgbClr val="000000"/>
              </a:solidFill>
            </a:rPr>
            <a:t>then neither </a:t>
          </a:r>
          <a:r>
            <a:rPr lang="en-US" sz="3200" b="1" kern="1200" dirty="0" smtClean="0">
              <a:solidFill>
                <a:srgbClr val="000000"/>
              </a:solidFill>
            </a:rPr>
            <a:t>T </a:t>
          </a:r>
          <a:r>
            <a:rPr lang="en-US" sz="3200" b="1" kern="1200" dirty="0" smtClean="0">
              <a:solidFill>
                <a:srgbClr val="000000"/>
              </a:solidFill>
            </a:rPr>
            <a:t>nor </a:t>
          </a:r>
          <a:r>
            <a:rPr lang="en-US" sz="3200" b="1" kern="1200" dirty="0" smtClean="0">
              <a:solidFill>
                <a:srgbClr val="000000"/>
              </a:solidFill>
            </a:rPr>
            <a:t>V </a:t>
          </a:r>
          <a:r>
            <a:rPr lang="en-US" sz="3200" b="1" kern="1200" dirty="0" smtClean="0">
              <a:solidFill>
                <a:srgbClr val="000000"/>
              </a:solidFill>
            </a:rPr>
            <a:t>more than S. </a:t>
          </a:r>
          <a:r>
            <a:rPr lang="en-US" sz="3200" b="1" kern="1200" dirty="0" smtClean="0">
              <a:solidFill>
                <a:srgbClr val="000000"/>
              </a:solidFill>
            </a:rPr>
            <a:t>S.</a:t>
          </a:r>
          <a:endParaRPr lang="en-US" sz="3200" b="1" kern="1200" dirty="0">
            <a:solidFill>
              <a:srgbClr val="000000"/>
            </a:solidFill>
          </a:endParaRPr>
        </a:p>
      </dsp:txBody>
      <dsp:txXfrm>
        <a:off x="1283749" y="3063576"/>
        <a:ext cx="5635378" cy="1031627"/>
      </dsp:txXfrm>
    </dsp:sp>
    <dsp:sp modelId="{9F4CE912-399B-3246-A674-E5A38A699C7A}">
      <dsp:nvSpPr>
        <dsp:cNvPr id="0" name=""/>
        <dsp:cNvSpPr/>
      </dsp:nvSpPr>
      <dsp:spPr>
        <a:xfrm rot="5369098">
          <a:off x="3663545" y="2376780"/>
          <a:ext cx="795266" cy="449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093423"/>
            <a:satOff val="-952"/>
            <a:lumOff val="-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Context-Free Grammar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-5400000">
        <a:off x="2710883" y="4227857"/>
        <a:ext cx="2698446" cy="556686"/>
      </dsp:txXfrm>
    </dsp:sp>
    <dsp:sp modelId="{2AA5281C-17FB-FB4C-B294-8B358E74232D}">
      <dsp:nvSpPr>
        <dsp:cNvPr id="0" name=""/>
        <dsp:cNvSpPr/>
      </dsp:nvSpPr>
      <dsp:spPr>
        <a:xfrm>
          <a:off x="1360063" y="5072349"/>
          <a:ext cx="5482748" cy="492966"/>
        </a:xfrm>
        <a:prstGeom prst="roundRect">
          <a:avLst>
            <a:gd name="adj" fmla="val 10000"/>
          </a:avLst>
        </a:prstGeom>
        <a:solidFill>
          <a:schemeClr val="accent2">
            <a:hueOff val="-4093423"/>
            <a:satOff val="-952"/>
            <a:lumOff val="-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000000"/>
              </a:solidFill>
            </a:rPr>
            <a:t>If (Q &gt; R): (</a:t>
          </a:r>
          <a:r>
            <a:rPr lang="en-US" sz="3200" b="1" kern="1200" dirty="0" smtClean="0">
              <a:solidFill>
                <a:srgbClr val="000000"/>
              </a:solidFill>
            </a:rPr>
            <a:t>(not </a:t>
          </a:r>
          <a:r>
            <a:rPr lang="en-US" sz="3200" b="1" kern="1200" dirty="0" smtClean="0">
              <a:solidFill>
                <a:srgbClr val="000000"/>
              </a:solidFill>
            </a:rPr>
            <a:t>(T </a:t>
          </a:r>
          <a:r>
            <a:rPr lang="en-US" sz="3200" b="1" kern="1200" dirty="0" smtClean="0">
              <a:solidFill>
                <a:srgbClr val="000000"/>
              </a:solidFill>
            </a:rPr>
            <a:t>and V) &gt; </a:t>
          </a:r>
          <a:r>
            <a:rPr lang="en-US" sz="3200" b="1" kern="1200" dirty="0" smtClean="0">
              <a:solidFill>
                <a:srgbClr val="000000"/>
              </a:solidFill>
            </a:rPr>
            <a:t>S)) </a:t>
          </a:r>
          <a:endParaRPr lang="en-US" sz="3200" b="1" kern="1200" dirty="0">
            <a:solidFill>
              <a:srgbClr val="000000"/>
            </a:solidFill>
          </a:endParaRPr>
        </a:p>
      </dsp:txBody>
      <dsp:txXfrm>
        <a:off x="1374501" y="5086787"/>
        <a:ext cx="5453872" cy="4640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6857E-1322-E24E-8A67-7FEF6E68350D}">
      <dsp:nvSpPr>
        <dsp:cNvPr id="0" name=""/>
        <dsp:cNvSpPr/>
      </dsp:nvSpPr>
      <dsp:spPr>
        <a:xfrm>
          <a:off x="0" y="0"/>
          <a:ext cx="3896021" cy="87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Parser</a:t>
          </a:r>
          <a:endParaRPr lang="en-US" sz="3700" kern="1200" dirty="0"/>
        </a:p>
      </dsp:txBody>
      <dsp:txXfrm>
        <a:off x="25499" y="25499"/>
        <a:ext cx="3845023" cy="819588"/>
      </dsp:txXfrm>
    </dsp:sp>
    <dsp:sp modelId="{5CDDEDA6-91D0-594B-B3DE-A5DF194F7418}">
      <dsp:nvSpPr>
        <dsp:cNvPr id="0" name=""/>
        <dsp:cNvSpPr/>
      </dsp:nvSpPr>
      <dsp:spPr>
        <a:xfrm>
          <a:off x="1439" y="974350"/>
          <a:ext cx="1869492" cy="87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POS Tagger (</a:t>
          </a:r>
          <a:r>
            <a:rPr lang="en-US" sz="2300" kern="1200" dirty="0" err="1" smtClean="0"/>
            <a:t>SpaCy</a:t>
          </a:r>
          <a:r>
            <a:rPr lang="en-US" sz="2300" kern="1200" dirty="0" smtClean="0"/>
            <a:t>)</a:t>
          </a:r>
          <a:endParaRPr lang="en-US" sz="2300" kern="1200" dirty="0"/>
        </a:p>
      </dsp:txBody>
      <dsp:txXfrm>
        <a:off x="26938" y="999849"/>
        <a:ext cx="1818494" cy="819588"/>
      </dsp:txXfrm>
    </dsp:sp>
    <dsp:sp modelId="{8501E75A-137D-D646-A237-D5890825A17D}">
      <dsp:nvSpPr>
        <dsp:cNvPr id="0" name=""/>
        <dsp:cNvSpPr/>
      </dsp:nvSpPr>
      <dsp:spPr>
        <a:xfrm>
          <a:off x="2027968" y="974350"/>
          <a:ext cx="1869492" cy="870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Context-Free Grammar</a:t>
          </a:r>
          <a:endParaRPr lang="en-US" sz="2300" kern="1200" dirty="0"/>
        </a:p>
      </dsp:txBody>
      <dsp:txXfrm>
        <a:off x="2053467" y="999849"/>
        <a:ext cx="1818494" cy="8195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AFD44-B24F-A947-A445-994210CBD33D}">
      <dsp:nvSpPr>
        <dsp:cNvPr id="0" name=""/>
        <dsp:cNvSpPr/>
      </dsp:nvSpPr>
      <dsp:spPr>
        <a:xfrm>
          <a:off x="972930" y="2461168"/>
          <a:ext cx="2791206" cy="1969968"/>
        </a:xfrm>
        <a:prstGeom prst="up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964051-08B2-DA49-A0E5-2F90CC8BCE2A}">
      <dsp:nvSpPr>
        <dsp:cNvPr id="0" name=""/>
        <dsp:cNvSpPr/>
      </dsp:nvSpPr>
      <dsp:spPr>
        <a:xfrm>
          <a:off x="4247" y="2572710"/>
          <a:ext cx="5062233" cy="179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0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accent2">
                  <a:lumMod val="25000"/>
                </a:schemeClr>
              </a:solidFill>
            </a:rPr>
            <a:t>Build on What’s Already Known about the Text’s Grammar &amp; Parts of Speech</a:t>
          </a:r>
          <a:endParaRPr lang="en-US" sz="3100" kern="1200" dirty="0">
            <a:solidFill>
              <a:schemeClr val="accent2">
                <a:lumMod val="25000"/>
              </a:schemeClr>
            </a:solidFill>
          </a:endParaRPr>
        </a:p>
      </dsp:txBody>
      <dsp:txXfrm>
        <a:off x="4247" y="2572710"/>
        <a:ext cx="5062233" cy="1792267"/>
      </dsp:txXfrm>
    </dsp:sp>
    <dsp:sp modelId="{26711978-56ED-E74F-9069-CE2317BEF350}">
      <dsp:nvSpPr>
        <dsp:cNvPr id="0" name=""/>
        <dsp:cNvSpPr/>
      </dsp:nvSpPr>
      <dsp:spPr>
        <a:xfrm>
          <a:off x="5320178" y="395279"/>
          <a:ext cx="2791206" cy="2200910"/>
        </a:xfrm>
        <a:prstGeom prst="down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A8943A-ABB2-F842-9321-2A43ABED08B3}">
      <dsp:nvSpPr>
        <dsp:cNvPr id="0" name=""/>
        <dsp:cNvSpPr/>
      </dsp:nvSpPr>
      <dsp:spPr>
        <a:xfrm>
          <a:off x="5619078" y="333115"/>
          <a:ext cx="2576090" cy="2377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   </a:t>
          </a:r>
          <a:r>
            <a:rPr lang="en-US" sz="4000" b="1" kern="1200" dirty="0" smtClean="0">
              <a:solidFill>
                <a:srgbClr val="FF0000"/>
              </a:solidFill>
            </a:rPr>
            <a:t>Deep Learning</a:t>
          </a:r>
          <a:endParaRPr lang="en-US" sz="4000" b="1" kern="1200" dirty="0">
            <a:solidFill>
              <a:srgbClr val="FF0000"/>
            </a:solidFill>
          </a:endParaRPr>
        </a:p>
      </dsp:txBody>
      <dsp:txXfrm>
        <a:off x="5619078" y="333115"/>
        <a:ext cx="2576090" cy="23777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E3B6C-1068-C541-8264-2DEF4AEE3DB8}">
      <dsp:nvSpPr>
        <dsp:cNvPr id="0" name=""/>
        <dsp:cNvSpPr/>
      </dsp:nvSpPr>
      <dsp:spPr>
        <a:xfrm>
          <a:off x="3184991" y="2215709"/>
          <a:ext cx="1859616" cy="1859616"/>
        </a:xfrm>
        <a:prstGeom prst="ellipse">
          <a:avLst/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rgbClr val="000000"/>
              </a:solidFill>
            </a:rPr>
            <a:t>Random Forest</a:t>
          </a:r>
          <a:endParaRPr lang="en-US" sz="2900" kern="1200" dirty="0">
            <a:solidFill>
              <a:srgbClr val="000000"/>
            </a:solidFill>
          </a:endParaRPr>
        </a:p>
      </dsp:txBody>
      <dsp:txXfrm>
        <a:off x="3457325" y="2488043"/>
        <a:ext cx="1314948" cy="1314948"/>
      </dsp:txXfrm>
    </dsp:sp>
    <dsp:sp modelId="{F0727841-28BC-C645-94EC-AF2D75A89DC4}">
      <dsp:nvSpPr>
        <dsp:cNvPr id="0" name=""/>
        <dsp:cNvSpPr/>
      </dsp:nvSpPr>
      <dsp:spPr>
        <a:xfrm rot="12900000">
          <a:off x="1989293" y="1891039"/>
          <a:ext cx="1424758" cy="52999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F2F033-4486-D648-ABB8-CEFF01A76E17}">
      <dsp:nvSpPr>
        <dsp:cNvPr id="0" name=""/>
        <dsp:cNvSpPr/>
      </dsp:nvSpPr>
      <dsp:spPr>
        <a:xfrm>
          <a:off x="1234807" y="1040777"/>
          <a:ext cx="1766635" cy="1413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/>
              </a:solidFill>
            </a:rPr>
            <a:t>Text from Prompt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1276201" y="1082171"/>
        <a:ext cx="1683847" cy="1330520"/>
      </dsp:txXfrm>
    </dsp:sp>
    <dsp:sp modelId="{3E30A581-08DB-854F-9CFD-C2B6C15E893C}">
      <dsp:nvSpPr>
        <dsp:cNvPr id="0" name=""/>
        <dsp:cNvSpPr/>
      </dsp:nvSpPr>
      <dsp:spPr>
        <a:xfrm rot="16200000">
          <a:off x="3402420" y="1155412"/>
          <a:ext cx="1424758" cy="52999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48463"/>
                <a:satOff val="6393"/>
                <a:lumOff val="97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90000"/>
                <a:hueOff val="-48463"/>
                <a:satOff val="6393"/>
                <a:lumOff val="97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3C64BB-B0FB-2D47-9BB8-B000BEE665E1}">
      <dsp:nvSpPr>
        <dsp:cNvPr id="0" name=""/>
        <dsp:cNvSpPr/>
      </dsp:nvSpPr>
      <dsp:spPr>
        <a:xfrm>
          <a:off x="3231482" y="1374"/>
          <a:ext cx="1766635" cy="1413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-51720"/>
                <a:satOff val="25952"/>
                <a:lumOff val="2223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50000"/>
                <a:hueOff val="-51720"/>
                <a:satOff val="25952"/>
                <a:lumOff val="2223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rgbClr val="000000"/>
              </a:solidFill>
            </a:rPr>
            <a:t>Text from Rules</a:t>
          </a:r>
          <a:endParaRPr lang="en-US" sz="2900" kern="1200" dirty="0">
            <a:solidFill>
              <a:srgbClr val="000000"/>
            </a:solidFill>
          </a:endParaRPr>
        </a:p>
      </dsp:txBody>
      <dsp:txXfrm>
        <a:off x="3272876" y="42768"/>
        <a:ext cx="1683847" cy="1330520"/>
      </dsp:txXfrm>
    </dsp:sp>
    <dsp:sp modelId="{B6F0F957-A13B-5F46-BC3B-AF2837FEB41F}">
      <dsp:nvSpPr>
        <dsp:cNvPr id="0" name=""/>
        <dsp:cNvSpPr/>
      </dsp:nvSpPr>
      <dsp:spPr>
        <a:xfrm rot="19500000">
          <a:off x="4815548" y="1891039"/>
          <a:ext cx="1424758" cy="52999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48463"/>
                <a:satOff val="6393"/>
                <a:lumOff val="97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90000"/>
                <a:hueOff val="-48463"/>
                <a:satOff val="6393"/>
                <a:lumOff val="97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C08EF0-CEC5-D34F-9EDF-2E4937765AE3}">
      <dsp:nvSpPr>
        <dsp:cNvPr id="0" name=""/>
        <dsp:cNvSpPr/>
      </dsp:nvSpPr>
      <dsp:spPr>
        <a:xfrm>
          <a:off x="5228156" y="1040777"/>
          <a:ext cx="1766635" cy="1413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-51720"/>
                <a:satOff val="25952"/>
                <a:lumOff val="2223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50000"/>
                <a:hueOff val="-51720"/>
                <a:satOff val="25952"/>
                <a:lumOff val="2223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rgbClr val="000000"/>
              </a:solidFill>
            </a:rPr>
            <a:t>POS Tags from Rules</a:t>
          </a:r>
          <a:endParaRPr lang="en-US" sz="2900" kern="1200" dirty="0">
            <a:solidFill>
              <a:srgbClr val="000000"/>
            </a:solidFill>
          </a:endParaRPr>
        </a:p>
      </dsp:txBody>
      <dsp:txXfrm>
        <a:off x="5269550" y="1082171"/>
        <a:ext cx="1683847" cy="133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907E-B895-B240-8237-FEFB17DAB0E6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14AC-502D-BE41-B5C9-18801AA5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7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907E-B895-B240-8237-FEFB17DAB0E6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14AC-502D-BE41-B5C9-18801AA5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9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907E-B895-B240-8237-FEFB17DAB0E6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14AC-502D-BE41-B5C9-18801AA5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907E-B895-B240-8237-FEFB17DAB0E6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14AC-502D-BE41-B5C9-18801AA5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907E-B895-B240-8237-FEFB17DAB0E6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14AC-502D-BE41-B5C9-18801AA5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907E-B895-B240-8237-FEFB17DAB0E6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14AC-502D-BE41-B5C9-18801AA5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4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907E-B895-B240-8237-FEFB17DAB0E6}" type="datetimeFigureOut">
              <a:rPr lang="en-US" smtClean="0"/>
              <a:t>6/19/17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14AC-502D-BE41-B5C9-18801AA5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907E-B895-B240-8237-FEFB17DAB0E6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14AC-502D-BE41-B5C9-18801AA5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907E-B895-B240-8237-FEFB17DAB0E6}" type="datetimeFigureOut">
              <a:rPr lang="en-US" smtClean="0"/>
              <a:t>6/19/17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14AC-502D-BE41-B5C9-18801AA5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907E-B895-B240-8237-FEFB17DAB0E6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14AC-502D-BE41-B5C9-18801AA5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907E-B895-B240-8237-FEFB17DAB0E6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14AC-502D-BE41-B5C9-18801AA5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3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0907E-B895-B240-8237-FEFB17DAB0E6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14AC-502D-BE41-B5C9-18801AA5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300" y="218117"/>
            <a:ext cx="8211398" cy="1779006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Vander Parser: </a:t>
            </a:r>
            <a:br>
              <a:rPr lang="en-US" sz="5400" b="1" dirty="0" smtClean="0">
                <a:solidFill>
                  <a:schemeClr val="tx2"/>
                </a:solidFill>
              </a:rPr>
            </a:br>
            <a:r>
              <a:rPr lang="en-US" sz="5400" b="1" dirty="0" smtClean="0">
                <a:solidFill>
                  <a:schemeClr val="tx2"/>
                </a:solidFill>
              </a:rPr>
              <a:t>Solving LSAT Logic Puzzles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manvsmachine-300x1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3813">
            <a:off x="2580534" y="2373679"/>
            <a:ext cx="5139979" cy="3046533"/>
          </a:xfrm>
          <a:prstGeom prst="rect">
            <a:avLst/>
          </a:prstGeom>
        </p:spPr>
      </p:pic>
      <p:pic>
        <p:nvPicPr>
          <p:cNvPr id="6" name="Picture 5" descr="Jeopardy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2732">
            <a:off x="652714" y="2387252"/>
            <a:ext cx="1734667" cy="2602001"/>
          </a:xfrm>
          <a:prstGeom prst="rect">
            <a:avLst/>
          </a:prstGeom>
        </p:spPr>
      </p:pic>
      <p:pic>
        <p:nvPicPr>
          <p:cNvPr id="7" name="Picture 6" descr="standardizedtest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7073">
            <a:off x="3686236" y="4753870"/>
            <a:ext cx="4023514" cy="168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3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Puzzle Classification Model (2 Classes)</a:t>
            </a:r>
            <a:endParaRPr lang="en-US" b="1" dirty="0">
              <a:solidFill>
                <a:srgbClr val="1F497D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642207"/>
              </p:ext>
            </p:extLst>
          </p:nvPr>
        </p:nvGraphicFramePr>
        <p:xfrm>
          <a:off x="457200" y="1358901"/>
          <a:ext cx="8229600" cy="407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41242" y="3408858"/>
            <a:ext cx="42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342256" y="2793185"/>
            <a:ext cx="4272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5435028" y="3421558"/>
            <a:ext cx="4272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19875" y="3937792"/>
            <a:ext cx="31213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Prompt Alone Accuracy </a:t>
            </a:r>
          </a:p>
          <a:p>
            <a:pPr algn="ctr"/>
            <a:r>
              <a:rPr lang="en-US" sz="3200" dirty="0" smtClean="0"/>
              <a:t>= 92.4% 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689345" y="761137"/>
            <a:ext cx="41602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Rules Alone Accuracy = </a:t>
            </a:r>
            <a:r>
              <a:rPr lang="en-US" sz="3200" dirty="0" smtClean="0"/>
              <a:t>88.2%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81811" y="3998315"/>
            <a:ext cx="2685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POS Alone Accuracy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3200" dirty="0" smtClean="0"/>
              <a:t>= 76.8%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06999" y="5588000"/>
            <a:ext cx="6662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Combined Accuracy = </a:t>
            </a:r>
            <a:r>
              <a:rPr lang="en-US" sz="4400" dirty="0" smtClean="0">
                <a:solidFill>
                  <a:srgbClr val="FF0000"/>
                </a:solidFill>
              </a:rPr>
              <a:t>94.6% 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568" y="900214"/>
            <a:ext cx="2685476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DATA SET: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25 of Class 1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25 of Class 2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10-fold Cross-Validation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2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1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011238"/>
          </a:xfrm>
        </p:spPr>
        <p:txBody>
          <a:bodyPr/>
          <a:lstStyle/>
          <a:p>
            <a:r>
              <a:rPr lang="en-US" sz="5400" b="1" dirty="0">
                <a:solidFill>
                  <a:srgbClr val="1F497D"/>
                </a:solidFill>
              </a:rPr>
              <a:t>LSAT Logic Puzzle </a:t>
            </a:r>
            <a:r>
              <a:rPr lang="en-US" sz="2400" dirty="0"/>
              <a:t>©LSAC</a:t>
            </a:r>
            <a:endParaRPr lang="en-US" dirty="0"/>
          </a:p>
        </p:txBody>
      </p:sp>
      <p:pic>
        <p:nvPicPr>
          <p:cNvPr id="5" name="Content Placeholder 4" descr="Screen Shot 2017-06-18 at 11.50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5" r="-3755"/>
          <a:stretch>
            <a:fillRect/>
          </a:stretch>
        </p:blipFill>
        <p:spPr>
          <a:xfrm>
            <a:off x="221624" y="1417638"/>
            <a:ext cx="8922376" cy="4906963"/>
          </a:xfrm>
        </p:spPr>
      </p:pic>
    </p:spTree>
    <p:extLst>
      <p:ext uri="{BB962C8B-B14F-4D97-AF65-F5344CB8AC3E}">
        <p14:creationId xmlns:p14="http://schemas.microsoft.com/office/powerpoint/2010/main" val="303378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68" y="813668"/>
            <a:ext cx="8229600" cy="319200"/>
          </a:xfrm>
        </p:spPr>
        <p:txBody>
          <a:bodyPr>
            <a:noAutofit/>
          </a:bodyPr>
          <a:lstStyle/>
          <a:p>
            <a:r>
              <a:rPr lang="en-US" sz="5400" dirty="0" smtClean="0"/>
              <a:t>    </a:t>
            </a:r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LSAT Logic Puzzle </a:t>
            </a:r>
            <a:r>
              <a:rPr lang="en-US" sz="2800" dirty="0" smtClean="0"/>
              <a:t>©LSAC</a:t>
            </a:r>
            <a:endParaRPr lang="en-US" sz="2800" dirty="0"/>
          </a:p>
        </p:txBody>
      </p:sp>
      <p:pic>
        <p:nvPicPr>
          <p:cNvPr id="7" name="Content Placeholder 6" descr="Screen Shot 2017-06-18 at 11.52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17" b="-12017"/>
          <a:stretch>
            <a:fillRect/>
          </a:stretch>
        </p:blipFill>
        <p:spPr>
          <a:xfrm>
            <a:off x="0" y="1032933"/>
            <a:ext cx="9167456" cy="5041747"/>
          </a:xfrm>
        </p:spPr>
      </p:pic>
    </p:spTree>
    <p:extLst>
      <p:ext uri="{BB962C8B-B14F-4D97-AF65-F5344CB8AC3E}">
        <p14:creationId xmlns:p14="http://schemas.microsoft.com/office/powerpoint/2010/main" val="155270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4142"/>
            <a:ext cx="8229600" cy="824775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7 Steps to LSAT Success</a:t>
            </a:r>
            <a:endParaRPr lang="en-US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0667"/>
            <a:ext cx="8229600" cy="541685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4400" dirty="0" smtClean="0">
                <a:solidFill>
                  <a:srgbClr val="000000"/>
                </a:solidFill>
              </a:rPr>
              <a:t>Classify the Puzzle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4400" dirty="0" smtClean="0">
                <a:solidFill>
                  <a:srgbClr val="000000"/>
                </a:solidFill>
              </a:rPr>
              <a:t>Set Up the Puzzle 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4400" b="1" dirty="0" smtClean="0">
                <a:solidFill>
                  <a:srgbClr val="FF0000"/>
                </a:solidFill>
              </a:rPr>
              <a:t>Parse the Rules </a:t>
            </a:r>
            <a:r>
              <a:rPr lang="en-US" sz="4400" b="1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4400" b="1" dirty="0" smtClean="0">
                <a:solidFill>
                  <a:srgbClr val="FF0000"/>
                </a:solidFill>
              </a:rPr>
              <a:t>     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4400" dirty="0" smtClean="0"/>
              <a:t>Apply the Rules 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4400" dirty="0" smtClean="0"/>
              <a:t>Parse the Question 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4400" dirty="0" smtClean="0"/>
              <a:t>Parse the Answers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4400" dirty="0" smtClean="0"/>
              <a:t>Pick the Correct Answer</a:t>
            </a:r>
            <a:endParaRPr lang="en-US" sz="4400" dirty="0"/>
          </a:p>
        </p:txBody>
      </p:sp>
      <p:pic>
        <p:nvPicPr>
          <p:cNvPr id="4" name="Picture 3" descr="man-lifting-heavy-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697" y="1827487"/>
            <a:ext cx="2372968" cy="26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5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53"/>
            <a:ext cx="8229600" cy="10207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Unsolved Problems in NLP: Reading = Semantic Parsing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5" name="Content Placeholder 4" descr="Screen Shot 2017-06-18 at 9.26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" b="132"/>
          <a:stretch>
            <a:fillRect/>
          </a:stretch>
        </p:blipFill>
        <p:spPr>
          <a:xfrm>
            <a:off x="0" y="1566334"/>
            <a:ext cx="9144000" cy="5028847"/>
          </a:xfrm>
        </p:spPr>
      </p:pic>
      <p:pic>
        <p:nvPicPr>
          <p:cNvPr id="6" name="Picture 5" descr="man-lifting-heavy-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81" y="1566334"/>
            <a:ext cx="967222" cy="108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Screen Shot 2017-06-18 at 9.26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" b="132"/>
          <a:stretch>
            <a:fillRect/>
          </a:stretch>
        </p:blipFill>
        <p:spPr>
          <a:xfrm>
            <a:off x="2387600" y="300584"/>
            <a:ext cx="4622800" cy="2542362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653043"/>
              </p:ext>
            </p:extLst>
          </p:nvPr>
        </p:nvGraphicFramePr>
        <p:xfrm>
          <a:off x="342900" y="4254525"/>
          <a:ext cx="3822700" cy="1837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21782714"/>
              </p:ext>
            </p:extLst>
          </p:nvPr>
        </p:nvGraphicFramePr>
        <p:xfrm>
          <a:off x="4902200" y="4267225"/>
          <a:ext cx="3898900" cy="1845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600" y="2998658"/>
            <a:ext cx="488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Stanford Parser &amp; Google’s    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</a:t>
            </a:r>
            <a:r>
              <a:rPr lang="en-US" sz="3200" b="1" dirty="0"/>
              <a:t> </a:t>
            </a:r>
            <a:r>
              <a:rPr lang="en-US" sz="4000" b="1" dirty="0" err="1" smtClean="0"/>
              <a:t>Parsey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McParseface</a:t>
            </a:r>
            <a:r>
              <a:rPr lang="en-US" sz="4000" b="1" dirty="0" smtClean="0"/>
              <a:t>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9767" y="3491101"/>
            <a:ext cx="355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1F497D"/>
                </a:solidFill>
              </a:rPr>
              <a:t>Vander Parser</a:t>
            </a:r>
            <a:endParaRPr lang="en-US" sz="40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432"/>
            <a:ext cx="8229600" cy="82477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LSAT’s Context-Free Grammar</a:t>
            </a:r>
            <a:endParaRPr 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21"/>
            <a:ext cx="8229600" cy="532804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600" b="1" dirty="0" smtClean="0"/>
              <a:t>Rule </a:t>
            </a:r>
            <a:r>
              <a:rPr lang="en-US" sz="3600" b="1" dirty="0" smtClean="0">
                <a:sym typeface="Wingdings"/>
              </a:rPr>
              <a:t> </a:t>
            </a:r>
            <a:r>
              <a:rPr lang="en-US" sz="3600" b="1" dirty="0" smtClean="0">
                <a:solidFill>
                  <a:srgbClr val="FF0000"/>
                </a:solidFill>
                <a:sym typeface="Wingdings"/>
              </a:rPr>
              <a:t>Boolean (True/False)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600" b="1" dirty="0" smtClean="0">
                <a:solidFill>
                  <a:srgbClr val="000000"/>
                </a:solidFill>
                <a:sym typeface="Wingdings"/>
              </a:rPr>
              <a:t>Rule  If </a:t>
            </a:r>
            <a:r>
              <a:rPr lang="en-US" sz="3600" b="1" dirty="0" smtClean="0">
                <a:solidFill>
                  <a:srgbClr val="FF0000"/>
                </a:solidFill>
                <a:sym typeface="Wingdings"/>
              </a:rPr>
              <a:t>Boolean</a:t>
            </a:r>
            <a:r>
              <a:rPr lang="en-US" sz="3600" b="1" dirty="0" smtClean="0">
                <a:solidFill>
                  <a:srgbClr val="000000"/>
                </a:solidFill>
                <a:sym typeface="Wingdings"/>
              </a:rPr>
              <a:t>:</a:t>
            </a:r>
            <a:r>
              <a:rPr lang="en-US" sz="3600" b="1" dirty="0" smtClean="0">
                <a:solidFill>
                  <a:srgbClr val="FF0000"/>
                </a:solidFill>
                <a:sym typeface="Wingdings"/>
              </a:rPr>
              <a:t> Boolean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600" b="1" dirty="0" smtClean="0">
                <a:solidFill>
                  <a:srgbClr val="FF0000"/>
                </a:solidFill>
                <a:sym typeface="Wingdings"/>
              </a:rPr>
              <a:t>Boolean</a:t>
            </a:r>
            <a:r>
              <a:rPr lang="en-US" sz="3600" b="1" dirty="0" smtClean="0">
                <a:sym typeface="Wingdings"/>
              </a:rPr>
              <a:t>  </a:t>
            </a:r>
            <a:r>
              <a:rPr lang="en-US" sz="3600" b="1" dirty="0" smtClean="0">
                <a:solidFill>
                  <a:srgbClr val="000090"/>
                </a:solidFill>
                <a:sym typeface="Wingdings"/>
              </a:rPr>
              <a:t>Set </a:t>
            </a:r>
            <a:r>
              <a:rPr lang="en-US" sz="3600" b="1" dirty="0" smtClean="0">
                <a:solidFill>
                  <a:srgbClr val="008000"/>
                </a:solidFill>
                <a:sym typeface="Wingdings"/>
              </a:rPr>
              <a:t>Comparative</a:t>
            </a:r>
            <a:r>
              <a:rPr lang="en-US" sz="3600" b="1" dirty="0" smtClean="0">
                <a:sym typeface="Wingdings"/>
              </a:rPr>
              <a:t> </a:t>
            </a:r>
            <a:r>
              <a:rPr lang="en-US" sz="3600" b="1" dirty="0" smtClean="0">
                <a:solidFill>
                  <a:srgbClr val="000090"/>
                </a:solidFill>
                <a:sym typeface="Wingdings"/>
              </a:rPr>
              <a:t>Set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600" b="1" dirty="0" smtClean="0">
                <a:solidFill>
                  <a:srgbClr val="FF0000"/>
                </a:solidFill>
                <a:sym typeface="Wingdings"/>
              </a:rPr>
              <a:t>Boolean</a:t>
            </a:r>
            <a:r>
              <a:rPr lang="en-US" sz="3600" b="1" dirty="0" smtClean="0">
                <a:sym typeface="Wingdings"/>
              </a:rPr>
              <a:t> </a:t>
            </a:r>
            <a:r>
              <a:rPr lang="en-US" sz="3600" b="1" dirty="0" smtClean="0">
                <a:solidFill>
                  <a:srgbClr val="FF0000"/>
                </a:solidFill>
                <a:sym typeface="Wingdings"/>
              </a:rPr>
              <a:t>Boolean</a:t>
            </a:r>
            <a:r>
              <a:rPr lang="en-US" sz="3600" b="1" dirty="0" smtClean="0">
                <a:sym typeface="Wingdings"/>
              </a:rPr>
              <a:t> </a:t>
            </a:r>
            <a:r>
              <a:rPr lang="en-US" sz="3600" b="1" dirty="0" smtClean="0">
                <a:solidFill>
                  <a:srgbClr val="660066"/>
                </a:solidFill>
                <a:sym typeface="Wingdings"/>
              </a:rPr>
              <a:t>Conjunction </a:t>
            </a:r>
            <a:r>
              <a:rPr lang="en-US" sz="3600" b="1" dirty="0" smtClean="0">
                <a:solidFill>
                  <a:srgbClr val="FF0000"/>
                </a:solidFill>
                <a:sym typeface="Wingdings"/>
              </a:rPr>
              <a:t>Boolean</a:t>
            </a:r>
            <a:endParaRPr lang="en-US" sz="3600" b="1" dirty="0" smtClean="0">
              <a:solidFill>
                <a:srgbClr val="000090"/>
              </a:solidFill>
              <a:sym typeface="Wingding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600" b="1" dirty="0" smtClean="0">
                <a:solidFill>
                  <a:srgbClr val="000090"/>
                </a:solidFill>
                <a:sym typeface="Wingdings"/>
              </a:rPr>
              <a:t>Set </a:t>
            </a:r>
            <a:r>
              <a:rPr lang="en-US" sz="3600" b="1" dirty="0" smtClean="0">
                <a:sym typeface="Wingdings"/>
              </a:rPr>
              <a:t> </a:t>
            </a:r>
            <a:r>
              <a:rPr lang="en-US" sz="3600" b="1" dirty="0" smtClean="0">
                <a:solidFill>
                  <a:srgbClr val="3366FF"/>
                </a:solidFill>
                <a:sym typeface="Wingdings"/>
              </a:rPr>
              <a:t>Variable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600" b="1" dirty="0" smtClean="0">
                <a:solidFill>
                  <a:srgbClr val="000090"/>
                </a:solidFill>
                <a:sym typeface="Wingdings"/>
              </a:rPr>
              <a:t>Set </a:t>
            </a:r>
            <a:r>
              <a:rPr lang="en-US" sz="3600" b="1" dirty="0" smtClean="0">
                <a:sym typeface="Wingdings"/>
              </a:rPr>
              <a:t> </a:t>
            </a:r>
            <a:r>
              <a:rPr lang="en-US" sz="3600" b="1" dirty="0" smtClean="0">
                <a:solidFill>
                  <a:srgbClr val="000090"/>
                </a:solidFill>
                <a:sym typeface="Wingdings"/>
              </a:rPr>
              <a:t>Set </a:t>
            </a:r>
            <a:r>
              <a:rPr lang="en-US" sz="3600" b="1" dirty="0" smtClean="0">
                <a:solidFill>
                  <a:srgbClr val="660066"/>
                </a:solidFill>
                <a:sym typeface="Wingdings"/>
              </a:rPr>
              <a:t>Conjunction</a:t>
            </a:r>
            <a:r>
              <a:rPr lang="en-US" sz="3600" b="1" dirty="0" smtClean="0">
                <a:sym typeface="Wingdings"/>
              </a:rPr>
              <a:t> </a:t>
            </a:r>
            <a:r>
              <a:rPr lang="en-US" sz="3600" b="1" dirty="0" smtClean="0">
                <a:solidFill>
                  <a:srgbClr val="000090"/>
                </a:solidFill>
                <a:sym typeface="Wingdings"/>
              </a:rPr>
              <a:t>Set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600" b="1" dirty="0" smtClean="0">
                <a:solidFill>
                  <a:srgbClr val="660066"/>
                </a:solidFill>
                <a:sym typeface="Wingdings"/>
              </a:rPr>
              <a:t>Conjunction </a:t>
            </a:r>
            <a:r>
              <a:rPr lang="en-US" sz="3600" b="1" dirty="0" smtClean="0">
                <a:sym typeface="Wingdings"/>
              </a:rPr>
              <a:t> </a:t>
            </a:r>
            <a:r>
              <a:rPr lang="en-US" sz="3600" b="1" dirty="0" smtClean="0">
                <a:solidFill>
                  <a:srgbClr val="FF6600"/>
                </a:solidFill>
                <a:sym typeface="Wingdings"/>
              </a:rPr>
              <a:t>and, or, </a:t>
            </a:r>
            <a:r>
              <a:rPr lang="en-US" sz="3600" b="1" dirty="0" err="1" smtClean="0">
                <a:solidFill>
                  <a:srgbClr val="FF6600"/>
                </a:solidFill>
                <a:sym typeface="Wingdings"/>
              </a:rPr>
              <a:t>xor</a:t>
            </a:r>
            <a:endParaRPr lang="en-US" sz="3600" b="1" dirty="0" smtClean="0">
              <a:solidFill>
                <a:srgbClr val="FF6600"/>
              </a:solidFill>
              <a:sym typeface="Wingding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600" b="1" dirty="0" smtClean="0">
                <a:solidFill>
                  <a:srgbClr val="008000"/>
                </a:solidFill>
                <a:sym typeface="Wingdings"/>
              </a:rPr>
              <a:t>Comparative</a:t>
            </a:r>
            <a:r>
              <a:rPr lang="en-US" sz="3600" b="1" dirty="0" smtClean="0">
                <a:sym typeface="Wingdings"/>
              </a:rPr>
              <a:t> </a:t>
            </a:r>
            <a:r>
              <a:rPr lang="en-US" sz="3600" b="1" dirty="0" smtClean="0">
                <a:solidFill>
                  <a:srgbClr val="3366FF"/>
                </a:solidFill>
                <a:sym typeface="Wingdings"/>
              </a:rPr>
              <a:t> </a:t>
            </a:r>
            <a:r>
              <a:rPr lang="en-US" sz="3600" b="1" dirty="0" smtClean="0">
                <a:solidFill>
                  <a:srgbClr val="008000"/>
                </a:solidFill>
                <a:sym typeface="Wingdings"/>
              </a:rPr>
              <a:t>&gt;, &lt;, =, -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600" b="1" dirty="0" smtClean="0">
                <a:solidFill>
                  <a:srgbClr val="008000"/>
                </a:solidFill>
                <a:sym typeface="Wingdings"/>
              </a:rPr>
              <a:t>Comparative</a:t>
            </a:r>
            <a:r>
              <a:rPr lang="en-US" sz="3600" b="1" dirty="0" smtClean="0">
                <a:sym typeface="Wingdings"/>
              </a:rPr>
              <a:t>  not (</a:t>
            </a:r>
            <a:r>
              <a:rPr lang="en-US" sz="3600" b="1" dirty="0" smtClean="0">
                <a:solidFill>
                  <a:srgbClr val="008000"/>
                </a:solidFill>
                <a:sym typeface="Wingdings"/>
              </a:rPr>
              <a:t>Comparative</a:t>
            </a:r>
            <a:r>
              <a:rPr lang="en-US" sz="3600" b="1" dirty="0" smtClean="0">
                <a:sym typeface="Wingdings"/>
              </a:rPr>
              <a:t>)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0158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64"/>
            <a:ext cx="9144000" cy="692811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Parsing: from English to Python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088933"/>
              </p:ext>
            </p:extLst>
          </p:nvPr>
        </p:nvGraphicFramePr>
        <p:xfrm>
          <a:off x="523177" y="824775"/>
          <a:ext cx="8229600" cy="5565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81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0417"/>
            <a:ext cx="8229600" cy="1342496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Fred </a:t>
            </a:r>
            <a:r>
              <a:rPr lang="en-US" sz="4000" b="1" dirty="0" err="1" smtClean="0">
                <a:solidFill>
                  <a:schemeClr val="tx2"/>
                </a:solidFill>
              </a:rPr>
              <a:t>Jelinek’s</a:t>
            </a:r>
            <a:r>
              <a:rPr lang="en-US" sz="4000" b="1" dirty="0" smtClean="0">
                <a:solidFill>
                  <a:schemeClr val="tx2"/>
                </a:solidFill>
              </a:rPr>
              <a:t> advice: forget linguistics </a:t>
            </a:r>
            <a:r>
              <a:rPr lang="en-US" sz="3200" b="1" dirty="0" smtClean="0">
                <a:solidFill>
                  <a:schemeClr val="tx2"/>
                </a:solidFill>
              </a:rPr>
              <a:t/>
            </a:r>
            <a:br>
              <a:rPr lang="en-US" sz="3200" b="1" dirty="0" smtClean="0">
                <a:solidFill>
                  <a:schemeClr val="tx2"/>
                </a:solidFill>
              </a:rPr>
            </a:br>
            <a:r>
              <a:rPr lang="en-US" sz="2800" b="1" i="1" dirty="0" smtClean="0">
                <a:solidFill>
                  <a:schemeClr val="tx2"/>
                </a:solidFill>
              </a:rPr>
              <a:t>“Every time I fire a linguist, performance goes up.”</a:t>
            </a:r>
            <a:endParaRPr lang="en-US" sz="2800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113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95192433"/>
              </p:ext>
            </p:extLst>
          </p:nvPr>
        </p:nvGraphicFramePr>
        <p:xfrm>
          <a:off x="855133" y="2082825"/>
          <a:ext cx="3898900" cy="1845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38653999"/>
              </p:ext>
            </p:extLst>
          </p:nvPr>
        </p:nvGraphicFramePr>
        <p:xfrm>
          <a:off x="452966" y="1475847"/>
          <a:ext cx="8458201" cy="458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734486" y="4285615"/>
            <a:ext cx="2952314" cy="870586"/>
            <a:chOff x="-25499" y="25499"/>
            <a:chExt cx="3896021" cy="870586"/>
          </a:xfrm>
          <a:scene3d>
            <a:camera prst="orthographicFront"/>
            <a:lightRig rig="flat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-25499" y="25499"/>
              <a:ext cx="3896021" cy="870586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-25499" y="25499"/>
              <a:ext cx="3845022" cy="81958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Parser</a:t>
              </a:r>
              <a:endParaRPr lang="en-US" sz="3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335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2EB98"/>
      </a:accent1>
      <a:accent2>
        <a:srgbClr val="ACEEB8"/>
      </a:accent2>
      <a:accent3>
        <a:srgbClr val="EAEDAA"/>
      </a:accent3>
      <a:accent4>
        <a:srgbClr val="E5938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328</Words>
  <Application>Microsoft Macintosh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Vander Parser:  Solving LSAT Logic Puzzles</vt:lpstr>
      <vt:lpstr>LSAT Logic Puzzle ©LSAC</vt:lpstr>
      <vt:lpstr>    LSAT Logic Puzzle ©LSAC</vt:lpstr>
      <vt:lpstr>7 Steps to LSAT Success</vt:lpstr>
      <vt:lpstr>Unsolved Problems in NLP: Reading = Semantic Parsing</vt:lpstr>
      <vt:lpstr>PowerPoint Presentation</vt:lpstr>
      <vt:lpstr>LSAT’s Context-Free Grammar</vt:lpstr>
      <vt:lpstr>Parsing: from English to Python</vt:lpstr>
      <vt:lpstr>Fred Jelinek’s advice: forget linguistics  “Every time I fire a linguist, performance goes up.”</vt:lpstr>
      <vt:lpstr>Puzzle Classification Model (2 Classes)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NLP to Solve  LSAT Logic Puzzles</dc:title>
  <dc:creator>William Vander Lugt</dc:creator>
  <cp:lastModifiedBy>William Vander Lugt</cp:lastModifiedBy>
  <cp:revision>85</cp:revision>
  <cp:lastPrinted>2017-06-19T13:29:57Z</cp:lastPrinted>
  <dcterms:created xsi:type="dcterms:W3CDTF">2017-06-08T22:58:57Z</dcterms:created>
  <dcterms:modified xsi:type="dcterms:W3CDTF">2017-06-19T22:11:11Z</dcterms:modified>
</cp:coreProperties>
</file>