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5"/>
  </p:notesMasterIdLst>
  <p:handoutMasterIdLst>
    <p:handoutMasterId r:id="rId16"/>
  </p:handoutMasterIdLst>
  <p:sldIdLst>
    <p:sldId id="286" r:id="rId6"/>
    <p:sldId id="270" r:id="rId7"/>
    <p:sldId id="271" r:id="rId8"/>
    <p:sldId id="288" r:id="rId9"/>
    <p:sldId id="287" r:id="rId10"/>
    <p:sldId id="272" r:id="rId11"/>
    <p:sldId id="285" r:id="rId12"/>
    <p:sldId id="267" r:id="rId13"/>
    <p:sldId id="289"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5046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6198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76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22346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90131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19071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1980905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003797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9132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8282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58202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91425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156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7765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08379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0416738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2656676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 xmlns:a16="http://schemas.microsoft.com/office/drawing/2014/main"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 xmlns:a16="http://schemas.microsoft.com/office/drawing/2014/main"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1660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02 | Support </a:t>
            </a:r>
            <a:r>
              <a:rPr lang="en-US" sz="2800" dirty="0"/>
              <a:t>for Data Transfer Objects</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879931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Transfer Object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Distributed Apps require Data Transfer Object types</a:t>
            </a:r>
          </a:p>
          <a:p>
            <a:r>
              <a:rPr lang="en-US" sz="2800" dirty="0" smtClean="0"/>
              <a:t>Key | Behavior and Data Storage are Separated</a:t>
            </a:r>
          </a:p>
          <a:p>
            <a:r>
              <a:rPr lang="en-US" sz="2800" dirty="0" smtClean="0"/>
              <a:t>Key | Minimize Ceremony for Data Transfer Objects</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Data Transfer Objects</a:t>
            </a:r>
            <a:endParaRPr lang="en-US" dirty="0"/>
          </a:p>
        </p:txBody>
      </p:sp>
      <p:sp>
        <p:nvSpPr>
          <p:cNvPr id="7" name="Content Placeholder 5"/>
          <p:cNvSpPr>
            <a:spLocks noGrp="1"/>
          </p:cNvSpPr>
          <p:nvPr>
            <p:ph sz="quarter" idx="4294967295"/>
          </p:nvPr>
        </p:nvSpPr>
        <p:spPr>
          <a:xfrm>
            <a:off x="291101" y="1363286"/>
            <a:ext cx="4251960" cy="3429000"/>
          </a:xfrm>
          <a:prstGeom prst="rect">
            <a:avLst/>
          </a:prstGeom>
        </p:spPr>
        <p:txBody>
          <a:bodyPr>
            <a:noAutofit/>
          </a:body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X = x;</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Y =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8" name="Content Placeholder 5"/>
          <p:cNvSpPr>
            <a:spLocks noGrp="1"/>
          </p:cNvSpPr>
          <p:nvPr>
            <p:ph sz="quarter" idx="4294967295"/>
          </p:nvPr>
        </p:nvSpPr>
        <p:spPr>
          <a:xfrm>
            <a:off x="2131697" y="4106333"/>
            <a:ext cx="7924800" cy="1828800"/>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webErrors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Dictionary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[404]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not 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[302]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moved, but left a forwarding 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[500]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"The web server can't come out to play today."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a:t>https</a:t>
            </a:r>
            <a:r>
              <a:rPr lang="en-US" b="0"/>
              <a:t>://</a:t>
            </a:r>
            <a:r>
              <a:rPr lang="en-US" b="0" smtClean="0"/>
              <a:t>github.com/BillWagner/MVA-CSharp6</a:t>
            </a:r>
          </a:p>
          <a:p>
            <a:r>
              <a:rPr lang="en-US" smtClean="0"/>
              <a:t>Expression </a:t>
            </a:r>
            <a:r>
              <a:rPr lang="en-US" dirty="0" smtClean="0"/>
              <a:t>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809623"/>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2933</TotalTime>
  <Words>293</Words>
  <Application>Microsoft Office PowerPoint</Application>
  <PresentationFormat>Custom</PresentationFormat>
  <Paragraphs>56</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Courier New</vt:lpstr>
      <vt:lpstr>Segoe UI</vt:lpstr>
      <vt:lpstr>Segoe UI Light</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Data Transfer Object Support</vt:lpstr>
      <vt:lpstr>Features for Data Transfer Objects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65</cp:revision>
  <dcterms:created xsi:type="dcterms:W3CDTF">2012-08-31T00:35:42Z</dcterms:created>
  <dcterms:modified xsi:type="dcterms:W3CDTF">2015-03-04T02:17:42Z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