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7" r:id="rId6"/>
    <p:sldId id="270" r:id="rId7"/>
    <p:sldId id="271" r:id="rId8"/>
    <p:sldId id="288" r:id="rId9"/>
    <p:sldId id="289" r:id="rId10"/>
    <p:sldId id="272" r:id="rId11"/>
    <p:sldId id="285" r:id="rId12"/>
    <p:sldId id="267" r:id="rId13"/>
    <p:sldId id="286"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110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05449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858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39881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83193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047807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9775569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005640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7486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42204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68118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92052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859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71562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94268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4727160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3995854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117696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04 </a:t>
            </a:r>
            <a:r>
              <a:rPr lang="en-US" sz="2800" dirty="0"/>
              <a:t>| Exceptions and Error Handling</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407697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Exceptions and Error Handling</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Exception Type may not determine corrective action</a:t>
            </a:r>
            <a:endParaRPr lang="en-US" sz="2800" dirty="0"/>
          </a:p>
          <a:p>
            <a:r>
              <a:rPr lang="en-US" sz="2800" dirty="0" smtClean="0"/>
              <a:t>Key | Error and recovery during </a:t>
            </a:r>
            <a:r>
              <a:rPr lang="en-US" sz="2800" dirty="0" err="1" smtClean="0"/>
              <a:t>async</a:t>
            </a:r>
            <a:r>
              <a:rPr lang="en-US" sz="2800" dirty="0" smtClean="0"/>
              <a:t> operations</a:t>
            </a:r>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 Filters and enhanced await</a:t>
            </a:r>
            <a:endParaRPr lang="en-US" dirty="0"/>
          </a:p>
        </p:txBody>
      </p:sp>
      <p:sp>
        <p:nvSpPr>
          <p:cNvPr id="7" name="Content Placeholder 2"/>
          <p:cNvSpPr>
            <a:spLocks noGrp="1"/>
          </p:cNvSpPr>
          <p:nvPr>
            <p:ph idx="4294967295"/>
          </p:nvPr>
        </p:nvSpPr>
        <p:spPr>
          <a:xfrm>
            <a:off x="0" y="760614"/>
            <a:ext cx="7133244" cy="3708739"/>
          </a:xfrm>
          <a:prstGeom prst="rect">
            <a:avLst/>
          </a:prstGeom>
        </p:spPr>
        <p:txBody>
          <a:bodyPr>
            <a:normAutofit/>
          </a:bodyPr>
          <a:lstStyle/>
          <a:p>
            <a:pPr marL="0" marR="0" indent="0">
              <a:lnSpc>
                <a:spcPct val="107000"/>
              </a:lnSpc>
              <a:spcBef>
                <a:spcPts val="0"/>
              </a:spcBef>
              <a:spcAft>
                <a:spcPts val="0"/>
              </a:spcAft>
              <a:buNone/>
            </a:pP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failures = 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 =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SimulatedWebRequest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TimeoutException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when</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(failures++ &lt; 10)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A31515"/>
                </a:solidFill>
                <a:latin typeface="Consolas" panose="020B0609020204030204" pitchFamily="49" charset="0"/>
                <a:ea typeface="Calibri" panose="020F0502020204030204" pitchFamily="34" charset="0"/>
                <a:cs typeface="Consolas" panose="020B0609020204030204" pitchFamily="49" charset="0"/>
              </a:rPr>
              <a:t>"Timeout error: trying again"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p:txBody>
      </p:sp>
      <p:sp>
        <p:nvSpPr>
          <p:cNvPr id="8" name="Content Placeholder 2"/>
          <p:cNvSpPr>
            <a:spLocks noGrp="1"/>
          </p:cNvSpPr>
          <p:nvPr>
            <p:ph idx="4294967295"/>
          </p:nvPr>
        </p:nvSpPr>
        <p:spPr>
          <a:xfrm>
            <a:off x="6923062" y="3132667"/>
            <a:ext cx="5265763" cy="3725333"/>
          </a:xfrm>
          <a:prstGeom prst="rect">
            <a:avLst/>
          </a:prstGeom>
        </p:spPr>
        <p:txBody>
          <a:bodyPr/>
          <a:lstStyle/>
          <a:p>
            <a:pPr marL="0" marR="0" indent="0">
              <a:lnSpc>
                <a:spcPct val="107000"/>
              </a:lnSpc>
              <a:spcBef>
                <a:spcPts val="0"/>
              </a:spcBef>
              <a:spcAft>
                <a:spcPts val="0"/>
              </a:spcAft>
              <a:buNone/>
            </a:pP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async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Task</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RunAsyncTest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DoWebbyThings</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Exception</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GenerateLog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e.ToString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a:t>://</a:t>
            </a:r>
            <a:r>
              <a:rPr lang="en-US" b="0" smtClean="0"/>
              <a:t>github.com/BillWagner/MVA-CSharp6</a:t>
            </a:r>
          </a:p>
          <a:p>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03966"/>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3182</TotalTime>
  <Words>290</Words>
  <Application>Microsoft Office PowerPoint</Application>
  <PresentationFormat>Custom</PresentationFormat>
  <Paragraphs>63</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Exceptions and Error Handling</vt:lpstr>
      <vt:lpstr>Exception Filters and enhanced await</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73</cp:revision>
  <dcterms:created xsi:type="dcterms:W3CDTF">2012-08-31T00:35:42Z</dcterms:created>
  <dcterms:modified xsi:type="dcterms:W3CDTF">2015-03-04T02:18:55Z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