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0" r:id="rId5"/>
  </p:sldMasterIdLst>
  <p:notesMasterIdLst>
    <p:notesMasterId r:id="rId17"/>
  </p:notesMasterIdLst>
  <p:handoutMasterIdLst>
    <p:handoutMasterId r:id="rId18"/>
  </p:handoutMasterIdLst>
  <p:sldIdLst>
    <p:sldId id="290" r:id="rId6"/>
    <p:sldId id="270" r:id="rId7"/>
    <p:sldId id="271" r:id="rId8"/>
    <p:sldId id="289" r:id="rId9"/>
    <p:sldId id="291" r:id="rId10"/>
    <p:sldId id="272" r:id="rId11"/>
    <p:sldId id="285" r:id="rId12"/>
    <p:sldId id="267" r:id="rId13"/>
    <p:sldId id="286" r:id="rId14"/>
    <p:sldId id="287" r:id="rId15"/>
    <p:sldId id="288" r:id="rId1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75" d="100"/>
          <a:sy n="75" d="100"/>
        </p:scale>
        <p:origin x="1253" y="6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923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88072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976005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209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115829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02216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663944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927167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9846037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5953084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71299110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777857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870513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216664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088329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4069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264689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3395412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70" r:id="rId10"/>
    <p:sldLayoutId id="214748387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490274278"/>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1390626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 Review</a:t>
            </a:r>
            <a:endParaRPr lang="en-US" dirty="0"/>
          </a:p>
        </p:txBody>
      </p:sp>
      <p:sp>
        <p:nvSpPr>
          <p:cNvPr id="6" name="Text Placeholder 7"/>
          <p:cNvSpPr>
            <a:spLocks noGrp="1"/>
          </p:cNvSpPr>
          <p:nvPr>
            <p:ph sz="quarter" idx="10"/>
          </p:nvPr>
        </p:nvSpPr>
        <p:spPr>
          <a:xfrm>
            <a:off x="327503" y="2031324"/>
            <a:ext cx="11533187" cy="5159375"/>
          </a:xfrm>
        </p:spPr>
        <p:txBody>
          <a:bodyPr/>
          <a:lstStyle/>
          <a:p>
            <a:r>
              <a:rPr lang="en-US" sz="2800" dirty="0" err="1" smtClean="0"/>
              <a:t>nameof</a:t>
            </a:r>
            <a:endParaRPr lang="en-US" sz="2800" dirty="0" smtClean="0"/>
          </a:p>
          <a:p>
            <a:r>
              <a:rPr lang="en-US" sz="2800" dirty="0" smtClean="0"/>
              <a:t>Dictionary Initializers</a:t>
            </a:r>
          </a:p>
          <a:p>
            <a:r>
              <a:rPr lang="en-US" sz="2800" dirty="0" smtClean="0"/>
              <a:t>Exception Filters</a:t>
            </a:r>
          </a:p>
          <a:p>
            <a:r>
              <a:rPr lang="en-US" sz="2800" dirty="0" smtClean="0"/>
              <a:t>Await in Catch and Finally</a:t>
            </a:r>
          </a:p>
        </p:txBody>
      </p:sp>
    </p:spTree>
    <p:extLst>
      <p:ext uri="{BB962C8B-B14F-4D97-AF65-F5344CB8AC3E}">
        <p14:creationId xmlns:p14="http://schemas.microsoft.com/office/powerpoint/2010/main" val="12065549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3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p>
        </p:txBody>
      </p:sp>
      <p:graphicFrame>
        <p:nvGraphicFramePr>
          <p:cNvPr id="4" name="Content Placeholder 3"/>
          <p:cNvGraphicFramePr>
            <a:graphicFrameLocks noGrp="1"/>
          </p:cNvGraphicFramePr>
          <p:nvPr>
            <p:ph sz="quarter" idx="10"/>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a16="http://schemas.microsoft.com/office/drawing/2014/main" xmlns=""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a16="http://schemas.microsoft.com/office/drawing/2014/main" xmlns=""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2738260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05 </a:t>
            </a:r>
            <a:r>
              <a:rPr lang="en-US" sz="2800" dirty="0"/>
              <a:t>| Adoption Strategies</a:t>
            </a:r>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320262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Adoption Strategies</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Your existing code won’t break</a:t>
            </a:r>
            <a:endParaRPr lang="en-US" sz="2800" dirty="0"/>
          </a:p>
          <a:p>
            <a:r>
              <a:rPr lang="en-US" sz="2800" dirty="0" smtClean="0"/>
              <a:t>Key | No reason to bulk replace</a:t>
            </a:r>
          </a:p>
          <a:p>
            <a:r>
              <a:rPr lang="en-US" sz="2800" dirty="0" smtClean="0"/>
              <a:t>Key | Improve Readability with Adoption as you add features</a:t>
            </a:r>
          </a:p>
          <a:p>
            <a:r>
              <a:rPr lang="en-US" sz="2800" dirty="0" smtClean="0"/>
              <a:t>Key | Diagnostics and </a:t>
            </a:r>
            <a:r>
              <a:rPr lang="en-US" sz="2800" dirty="0" err="1" smtClean="0"/>
              <a:t>CodeFixes</a:t>
            </a:r>
            <a:r>
              <a:rPr lang="en-US" sz="2800" dirty="0" smtClean="0"/>
              <a:t> can automate the process</a:t>
            </a:r>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Thoughtful Adoption</a:t>
            </a:r>
            <a:endParaRPr lang="en-US" dirty="0"/>
          </a:p>
        </p:txBody>
      </p:sp>
      <p:sp>
        <p:nvSpPr>
          <p:cNvPr id="6" name="Text Placeholder 7"/>
          <p:cNvSpPr>
            <a:spLocks noGrp="1"/>
          </p:cNvSpPr>
          <p:nvPr>
            <p:ph sz="quarter" idx="10"/>
          </p:nvPr>
        </p:nvSpPr>
        <p:spPr>
          <a:xfrm>
            <a:off x="327503" y="2031324"/>
            <a:ext cx="11533187" cy="5159375"/>
          </a:xfrm>
        </p:spPr>
        <p:txBody>
          <a:bodyPr/>
          <a:lstStyle/>
          <a:p>
            <a:r>
              <a:rPr lang="en-US" sz="2800" dirty="0" smtClean="0"/>
              <a:t>Any New Code Leverages the features that we’ve discussed</a:t>
            </a:r>
          </a:p>
          <a:p>
            <a:r>
              <a:rPr lang="en-US" sz="2800" dirty="0" smtClean="0"/>
              <a:t>Look for Diagnostics and Code Fixes</a:t>
            </a:r>
          </a:p>
          <a:p>
            <a:r>
              <a:rPr lang="en-US" sz="2800" dirty="0" smtClean="0"/>
              <a:t>Automate the process</a:t>
            </a:r>
          </a:p>
          <a:p>
            <a:r>
              <a:rPr lang="en-US" sz="2800" dirty="0" smtClean="0"/>
              <a:t>Only update when modifying the class</a:t>
            </a: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a:t>https</a:t>
            </a:r>
            <a:r>
              <a:rPr lang="en-US" b="0"/>
              <a:t>://</a:t>
            </a:r>
            <a:r>
              <a:rPr lang="en-US" b="0" smtClean="0"/>
              <a:t>github.com/BillWagner/MVA-CSharp6</a:t>
            </a:r>
          </a:p>
          <a:p>
            <a:r>
              <a:rPr lang="en-US" dirty="0" smtClean="0"/>
              <a:t>Expression </a:t>
            </a:r>
            <a:r>
              <a:rPr lang="en-US" dirty="0" smtClean="0"/>
              <a:t>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 Review</a:t>
            </a:r>
            <a:endParaRPr lang="en-US" dirty="0"/>
          </a:p>
        </p:txBody>
      </p:sp>
      <p:sp>
        <p:nvSpPr>
          <p:cNvPr id="6" name="Text Placeholder 7"/>
          <p:cNvSpPr>
            <a:spLocks noGrp="1"/>
          </p:cNvSpPr>
          <p:nvPr>
            <p:ph sz="quarter" idx="10"/>
          </p:nvPr>
        </p:nvSpPr>
        <p:spPr>
          <a:xfrm>
            <a:off x="327503" y="2031324"/>
            <a:ext cx="11533187" cy="5159375"/>
          </a:xfrm>
        </p:spPr>
        <p:txBody>
          <a:bodyPr/>
          <a:lstStyle/>
          <a:p>
            <a:r>
              <a:rPr lang="en-US" sz="2800" dirty="0" smtClean="0"/>
              <a:t>Expression Bodied Members</a:t>
            </a:r>
          </a:p>
          <a:p>
            <a:r>
              <a:rPr lang="en-US" sz="2800" dirty="0" smtClean="0"/>
              <a:t>Static </a:t>
            </a:r>
            <a:r>
              <a:rPr lang="en-US" sz="2800" dirty="0" err="1" smtClean="0"/>
              <a:t>Usings</a:t>
            </a:r>
            <a:endParaRPr lang="en-US" sz="2800" dirty="0" smtClean="0"/>
          </a:p>
          <a:p>
            <a:r>
              <a:rPr lang="en-US" sz="2800" dirty="0" smtClean="0"/>
              <a:t>Null Conditionals</a:t>
            </a:r>
          </a:p>
          <a:p>
            <a:r>
              <a:rPr lang="en-US" sz="2800" dirty="0" err="1" smtClean="0"/>
              <a:t>Readonly</a:t>
            </a:r>
            <a:r>
              <a:rPr lang="en-US" sz="2800" dirty="0" smtClean="0"/>
              <a:t> Properties and Initializers</a:t>
            </a:r>
          </a:p>
          <a:p>
            <a:r>
              <a:rPr lang="en-US" sz="2800" dirty="0" smtClean="0"/>
              <a:t>Dictionary Initializers</a:t>
            </a:r>
          </a:p>
        </p:txBody>
      </p:sp>
    </p:spTree>
    <p:extLst>
      <p:ext uri="{BB962C8B-B14F-4D97-AF65-F5344CB8AC3E}">
        <p14:creationId xmlns:p14="http://schemas.microsoft.com/office/powerpoint/2010/main" val="2328098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sharepoint/v3"/>
    <ds:schemaRef ds:uri="http://schemas.microsoft.com/office/infopath/2007/PartnerControls"/>
    <ds:schemaRef ds:uri="http://purl.org/dc/terms/"/>
    <ds:schemaRef ds:uri="http://schemas.microsoft.com/office/2006/documentManagement/types"/>
    <ds:schemaRef ds:uri="27aa9422-7f1f-4c84-9cdf-302b1a67e513"/>
    <ds:schemaRef ds:uri="230e9df3-be65-4c73-a93b-d1236ebd677e"/>
    <ds:schemaRef ds:uri="http://www.w3.org/XML/1998/namespace"/>
    <ds:schemaRef ds:uri="http://purl.org/dc/dcmitype/"/>
  </ds:schemaRefs>
</ds:datastoreItem>
</file>

<file path=customXml/itemProps2.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3195</TotalTime>
  <Words>252</Words>
  <Application>Microsoft Office PowerPoint</Application>
  <PresentationFormat>Custom</PresentationFormat>
  <Paragraphs>58</Paragraphs>
  <Slides>11</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Courier New</vt:lpstr>
      <vt:lpstr>Segoe UI</vt:lpstr>
      <vt:lpstr>Segoe UI Light</vt:lpstr>
      <vt:lpstr>1_Metro Presentation</vt:lpstr>
      <vt:lpstr>2_Office Theme</vt:lpstr>
      <vt:lpstr>Developer Productivity: What’s New in C# 6</vt:lpstr>
      <vt:lpstr>Meet Bill Wagner | @billwagner</vt:lpstr>
      <vt:lpstr>Meet Anthony D. Green</vt:lpstr>
      <vt:lpstr>Developer Productivity: What's New in C# 6</vt:lpstr>
      <vt:lpstr>PowerPoint Presentation</vt:lpstr>
      <vt:lpstr>Adoption Strategies</vt:lpstr>
      <vt:lpstr>Thoughtful Adoption</vt:lpstr>
      <vt:lpstr>PowerPoint Presentation</vt:lpstr>
      <vt:lpstr>Feature Review</vt:lpstr>
      <vt:lpstr>Feature Review</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76</cp:revision>
  <dcterms:created xsi:type="dcterms:W3CDTF">2012-08-31T00:35:42Z</dcterms:created>
  <dcterms:modified xsi:type="dcterms:W3CDTF">2015-03-04T02:19:40Z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