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7"/>
  </p:notesMasterIdLst>
  <p:handoutMasterIdLst>
    <p:handoutMasterId r:id="rId18"/>
  </p:handoutMasterIdLst>
  <p:sldIdLst>
    <p:sldId id="269" r:id="rId5"/>
    <p:sldId id="270" r:id="rId6"/>
    <p:sldId id="271" r:id="rId7"/>
    <p:sldId id="274" r:id="rId8"/>
    <p:sldId id="284" r:id="rId9"/>
    <p:sldId id="272" r:id="rId10"/>
    <p:sldId id="273" r:id="rId11"/>
    <p:sldId id="285" r:id="rId12"/>
    <p:sldId id="267" r:id="rId13"/>
    <p:sldId id="286" r:id="rId14"/>
    <p:sldId id="287" r:id="rId15"/>
    <p:sldId id="280"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new language features will not break existing programs.</a:t>
            </a:r>
          </a:p>
          <a:p>
            <a:endParaRPr lang="en-US" baseline="0" dirty="0" smtClean="0"/>
          </a:p>
          <a:p>
            <a:r>
              <a:rPr lang="en-US" dirty="0" smtClean="0"/>
              <a:t>Decision points come</a:t>
            </a:r>
            <a:r>
              <a:rPr lang="en-US" baseline="0" dirty="0" smtClean="0"/>
              <a:t> when you are maintaining code, and extending or modifying the code.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0221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new language features will not break existing programs.</a:t>
            </a:r>
          </a:p>
          <a:p>
            <a:endParaRPr lang="en-US" baseline="0" dirty="0" smtClean="0"/>
          </a:p>
          <a:p>
            <a:r>
              <a:rPr lang="en-US" dirty="0" smtClean="0"/>
              <a:t>Decision points come</a:t>
            </a:r>
            <a:r>
              <a:rPr lang="en-US" baseline="0" dirty="0" smtClean="0"/>
              <a:t> when you are maintaining code, and extending or modifying the code.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8072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In this last module, we’ll discuss putting some of these features in practice. Null Conditionals, in particular, can be used with many different idioms. We’ll discuss some of the idioms that make null conditionals amazingly useful.</a:t>
            </a:r>
          </a:p>
          <a:p>
            <a:r>
              <a:rPr lang="en-US" sz="900" kern="1200" dirty="0" smtClean="0">
                <a:solidFill>
                  <a:schemeClr val="tx1"/>
                </a:solidFill>
                <a:effectLst/>
                <a:latin typeface="Segoe UI" pitchFamily="34" charset="0"/>
                <a:ea typeface="+mn-ea"/>
                <a:cs typeface="+mn-cs"/>
              </a:rPr>
              <a:t>We’ll also explore how some of these features interrelate with each other or existing features, and we’ll discuss some improvements to the </a:t>
            </a:r>
            <a:r>
              <a:rPr lang="en-US" sz="900" kern="1200" dirty="0" err="1" smtClean="0">
                <a:solidFill>
                  <a:schemeClr val="tx1"/>
                </a:solidFill>
                <a:effectLst/>
                <a:latin typeface="Segoe UI" pitchFamily="34" charset="0"/>
                <a:ea typeface="+mn-ea"/>
                <a:cs typeface="+mn-cs"/>
              </a:rPr>
              <a:t>betterness</a:t>
            </a:r>
            <a:r>
              <a:rPr lang="en-US" sz="900" kern="1200" dirty="0" smtClean="0">
                <a:solidFill>
                  <a:schemeClr val="tx1"/>
                </a:solidFill>
                <a:effectLst/>
                <a:latin typeface="Segoe UI" pitchFamily="34" charset="0"/>
                <a:ea typeface="+mn-ea"/>
                <a:cs typeface="+mn-cs"/>
              </a:rPr>
              <a:t> definition for method overloading. </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keys for this session are to understand the new language features and how that will change error handling, and make it easier to write </a:t>
            </a:r>
            <a:r>
              <a:rPr lang="en-US" baseline="0" dirty="0" err="1" smtClean="0"/>
              <a:t>async</a:t>
            </a:r>
            <a:r>
              <a:rPr lang="en-US" baseline="0" dirty="0" smtClean="0"/>
              <a:t> code that is robust in the face of error conditions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new language features will not break existing programs.</a:t>
            </a:r>
          </a:p>
          <a:p>
            <a:endParaRPr lang="en-US" baseline="0" dirty="0" smtClean="0"/>
          </a:p>
          <a:p>
            <a:r>
              <a:rPr lang="en-US" dirty="0" smtClean="0"/>
              <a:t>Decision points come</a:t>
            </a:r>
            <a:r>
              <a:rPr lang="en-US" baseline="0" dirty="0" smtClean="0"/>
              <a:t> when you are maintaining code, and extending or modifying the code.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Expression Bodied Members</a:t>
            </a:r>
          </a:p>
          <a:p>
            <a:r>
              <a:rPr lang="en-US" sz="2800" dirty="0" smtClean="0"/>
              <a:t>Static </a:t>
            </a:r>
            <a:r>
              <a:rPr lang="en-US" sz="2800" dirty="0" err="1" smtClean="0"/>
              <a:t>Usings</a:t>
            </a:r>
            <a:endParaRPr lang="en-US" sz="2800" dirty="0" smtClean="0"/>
          </a:p>
          <a:p>
            <a:r>
              <a:rPr lang="en-US" sz="2800" dirty="0" smtClean="0"/>
              <a:t>Null Conditionals</a:t>
            </a:r>
          </a:p>
          <a:p>
            <a:r>
              <a:rPr lang="en-US" sz="2800" dirty="0" err="1" smtClean="0"/>
              <a:t>Readonly</a:t>
            </a:r>
            <a:r>
              <a:rPr lang="en-US" sz="2800" dirty="0" smtClean="0"/>
              <a:t> Properties and Initializers</a:t>
            </a:r>
          </a:p>
          <a:p>
            <a:r>
              <a:rPr lang="en-US" sz="2800" dirty="0" smtClean="0"/>
              <a:t>Dictionary Initializers</a:t>
            </a:r>
          </a:p>
        </p:txBody>
      </p:sp>
    </p:spTree>
    <p:extLst>
      <p:ext uri="{BB962C8B-B14F-4D97-AF65-F5344CB8AC3E}">
        <p14:creationId xmlns:p14="http://schemas.microsoft.com/office/powerpoint/2010/main" val="2328098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 Review</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err="1" smtClean="0"/>
              <a:t>nameof</a:t>
            </a:r>
            <a:endParaRPr lang="en-US" sz="2800" dirty="0" smtClean="0"/>
          </a:p>
          <a:p>
            <a:r>
              <a:rPr lang="en-US" sz="2800" dirty="0" smtClean="0"/>
              <a:t>Dictionary Initializers</a:t>
            </a:r>
          </a:p>
          <a:p>
            <a:r>
              <a:rPr lang="en-US" sz="2800" dirty="0" smtClean="0"/>
              <a:t>Exception Filters</a:t>
            </a:r>
          </a:p>
          <a:p>
            <a:r>
              <a:rPr lang="en-US" sz="2800" dirty="0" smtClean="0"/>
              <a:t>Await in Catch and Finally</a:t>
            </a:r>
          </a:p>
        </p:txBody>
      </p:sp>
    </p:spTree>
    <p:extLst>
      <p:ext uri="{BB962C8B-B14F-4D97-AF65-F5344CB8AC3E}">
        <p14:creationId xmlns:p14="http://schemas.microsoft.com/office/powerpoint/2010/main" val="1206554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a:t>
            </a:r>
            <a:r>
              <a:rPr lang="en-US" smtClean="0"/>
              <a:t>Green </a:t>
            </a:r>
            <a:r>
              <a:rPr lang="en-US" smtClean="0"/>
              <a:t>|</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M5: Adoption Strategies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 xmlns:a16="http://schemas.microsoft.com/office/drawing/2014/main"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 xmlns:a16="http://schemas.microsoft.com/office/drawing/2014/main"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 xmlns:a16="http://schemas.microsoft.com/office/drawing/2014/main" val="1946132611"/>
                  </a:ext>
                </a:extLst>
              </a:tr>
              <a:tr h="614164">
                <a:tc>
                  <a:txBody>
                    <a:bodyPr/>
                    <a:lstStyle/>
                    <a:p>
                      <a:r>
                        <a:rPr lang="en-US" dirty="0" smtClean="0"/>
                        <a:t>Module 2: Data Transfer Object Enhancements</a:t>
                      </a:r>
                    </a:p>
                  </a:txBody>
                  <a:tcPr anchor="ctr"/>
                </a:tc>
                <a:extLst>
                  <a:ext uri="{0D108BD9-81ED-4DB2-BD59-A6C34878D82A}">
                    <a16:rowId xmlns="" xmlns:a16="http://schemas.microsoft.com/office/drawing/2014/main"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 xmlns:a16="http://schemas.microsoft.com/office/drawing/2014/main" val="4266278162"/>
                  </a:ext>
                </a:extLst>
              </a:tr>
              <a:tr h="614164">
                <a:tc>
                  <a:txBody>
                    <a:bodyPr/>
                    <a:lstStyle/>
                    <a:p>
                      <a:r>
                        <a:rPr lang="en-US" dirty="0" smtClean="0"/>
                        <a:t>MEAL BREAK</a:t>
                      </a:r>
                    </a:p>
                  </a:txBody>
                  <a:tcPr anchor="ctr"/>
                </a:tc>
                <a:extLst>
                  <a:ext uri="{0D108BD9-81ED-4DB2-BD59-A6C34878D82A}">
                    <a16:rowId xmlns="" xmlns:a16="http://schemas.microsoft.com/office/drawing/2014/main"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 xmlns:a16="http://schemas.microsoft.com/office/drawing/2014/main"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 xmlns:a16="http://schemas.microsoft.com/office/drawing/2014/main" val="22492752"/>
                  </a:ext>
                </a:extLst>
              </a:tr>
            </a:tbl>
          </a:graphicData>
        </a:graphic>
      </p:graphicFrame>
      <p:sp>
        <p:nvSpPr>
          <p:cNvPr id="6" name="Rectangle 5"/>
          <p:cNvSpPr/>
          <p:nvPr/>
        </p:nvSpPr>
        <p:spPr bwMode="auto">
          <a:xfrm>
            <a:off x="497890" y="5207427"/>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Adoption Strategies</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Your existing code won’t break</a:t>
            </a:r>
            <a:endParaRPr lang="en-US" sz="2800" dirty="0"/>
          </a:p>
          <a:p>
            <a:r>
              <a:rPr lang="en-US" sz="2800" dirty="0" smtClean="0"/>
              <a:t>Key | No reason to bulk replace</a:t>
            </a:r>
          </a:p>
          <a:p>
            <a:r>
              <a:rPr lang="en-US" sz="2800" dirty="0" smtClean="0"/>
              <a:t>Key | Improve Readability with Adoption as you add features</a:t>
            </a:r>
          </a:p>
          <a:p>
            <a:r>
              <a:rPr lang="en-US" sz="2800" dirty="0" smtClean="0"/>
              <a:t>Key | Diagnostics and </a:t>
            </a:r>
            <a:r>
              <a:rPr lang="en-US" sz="2800" dirty="0" err="1" smtClean="0"/>
              <a:t>CodeFixes</a:t>
            </a:r>
            <a:r>
              <a:rPr lang="en-US" sz="2800" dirty="0" smtClean="0"/>
              <a:t> can automate the process</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Thoughtful Adoption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6" name="Text Placeholder 7"/>
          <p:cNvSpPr>
            <a:spLocks noGrp="1"/>
          </p:cNvSpPr>
          <p:nvPr>
            <p:ph sz="quarter" idx="10"/>
          </p:nvPr>
        </p:nvSpPr>
        <p:spPr>
          <a:xfrm>
            <a:off x="327503" y="2031324"/>
            <a:ext cx="11533187" cy="5159375"/>
          </a:xfrm>
        </p:spPr>
        <p:txBody>
          <a:bodyPr/>
          <a:lstStyle/>
          <a:p>
            <a:r>
              <a:rPr lang="en-US" sz="2800" dirty="0" smtClean="0"/>
              <a:t>Any New Code Leverages the features that we’ve discussed</a:t>
            </a:r>
          </a:p>
          <a:p>
            <a:r>
              <a:rPr lang="en-US" sz="2800" dirty="0" smtClean="0"/>
              <a:t>Look for Diagnostics and Code Fixes</a:t>
            </a:r>
          </a:p>
          <a:p>
            <a:r>
              <a:rPr lang="en-US" sz="2800" dirty="0" smtClean="0"/>
              <a:t>Automate the process</a:t>
            </a:r>
          </a:p>
          <a:p>
            <a:r>
              <a:rPr lang="en-US" sz="2800" dirty="0" smtClean="0"/>
              <a:t>Only update when modifying the class</a:t>
            </a: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schemas.microsoft.com/sharepoint/v3"/>
    <ds:schemaRef ds:uri="230e9df3-be65-4c73-a93b-d1236ebd677e"/>
    <ds:schemaRef ds:uri="http://schemas.microsoft.com/office/infopath/2007/PartnerControls"/>
    <ds:schemaRef ds:uri="http://www.w3.org/XML/1998/namespace"/>
    <ds:schemaRef ds:uri="http://schemas.openxmlformats.org/package/2006/metadata/core-properties"/>
    <ds:schemaRef ds:uri="27aa9422-7f1f-4c84-9cdf-302b1a67e513"/>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3191</TotalTime>
  <Words>569</Words>
  <Application>Microsoft Office PowerPoint</Application>
  <PresentationFormat>Custom</PresentationFormat>
  <Paragraphs>98</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Courier New</vt:lpstr>
      <vt:lpstr>Segoe UI</vt:lpstr>
      <vt:lpstr>Segoe UI Light</vt:lpstr>
      <vt:lpstr>1_Metro Presentation</vt:lpstr>
      <vt:lpstr>Developer Productivity: What’s New in C# 6</vt:lpstr>
      <vt:lpstr>Meet Bill Wagner | @billwagner</vt:lpstr>
      <vt:lpstr>Meet Anthony D. Green |</vt:lpstr>
      <vt:lpstr>M5: Adoption Strategies</vt:lpstr>
      <vt:lpstr>What’s new in C# 6 Agenda</vt:lpstr>
      <vt:lpstr>Adoption Strategies</vt:lpstr>
      <vt:lpstr>Additional Resources </vt:lpstr>
      <vt:lpstr>Thoughtful Adoption</vt:lpstr>
      <vt:lpstr>PowerPoint Presentation</vt:lpstr>
      <vt:lpstr>Feature Review</vt:lpstr>
      <vt:lpstr>Feature Review</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72</cp:revision>
  <dcterms:created xsi:type="dcterms:W3CDTF">2012-08-31T00:35:42Z</dcterms:created>
  <dcterms:modified xsi:type="dcterms:W3CDTF">2015-03-03T14:28:09Z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