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20"/>
  </p:notesMasterIdLst>
  <p:handoutMasterIdLst>
    <p:handoutMasterId r:id="rId21"/>
  </p:handoutMasterIdLst>
  <p:sldIdLst>
    <p:sldId id="286" r:id="rId6"/>
    <p:sldId id="270" r:id="rId7"/>
    <p:sldId id="271" r:id="rId8"/>
    <p:sldId id="288" r:id="rId9"/>
    <p:sldId id="287" r:id="rId10"/>
    <p:sldId id="290" r:id="rId11"/>
    <p:sldId id="272" r:id="rId12"/>
    <p:sldId id="285" r:id="rId13"/>
    <p:sldId id="291" r:id="rId14"/>
    <p:sldId id="267" r:id="rId15"/>
    <p:sldId id="292" r:id="rId16"/>
    <p:sldId id="293" r:id="rId17"/>
    <p:sldId id="294" r:id="rId18"/>
    <p:sldId id="289"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046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8126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81362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198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6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23581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22346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9013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1907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1980905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03797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9132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8282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5820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9142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15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7765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83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0416738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2656676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Read only Properties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Dictionary Initializers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230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Dictionary Initializers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0042517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74367624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0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81063518"/>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b="1" i="1" dirty="0" smtClean="0">
                          <a:latin typeface="Segoe UI Light" panose="020B0502040204020203" pitchFamily="34" charset="0"/>
                          <a:cs typeface="Segoe UI Light" panose="020B0502040204020203" pitchFamily="34" charset="0"/>
                        </a:rPr>
                        <a:t>02 | </a:t>
                      </a:r>
                      <a:r>
                        <a:rPr lang="en-US" sz="2400" b="1" i="1"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1660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02 | Support </a:t>
            </a:r>
            <a:r>
              <a:rPr lang="en-US" sz="2800" dirty="0"/>
              <a:t>for Data Transfer Objects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87993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321591"/>
            <a:ext cx="10450456" cy="1231106"/>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Read only Properties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Dictionary Initializers</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0281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Read only Properties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6501976"/>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2941</TotalTime>
  <Words>407</Words>
  <Application>Microsoft Office PowerPoint</Application>
  <PresentationFormat>Custom</PresentationFormat>
  <Paragraphs>84</Paragraphs>
  <Slides>14</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Module Overview</vt:lpstr>
      <vt:lpstr>Data Transfer Object Support</vt:lpstr>
      <vt:lpstr>Features for Data Transfer Objects</vt:lpstr>
      <vt:lpstr>PowerPoint Presentation</vt:lpstr>
      <vt:lpstr>PowerPoint Presentation</vt:lpstr>
      <vt:lpstr>PowerPoint Presentation</vt:lpstr>
      <vt:lpstr>PowerPoint Presentation</vt:lpstr>
      <vt:lpstr>Features for Data Transfer Objects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68</cp:revision>
  <dcterms:created xsi:type="dcterms:W3CDTF">2012-08-31T00:35:42Z</dcterms:created>
  <dcterms:modified xsi:type="dcterms:W3CDTF">2015-03-05T03:02:10Z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