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20"/>
  </p:notesMasterIdLst>
  <p:handoutMasterIdLst>
    <p:handoutMasterId r:id="rId21"/>
  </p:handoutMasterIdLst>
  <p:sldIdLst>
    <p:sldId id="286" r:id="rId6"/>
    <p:sldId id="270" r:id="rId7"/>
    <p:sldId id="271" r:id="rId8"/>
    <p:sldId id="288" r:id="rId9"/>
    <p:sldId id="287" r:id="rId10"/>
    <p:sldId id="290" r:id="rId11"/>
    <p:sldId id="272" r:id="rId12"/>
    <p:sldId id="285" r:id="rId13"/>
    <p:sldId id="291" r:id="rId14"/>
    <p:sldId id="267" r:id="rId15"/>
    <p:sldId id="293" r:id="rId16"/>
    <p:sldId id="294" r:id="rId17"/>
    <p:sldId id="292" r:id="rId18"/>
    <p:sldId id="289"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55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63590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18183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2429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43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0468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904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1969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108249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976935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369475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10393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60819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6888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6202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0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96253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3926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19722266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80862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err="1" smtClean="0"/>
              <a:t>nameof</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String interpolation</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503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smtClean="0"/>
              <a:t>String interpolation</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7963466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6" name="Content Placeholder 5"/>
          <p:cNvSpPr txBox="1">
            <a:spLocks/>
          </p:cNvSpPr>
          <p:nvPr/>
        </p:nvSpPr>
        <p:spPr>
          <a:xfrm>
            <a:off x="4114800" y="4331425"/>
            <a:ext cx="7237412"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5"/>
          <p:cNvSpPr txBox="1">
            <a:spLocks/>
          </p:cNvSpPr>
          <p:nvPr/>
        </p:nvSpPr>
        <p:spPr>
          <a:xfrm>
            <a:off x="692731" y="1444214"/>
            <a:ext cx="6861282" cy="2465892"/>
          </a:xfrm>
          <a:prstGeom prst="rect">
            <a:avLst/>
          </a:prstGeom>
        </p:spPr>
        <p:txBody>
          <a:bodyPr vert="horz" lIns="91440" tIns="45720" rIns="91440" bIns="4572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(name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ArgumentNullException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.IsNullOrWhiteSpace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non-blank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225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5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55234829"/>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i="1" dirty="0" smtClean="0">
                          <a:latin typeface="Segoe UI Light" panose="020B0502040204020203" pitchFamily="34" charset="0"/>
                          <a:cs typeface="Segoe UI Light" panose="020B0502040204020203" pitchFamily="34" charset="0"/>
                        </a:rPr>
                        <a:t>03</a:t>
                      </a:r>
                      <a:r>
                        <a:rPr lang="en-US" sz="2400" b="1" i="1" baseline="0" dirty="0" smtClean="0">
                          <a:latin typeface="Segoe UI Light" panose="020B0502040204020203" pitchFamily="34" charset="0"/>
                          <a:cs typeface="Segoe UI Light" panose="020B0502040204020203" pitchFamily="34" charset="0"/>
                        </a:rPr>
                        <a:t> | </a:t>
                      </a:r>
                      <a:r>
                        <a:rPr lang="en-US" sz="2400" b="1" i="1" dirty="0" smtClean="0"/>
                        <a:t>Handling Strings</a:t>
                      </a:r>
                      <a:r>
                        <a:rPr lang="en-US" sz="2400" b="1" i="1" baseline="0" dirty="0" smtClean="0"/>
                        <a:t> More Easily</a:t>
                      </a:r>
                      <a:endParaRPr lang="en-US" sz="2400" b="1" i="1"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7358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03 </a:t>
            </a:r>
            <a:r>
              <a:rPr lang="en-US" sz="2800" dirty="0"/>
              <a:t>| String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52190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321591"/>
            <a:ext cx="10450456" cy="1231106"/>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err="1" smtClean="0">
                <a:ln w="0"/>
                <a:effectLst>
                  <a:outerShdw blurRad="38100" dist="19050" dir="2700000" algn="tl" rotWithShape="0">
                    <a:schemeClr val="dk1">
                      <a:alpha val="40000"/>
                    </a:schemeClr>
                  </a:outerShdw>
                </a:effectLst>
              </a:rPr>
              <a:t>nameof</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String interpolation</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15132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6" name="Content Placeholder 5"/>
          <p:cNvSpPr txBox="1">
            <a:spLocks/>
          </p:cNvSpPr>
          <p:nvPr/>
        </p:nvSpPr>
        <p:spPr>
          <a:xfrm>
            <a:off x="4114800" y="4331425"/>
            <a:ext cx="7237412"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5"/>
          <p:cNvSpPr txBox="1">
            <a:spLocks/>
          </p:cNvSpPr>
          <p:nvPr/>
        </p:nvSpPr>
        <p:spPr>
          <a:xfrm>
            <a:off x="692731" y="1444214"/>
            <a:ext cx="6861282" cy="2465892"/>
          </a:xfrm>
          <a:prstGeom prst="rect">
            <a:avLst/>
          </a:prstGeom>
        </p:spPr>
        <p:txBody>
          <a:bodyPr vert="horz" lIns="91440" tIns="45720" rIns="91440" bIns="4572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(name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ArgumentNullException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.IsNullOrWhiteSpace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non-blank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err="1" smtClean="0">
                <a:ln w="0"/>
                <a:effectLst>
                  <a:outerShdw blurRad="38100" dist="19050" dir="2700000" algn="tl" rotWithShape="0">
                    <a:schemeClr val="dk1">
                      <a:alpha val="40000"/>
                    </a:schemeClr>
                  </a:outerShdw>
                </a:effectLst>
              </a:rPr>
              <a:t>nameof</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7700635"/>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7aa9422-7f1f-4c84-9cdf-302b1a67e513"/>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3171</TotalTime>
  <Words>325</Words>
  <Application>Microsoft Office PowerPoint</Application>
  <PresentationFormat>Custom</PresentationFormat>
  <Paragraphs>74</Paragraphs>
  <Slides>14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Module Overview</vt:lpstr>
      <vt:lpstr>String Support</vt:lpstr>
      <vt:lpstr>Features for String manipulation</vt:lpstr>
      <vt:lpstr>PowerPoint Presentation</vt:lpstr>
      <vt:lpstr>PowerPoint Presentation</vt:lpstr>
      <vt:lpstr>PowerPoint Presentation</vt:lpstr>
      <vt:lpstr>PowerPoint Presentation</vt:lpstr>
      <vt:lpstr>Features for String manipulation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76</cp:revision>
  <dcterms:created xsi:type="dcterms:W3CDTF">2012-08-31T00:35:42Z</dcterms:created>
  <dcterms:modified xsi:type="dcterms:W3CDTF">2015-03-05T03:04:37Z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