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23"/>
  </p:notesMasterIdLst>
  <p:handoutMasterIdLst>
    <p:handoutMasterId r:id="rId24"/>
  </p:handoutMasterIdLst>
  <p:sldIdLst>
    <p:sldId id="286" r:id="rId7"/>
    <p:sldId id="270" r:id="rId8"/>
    <p:sldId id="271" r:id="rId9"/>
    <p:sldId id="287" r:id="rId10"/>
    <p:sldId id="272" r:id="rId11"/>
    <p:sldId id="289" r:id="rId12"/>
    <p:sldId id="288" r:id="rId13"/>
    <p:sldId id="285" r:id="rId14"/>
    <p:sldId id="291" r:id="rId15"/>
    <p:sldId id="292" r:id="rId16"/>
    <p:sldId id="267" r:id="rId17"/>
    <p:sldId id="293" r:id="rId18"/>
    <p:sldId id="294" r:id="rId19"/>
    <p:sldId id="295" r:id="rId20"/>
    <p:sldId id="296" r:id="rId21"/>
    <p:sldId id="290"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50" d="100"/>
          <a:sy n="50" d="100"/>
        </p:scale>
        <p:origin x="1332" y="4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77442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2314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0359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ln w="0"/>
                <a:effectLst>
                  <a:outerShdw blurRad="38100" dist="19050" dir="2700000" algn="tl" rotWithShape="0">
                    <a:schemeClr val="dk1">
                      <a:alpha val="40000"/>
                    </a:schemeClr>
                  </a:outerShdw>
                </a:effectLst>
              </a:rPr>
              <a:t>Expression Bodied Members</a:t>
            </a: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4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r>
              <a:rPr lang="en-US" dirty="0" smtClean="0"/>
              <a:t>Expression Bodied </a:t>
            </a:r>
            <a:r>
              <a:rPr lang="en-US" dirty="0" smtClean="0"/>
              <a:t>Members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Static </a:t>
            </a:r>
            <a:r>
              <a:rPr lang="en-US" sz="3600" dirty="0" err="1" smtClean="0">
                <a:ln w="0"/>
                <a:effectLst>
                  <a:outerShdw blurRad="38100" dist="19050" dir="2700000" algn="tl" rotWithShape="0">
                    <a:schemeClr val="dk1">
                      <a:alpha val="40000"/>
                    </a:schemeClr>
                  </a:outerShdw>
                </a:effectLst>
              </a:rPr>
              <a:t>Usings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329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endParaRPr lang="en-US" b="0" dirty="0" smtClean="0"/>
          </a:p>
          <a:p>
            <a:r>
              <a:rPr lang="en-US" dirty="0" smtClean="0"/>
              <a:t>Static </a:t>
            </a:r>
            <a:r>
              <a:rPr lang="en-US" dirty="0" err="1" smtClean="0"/>
              <a:t>Usings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2806190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Null Coalescing Operator</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67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endParaRPr lang="en-US" dirty="0"/>
          </a:p>
          <a:p>
            <a:r>
              <a:rPr lang="en-US" dirty="0" smtClean="0"/>
              <a:t>Null </a:t>
            </a:r>
            <a:r>
              <a:rPr lang="en-US" smtClean="0"/>
              <a:t>Coalescing Operator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64916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92331904"/>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013815"/>
            <a:ext cx="10450456" cy="1846659"/>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Expression Bodied Members</a:t>
            </a: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Static </a:t>
            </a:r>
            <a:r>
              <a:rPr lang="en-US" sz="4000" dirty="0" err="1" smtClean="0">
                <a:ln w="0"/>
                <a:effectLst>
                  <a:outerShdw blurRad="38100" dist="19050" dir="2700000" algn="tl" rotWithShape="0">
                    <a:schemeClr val="dk1">
                      <a:alpha val="40000"/>
                    </a:schemeClr>
                  </a:outerShdw>
                </a:effectLst>
              </a:rPr>
              <a:t>Usings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Null Coalescing Operator</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2953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build="p"/>
    </p:bld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348</TotalTime>
  <Words>357</Words>
  <Application>Microsoft Office PowerPoint</Application>
  <PresentationFormat>Custom</PresentationFormat>
  <Paragraphs>89</Paragraphs>
  <Slides>16</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Developer Productivity: What's New in C# 6</vt:lpstr>
      <vt:lpstr>PowerPoint Presentation</vt:lpstr>
      <vt:lpstr>Module Overview</vt:lpstr>
      <vt:lpstr>Features for concise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MS LeX Studio L</cp:lastModifiedBy>
  <cp:revision>64</cp:revision>
  <dcterms:created xsi:type="dcterms:W3CDTF">2012-08-31T00:35:42Z</dcterms:created>
  <dcterms:modified xsi:type="dcterms:W3CDTF">2015-03-05T00:33:57Z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