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 id="2147483871" r:id="rId6"/>
  </p:sldMasterIdLst>
  <p:notesMasterIdLst>
    <p:notesMasterId r:id="rId17"/>
  </p:notesMasterIdLst>
  <p:handoutMasterIdLst>
    <p:handoutMasterId r:id="rId18"/>
  </p:handoutMasterIdLst>
  <p:sldIdLst>
    <p:sldId id="286" r:id="rId7"/>
    <p:sldId id="270" r:id="rId8"/>
    <p:sldId id="271" r:id="rId9"/>
    <p:sldId id="287" r:id="rId10"/>
    <p:sldId id="272" r:id="rId11"/>
    <p:sldId id="289" r:id="rId12"/>
    <p:sldId id="288" r:id="rId13"/>
    <p:sldId id="285" r:id="rId14"/>
    <p:sldId id="267" r:id="rId15"/>
    <p:sldId id="290"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63" d="100"/>
          <a:sy n="63" d="100"/>
        </p:scale>
        <p:origin x="884" y="4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11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659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6205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39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5415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8583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88224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436137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66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534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1594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636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620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212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50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881664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681838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826242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847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737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183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0039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50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96136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2682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8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2039645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3786909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52926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Bill Wagner | @</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p>
          <a:p>
            <a:pPr lvl="1"/>
            <a:r>
              <a:rPr lang="en-US" dirty="0" smtClean="0"/>
              <a:t>Syntactic and semantic analysis tools</a:t>
            </a:r>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dirty="0" err="1"/>
              <a:t>WhatsNewCSharp</a:t>
            </a:r>
            <a:r>
              <a:rPr lang="en-US" dirty="0" smtClean="0"/>
              <a:t> (</a:t>
            </a:r>
            <a:r>
              <a:rPr lang="en-US" dirty="0" err="1" smtClean="0"/>
              <a:t>Exp</a:t>
            </a:r>
            <a:r>
              <a:rPr lang="en-US" dirty="0"/>
              <a:t>: </a:t>
            </a:r>
            <a:r>
              <a:rPr lang="en-US" dirty="0" smtClean="0"/>
              <a:t>4/6/2015)</a:t>
            </a:r>
            <a:endParaRPr lang="en-US" dirty="0">
              <a:solidFill>
                <a:srgbClr val="FF0000"/>
              </a:solidFill>
            </a:endParaRPr>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137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92331904"/>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5464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01 | C</a:t>
            </a:r>
            <a:r>
              <a:rPr lang="en-US" sz="2800" dirty="0"/>
              <a:t># Features Add Productivity </a:t>
            </a:r>
            <a:r>
              <a:rPr lang="en-US" sz="2800" dirty="0" smtClean="0"/>
              <a:t>and Conciseness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3702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uiExpand="1"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342</TotalTime>
  <Words>324</Words>
  <Application>Microsoft Office PowerPoint</Application>
  <PresentationFormat>Custom</PresentationFormat>
  <Paragraphs>74</Paragraphs>
  <Slides>10</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Consolas</vt:lpstr>
      <vt:lpstr>Courier New</vt:lpstr>
      <vt:lpstr>Segoe UI</vt:lpstr>
      <vt:lpstr>Segoe UI Light</vt:lpstr>
      <vt:lpstr>1_Metro Presentation</vt:lpstr>
      <vt:lpstr>1_Office Theme</vt:lpstr>
      <vt:lpstr>2_Office Theme</vt:lpstr>
      <vt:lpstr>Developer Productivity: What’s New in C# 6</vt:lpstr>
      <vt:lpstr>Meet Bill Wagner | @billwagner</vt:lpstr>
      <vt:lpstr>Meet Anthony D. Green</vt:lpstr>
      <vt:lpstr>     Join the MVA Community!</vt:lpstr>
      <vt:lpstr>Preparing for C# 6</vt:lpstr>
      <vt:lpstr>Developer Productivity: What's New in C# 6</vt:lpstr>
      <vt:lpstr>PowerPoint Presentation</vt:lpstr>
      <vt:lpstr>Features for concise code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60</cp:revision>
  <dcterms:created xsi:type="dcterms:W3CDTF">2012-08-31T00:35:42Z</dcterms:created>
  <dcterms:modified xsi:type="dcterms:W3CDTF">2015-03-04T00:25:20Z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